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join–inner,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sex_labels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anywhere.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phantom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unmatched,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alomst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tossed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occurence.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68,000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diagnosis,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unrealistic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ignored.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violation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integrity.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mind,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sex_labels.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“</a:t>
            </a:r>
            <a:r>
              <a:rPr/>
              <a:t>phantom</a:t>
            </a:r>
            <a:r>
              <a:rPr/>
              <a:t>”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demographics,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swapped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arrives,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misaligned,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partway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placeholders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represeting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holes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108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101,</a:t>
            </a:r>
            <a:r>
              <a:rPr/>
              <a:t> </a:t>
            </a:r>
            <a:r>
              <a:rPr/>
              <a:t>104,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simpllcity.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return,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implications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investigations.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younger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exmaple,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directions.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Benjamin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directional.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troubling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limitation.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longitudinal_examples_db.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sex_name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(9=unknown)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count(sex)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count(*).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ids,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demography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75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wihtout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pk2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Amersterdam,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lucky.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"select</a:t>
            </a:r>
            <a:r>
              <a:rPr/>
              <a:t> </a:t>
            </a:r>
            <a:r>
              <a:rPr/>
              <a:t>*</a:t>
            </a:r>
            <a:r>
              <a:rPr/>
              <a:t>“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from"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join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Benjamin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”</a:t>
            </a:r>
            <a:r>
              <a:rPr/>
              <a:t>Amsterdam"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table_two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select</a:t>
            </a:r>
            <a:r>
              <a:rPr/>
              <a:t>”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patch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Outer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join, outer 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  <a:p>
            <a:pPr lvl="2"/>
            <a:r>
              <a:rPr/>
              <a:t>SQLite does not do an outer join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outer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B         Benjamin    null       null
C         Charles     C          Casablanca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1
## 5 105   1</a:t>
            </a:r>
          </a:p>
          <a:p>
            <a:pPr lvl="1"/>
            <a:r>
              <a:rPr/>
              <a:t>Listing of sex_labels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  sex_name
## 1        0           Male
## 2        1         Female
## 3        9 Did not answer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sex_name
## 1 101   1        1   Female
## 2 102   0        0     Male
## 3 103   0        0     Male
## 4 104   1        1   Female
## 5 105   1        1   Female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      sex_name
## 1  NA  NA        9 Did not answer
## 2 101   1        1         Female
## 3 102   0        0           Male
## 4 103   0        0           Male
## 5 104   1        1         Female
## 6 105   1        1         Female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9
## 5 105   1</a:t>
            </a:r>
          </a:p>
          <a:p>
            <a:pPr lvl="1"/>
            <a:r>
              <a:rPr/>
              <a:t>Listing of sex_labels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sex_name
## 1        0     Male
## 2        1   Female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sex_name
## 1 101   1        1   Female
## 2 102   0        0     Male
## 3 103   0        0     Male
## 4 105   1        1   Female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sex_name
## 1 101   1        1   Female
## 2 102   0        0     Male
## 3 103   0        0     Male
## 4 104   9       NA     &lt;NA&gt;
## 5 105   1        1   Female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Unmatched labels</a:t>
            </a:r>
          </a:p>
          <a:p>
            <a:pPr lvl="2"/>
            <a:r>
              <a:rPr/>
              <a:t>Fairly common occurence</a:t>
            </a:r>
          </a:p>
          <a:p>
            <a:pPr lvl="2"/>
            <a:r>
              <a:rPr/>
              <a:t>Usually best to exclude mismatches</a:t>
            </a:r>
          </a:p>
          <a:p>
            <a:pPr lvl="1"/>
            <a:r>
              <a:rPr/>
              <a:t>Unmatched codes</a:t>
            </a:r>
          </a:p>
          <a:p>
            <a:pPr lvl="2"/>
            <a:r>
              <a:rPr/>
              <a:t>Violation of database integrity</a:t>
            </a:r>
          </a:p>
          <a:p>
            <a:pPr lvl="2"/>
            <a:r>
              <a:rPr/>
              <a:t>Usually best to include mismatches</a:t>
            </a:r>
          </a:p>
          <a:p>
            <a:pPr lvl="3"/>
            <a:r>
              <a:rPr/>
              <a:t>Convert null label to number code</a:t>
            </a:r>
          </a:p>
          <a:p>
            <a:pPr lvl="3"/>
            <a:r>
              <a:rPr/>
              <a:t>Convert null label to “Unlabeled”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 results to sex_labels</a:t>
            </a:r>
          </a:p>
          <a:p>
            <a:pPr lvl="2"/>
            <a:r>
              <a:rPr/>
              <a:t>Keeps size of results unchanged</a:t>
            </a:r>
          </a:p>
          <a:p>
            <a:pPr lvl="2"/>
            <a:r>
              <a:rPr/>
              <a:t>Quickly convert null labels to something else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Quick overview of the four types of joins</a:t>
            </a:r>
          </a:p>
          <a:p>
            <a:pPr lvl="1"/>
            <a:r>
              <a:rPr/>
              <a:t>Two specific cases</a:t>
            </a:r>
          </a:p>
          <a:p>
            <a:pPr lvl="2"/>
            <a:r>
              <a:rPr/>
              <a:t>Labels in small table without matching codes in big table</a:t>
            </a:r>
          </a:p>
          <a:p>
            <a:pPr lvl="2"/>
            <a:r>
              <a:rPr/>
              <a:t>Codes in big table without matching label in small table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measurements in the same data set</a:t>
            </a:r>
          </a:p>
          <a:p>
            <a:pPr lvl="2"/>
            <a:r>
              <a:rPr/>
              <a:t>Baseline</a:t>
            </a:r>
          </a:p>
          <a:p>
            <a:pPr lvl="2"/>
            <a:r>
              <a:rPr/>
              <a:t>Three months</a:t>
            </a:r>
          </a:p>
          <a:p>
            <a:pPr lvl="2"/>
            <a:r>
              <a:rPr/>
              <a:t>One year</a:t>
            </a:r>
          </a:p>
          <a:p>
            <a:pPr lvl="1"/>
            <a:r>
              <a:rPr/>
              <a:t>Some subjects dropped out</a:t>
            </a:r>
          </a:p>
          <a:p>
            <a:pPr lvl="2"/>
            <a:r>
              <a:rPr/>
              <a:t>How to handle this depends on statistical analysis plan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tbl_name
## 1    acupuncture_baseline_results
## 2        acupuncture_demographics
## 3        acupuncture_group_labels
## 4     acupuncture_migraine_labels
## 5    acupuncture_one_year_results
## 6          acupuncture_sex_labels
## 7 acupuncture_three_month_results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acupuncture_demographics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age sex migraine chronicity
## 1 100  47   1        1         35
## 2 101  52   1        1          8
## 3 104  32   1        1         14
## 4 105  53   1        1         10
##   acupuncturist practice_id grp
## 1            12          35   1
## 2            12          35   0
## 3            12          35   0
## 4             9          25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acupuncture_baseline_results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f1
## 1  100 10.75  8
## 2  101  9.50  4
## 3  104 16.00 12
## 4  105 32.50 21
## 5  108 16.50 14
## 6  112  9.25 15
## 7  113 42.50 25
## 8  114 24.25 14
## 9  126 21.00 11
## 10 130 21.75 11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acupuncture_three_month_results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pk2 f2
## 1  105 44.00 18
## 2  108 17.50 19
## 3  112  4.75  8
## 4  113 34.50 24
## 5  114 16.25 11
## 6  126 18.50 10
## 7  130  2.00  2
## 8  131 20.00 10
## 9  135 37.25 23
## 10 137 11.25  8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acupuncture_one_year_results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   pk5    f5
## 1  104 15.33333 13.33
## 2  108 23.25000 15.00
## 3  112  6.25000 13.00
## 4  113 51.25000 27.00
## 5  114 25.25000 13.00
## 6  126 15.25000 10.00
## 7  130  1.00000  2.00
## 8  131  2.50000  2.00
## 9  135 28.75000 22.00
## 10 137 13.50000  9.00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may come from different sources</a:t>
            </a:r>
          </a:p>
          <a:p>
            <a:pPr lvl="1"/>
            <a:r>
              <a:rPr/>
              <a:t>Data may be entered at different times</a:t>
            </a:r>
          </a:p>
          <a:p>
            <a:pPr lvl="2"/>
            <a:r>
              <a:rPr/>
              <a:t>Problem with null values as placeholders</a:t>
            </a:r>
          </a:p>
          <a:p>
            <a:pPr lvl="1"/>
            <a:r>
              <a:rPr/>
              <a:t>Data may be stored more efficiently</a:t>
            </a:r>
          </a:p>
          <a:p>
            <a:pPr lvl="2"/>
            <a:r>
              <a:rPr/>
              <a:t>No need to store null values for dropouts</a:t>
            </a:r>
          </a:p>
          <a:p>
            <a:pPr lvl="2"/>
            <a:r>
              <a:rPr/>
              <a:t>Easier to review data</a:t>
            </a:r>
          </a:p>
          <a:p>
            <a:pPr lvl="1"/>
            <a:r>
              <a:rPr/>
              <a:t>There are, however, no hard and fast rules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Discard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f1  id   pk2 f2  id   pk5 f5
## 1  108 16.50 14 108 17.50 19 108 23.25 15
## 2  112  9.25 15 112  4.75  8 112  6.25 13
## 3  113 42.50 25 113 34.50 24 113 51.25 27
## 4  114 24.25 14 114 16.25 11 114 25.25 13
## 5  126 21.00 11 126 18.50 10 126 15.25 10
## 6  130 21.75 11 130  2.00  2 130  1.00  2
## 7  131 14.50  6 131 20.00 10 131  2.50  2
## 8  135 40.50 24 135 37.25 23 135 28.75 22
## 9  137 11.75  8 137 11.25  8 137 13.50  9
## 10 141 15.50  9 141  5.75  3 141  2.75  1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Retain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f1  id   pk2 f2  id      pk5
## 1  100 10.75  8  NA    NA NA  NA       NA
## 2  101  9.50  4  NA    NA NA  NA       NA
## 3  104 16.00 12  NA    NA NA 104 15.33333
## 4  105 32.50 21 105 44.00 18  NA       NA
## 5  108 16.50 14 108 17.50 19 108 23.25000
## 6  112  9.25 15 112  4.75  8 112  6.25000
## 7  113 42.50 25 113 34.50 24 113 51.25000
## 8  114 24.25 14 114 16.25 11 114 25.25000
## 9  126 21.00 11 126 18.50 10 126 15.25000
## 10 130 21.75 11 130  2.00  2 130  1.00000
##       f5
## 1     NA
## 2     NA
## 3  13.33
## 4     NA
## 5  15.00
## 6  13.00
## 7  27.00
## 8  13.00
## 9  10.00
## 10  2.00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inner join second_table as b
  on a.first_key=b.second_key</a:t>
            </a:r>
          </a:p>
          <a:p>
            <a:pPr lvl="1"/>
            <a:r>
              <a:rPr/>
              <a:t>Remove mismatches in either direction</a:t>
            </a:r>
          </a:p>
          <a:p>
            <a:pPr lvl="2"/>
            <a:r>
              <a:rPr/>
              <a:t>No null values created</a:t>
            </a:r>
          </a:p>
          <a:p>
            <a:pPr lvl="1"/>
            <a:r>
              <a:rPr/>
              <a:t>Join order is not too important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to see dropouts at first</a:t>
            </a:r>
          </a:p>
          <a:p>
            <a:pPr lvl="2"/>
            <a:r>
              <a:rPr/>
              <a:t>Examine patterns of dropouts</a:t>
            </a:r>
          </a:p>
          <a:p>
            <a:pPr lvl="2"/>
            <a:r>
              <a:rPr/>
              <a:t>Look for evidence of biases among dropouts</a:t>
            </a:r>
          </a:p>
          <a:p>
            <a:pPr lvl="2"/>
            <a:r>
              <a:rPr/>
              <a:t>Discard them later if at all</a:t>
            </a:r>
          </a:p>
          <a:p>
            <a:pPr lvl="1"/>
            <a:r>
              <a:rPr/>
              <a:t>Left join baseline table (demographic table?) to further longitudinal measures</a:t>
            </a:r>
          </a:p>
          <a:p>
            <a:pPr lvl="2"/>
            <a:r>
              <a:rPr/>
              <a:t>Discards subjects with no baseline</a:t>
            </a:r>
          </a:p>
          <a:p>
            <a:pPr lvl="2"/>
            <a:r>
              <a:rPr/>
              <a:t>Keeps subjects with missing follow-up visits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 discards all mismatches</a:t>
            </a:r>
          </a:p>
          <a:p>
            <a:pPr lvl="1"/>
            <a:r>
              <a:rPr/>
              <a:t>Left, right, and outer joins includes mismatches</a:t>
            </a:r>
          </a:p>
          <a:p>
            <a:pPr lvl="2"/>
            <a:r>
              <a:rPr/>
              <a:t>Left and right join include mismatches in one direction</a:t>
            </a:r>
          </a:p>
          <a:p>
            <a:pPr lvl="2"/>
            <a:r>
              <a:rPr/>
              <a:t>Outer join includes all mismatches</a:t>
            </a:r>
          </a:p>
          <a:p>
            <a:pPr lvl="2"/>
            <a:r>
              <a:rPr/>
              <a:t>Data from unmatched table replaced with null values</a:t>
            </a:r>
          </a:p>
          <a:p>
            <a:pPr lvl="2"/>
            <a:r>
              <a:rPr/>
              <a:t>SQLite does not have right or full joins</a:t>
            </a:r>
          </a:p>
          <a:p>
            <a:pPr lvl="1"/>
            <a:r>
              <a:rPr/>
              <a:t>Example using longitudinal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tbl_name
## 1    acupuncture_baseline_results
## 2        acupuncture_demographics
## 3        acupuncture_group_labels
## 4     acupuncture_migraine_labels
## 5    acupuncture_one_year_results
## 6          acupuncture_sex_labels
## 7 acupuncture_three_month_results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n_baseline
  from acupuncture_baseline_results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n_baseline
## 1        401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n_mo3
  from acupuncture_three_month_results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n_mo3
## 1   326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n_inner_join
  from acupuncture_baseline_results as bas
  inner join acupuncture_three_month_results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n_inner_join
## 1          326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count(*) as n_left_join
  from acupuncture_baseline_results as bas
  left join acupuncture_three_month_results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n_left_join
## 1         401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count(*) as n_sex
  from acupuncture_demographics
  group by sex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 n_sex
## 1   0    64
## 2   1   337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count(*) as n_sex
  from acupuncture_demographics
  left join acupuncture_sex_labels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sex_label, count(sex) as n_sex
  from acupuncture_sex_labels
  left join acupuncture_demographics
  on sex=sex_code
  group by sex_label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sex_label n_sex
## 1    Female   337
## 2      Male    64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inner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C         Charles      C          Casablanca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mismatched?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bas.id as mismatched_id
  from acupuncture_baseline_results as bas
  left join acupuncture_three_month_results as mo3
  on bas.id=mo3.id
  where mo3.id is null
  limit 4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mismatched_id
## 1           100
## 2           101
## 3           104
## 4           139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sex_label as unmatched_label
  from acupuncture_sex_labels
  left join acupuncture_demographics
  on sex=sex_code
  where sex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unmatched_label
## &lt;0 rows&gt; (or 0-length row.names)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 as unmatched_code
  from acupuncture_demographics
  left join acupuncture_sex_labels
  on sex=sex_code
  where sex_code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unmatched_code
## &lt;0 rows&gt; (or 0-length row.names)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pk1, pk2, pk2-pk1 as change_score
  from acupuncture_baseline_results as bas
  left join acupuncture_three_month_results as mo3
  on bas.id=mo3.id
  limit 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pk1  pk2 change_score
## 1 10.75   NA           NA
## 2  9.50   NA           NA
## 3 16.00   NA           NA
## 4 32.50 44.0         11.5
## 5 16.50 17.5          1.0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round(avg(pk1), 1) as bas_mean, 
  round(avg(pk2), 1) as mo3_mean, 
  round(avg(pk2-pk1), 1) as mean_change
  from acupuncture_baseline_results as bas
  left join acupuncture_three_month_results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bas_mean mo3_mean mean_change
## 1     26.5     21.6        -4.7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acupuncture_baseline_results as bas
  left join acupuncture_three_month_results as mo3
  on bas.id=mo3.id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26.50998 401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acupuncture_baseline_results as bas
  left join acupuncture_three_month_results as mo3
  on bas.id=mo3.id
  where mo3.id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n
## 1      27.36667 75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avg(pk1) as mean_baseline, count(*) as n
  from acupuncture_baseline_results as bas
  left join acupuncture_three_month_results as mo3
  on bas.id=mo3.id
  where mo3.id is not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mean_baseline   n
## 1      26.31288 326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Counts are very important</a:t>
            </a:r>
          </a:p>
          <a:p>
            <a:pPr lvl="2"/>
            <a:r>
              <a:rPr/>
              <a:t>Before AND after joins</a:t>
            </a:r>
          </a:p>
          <a:p>
            <a:pPr lvl="1"/>
            <a:r>
              <a:rPr/>
              <a:t>How to select ids of mismatched values</a:t>
            </a:r>
          </a:p>
          <a:p>
            <a:pPr lvl="1"/>
            <a:r>
              <a:rPr/>
              <a:t>How to find mismatched category labels</a:t>
            </a:r>
          </a:p>
          <a:p>
            <a:pPr lvl="1"/>
            <a:r>
              <a:rPr/>
              <a:t>How to compute change scores</a:t>
            </a:r>
          </a:p>
          <a:p>
            <a:pPr lvl="1"/>
            <a:r>
              <a:rPr/>
              <a:t>Comparing averages of drop outs to others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left join second_table as b
  on a.first_key=b.second_key</a:t>
            </a:r>
          </a:p>
          <a:p>
            <a:pPr lvl="1"/>
            <a:r>
              <a:rPr/>
              <a:t>Removes mismatches from second database</a:t>
            </a:r>
          </a:p>
          <a:p>
            <a:pPr lvl="1"/>
            <a:r>
              <a:rPr/>
              <a:t>Keeps mismatches from first database</a:t>
            </a:r>
          </a:p>
          <a:p>
            <a:pPr lvl="2"/>
            <a:r>
              <a:rPr/>
              <a:t>Second database fields filled with null values</a:t>
            </a:r>
          </a:p>
          <a:p>
            <a:pPr lvl="1"/>
            <a:r>
              <a:rPr/>
              <a:t>Join order is very important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left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B         Benjamin    null       null
C         Charles     C          Casablanca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Removes mismatches from the first database</a:t>
            </a:r>
          </a:p>
          <a:p>
            <a:pPr lvl="1"/>
            <a:r>
              <a:rPr/>
              <a:t>Keeps mismatches from the second database</a:t>
            </a:r>
          </a:p>
          <a:p>
            <a:pPr lvl="2"/>
            <a:r>
              <a:rPr/>
              <a:t>First database fields filled with null values</a:t>
            </a:r>
          </a:p>
          <a:p>
            <a:pPr lvl="1"/>
            <a:r>
              <a:rPr/>
              <a:t>Join order is very important</a:t>
            </a:r>
          </a:p>
          <a:p>
            <a:pPr lvl="1"/>
            <a:r>
              <a:rPr/>
              <a:t>Important note: SQLite does not do right joins.</a:t>
            </a:r>
          </a:p>
          <a:p>
            <a:pPr lvl="2"/>
            <a:r>
              <a:rPr/>
              <a:t>There is an easy work-around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Equivalent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Swap order and change right to left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second_table as b
  left join first_table as a
  on b.second_key=a.first_key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right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C         Charles     C          Casablanca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2020-09-07T20:57:02Z</dcterms:created>
  <dcterms:modified xsi:type="dcterms:W3CDTF">2020-09-07T20:57:02Z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