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notesMaster" Target="notesMasters/notesMaster1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fat.sqlite.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case_number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keywords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AND,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and</a:t>
            </a:r>
            <a:r>
              <a:rPr/>
              <a:t>”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distinctions.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so-called</a:t>
            </a:r>
            <a:r>
              <a:rPr/>
              <a:t> </a:t>
            </a:r>
            <a:r>
              <a:rPr/>
              <a:t>“</a:t>
            </a:r>
            <a:r>
              <a:rPr/>
              <a:t>Smart</a:t>
            </a:r>
            <a:r>
              <a:rPr/>
              <a:t>”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slant</a:t>
            </a:r>
            <a:r>
              <a:rPr/>
              <a:t> </a:t>
            </a:r>
            <a:r>
              <a:rPr/>
              <a:t>differently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‘</a:t>
            </a:r>
            <a:r>
              <a:rPr/>
              <a:t>J</a:t>
            </a:r>
            <a:r>
              <a:rPr/>
              <a:t>’</a:t>
            </a:r>
            <a:r>
              <a:rPr/>
              <a:t> </a:t>
            </a:r>
            <a:r>
              <a:rPr/>
              <a:t>excluded</a:t>
            </a:r>
            <a:r>
              <a:rPr/>
              <a:t> </a:t>
            </a:r>
            <a:r>
              <a:rPr/>
              <a:t>‘</a:t>
            </a:r>
            <a:r>
              <a:rPr/>
              <a:t>JETBLUE</a:t>
            </a:r>
            <a:r>
              <a:rPr/>
              <a:t>’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‘</a:t>
            </a:r>
            <a:r>
              <a:rPr/>
              <a:t>J</a:t>
            </a:r>
            <a:r>
              <a:rPr/>
              <a:t>’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rownum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committees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caught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designers.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keyword.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arranges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bump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2017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mutliple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field.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field,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Ranges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counterparts?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accented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resides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European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approximately</a:t>
            </a:r>
            <a:r>
              <a:rPr/>
              <a:t> </a:t>
            </a:r>
            <a:r>
              <a:rPr/>
              <a:t>25%.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0.25,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0.25,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record.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SAMPLE(25)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records.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databases,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SQLITE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packages.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compromise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securely</a:t>
            </a:r>
            <a:r>
              <a:rPr/>
              <a:t> </a:t>
            </a:r>
            <a:r>
              <a:rPr/>
              <a:t>hidden.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handful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databases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informal.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worrying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security,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airline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J-E-T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nothing).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similar,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%JET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J-E-T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cigarette:</a:t>
            </a:r>
            <a:r>
              <a:rPr/>
              <a:t> </a:t>
            </a:r>
            <a:r>
              <a:rPr/>
              <a:t>tar,</a:t>
            </a:r>
            <a:r>
              <a:rPr/>
              <a:t> </a:t>
            </a:r>
            <a:r>
              <a:rPr/>
              <a:t>nicotine,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carbon</a:t>
            </a:r>
            <a:r>
              <a:rPr/>
              <a:t> </a:t>
            </a:r>
            <a:r>
              <a:rPr/>
              <a:t>monoxide.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cigarettes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ampersand.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cigarettes</a:t>
            </a:r>
            <a:r>
              <a:rPr/>
              <a:t> </a:t>
            </a:r>
            <a:r>
              <a:rPr/>
              <a:t>whose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updated.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resemblance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records.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case_number,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(252).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databases.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keyword.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non-contiguous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://jse.amstat.org/datasets/body.txt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hyperlink" Target="http://jse.amstat.org/datasets/cigarettes.txt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restricting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Suman</a:t>
            </a:r>
            <a:r>
              <a:rPr/>
              <a:t> </a:t>
            </a:r>
            <a:r>
              <a:rPr/>
              <a:t>Sahil,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2019-08-09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 IN (207, 209, 214)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207  44 27.2
## 2         209  47 22.9
## 3         214  50 27.4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age &gt;= 72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79  81 23.0
## 2          85  72 24.7
## 3          87  72 24.6
## 4         249  72 29.1
## 5         250  72 30.2
## 6         251  72 27.0
## 7         252  74 29.8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
    age &gt;= 72 AND
    bmi &gt;= 30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Boolean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250  72 30.2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Re-introduce airlines data set</a:t>
            </a:r>
          </a:p>
          <a:p>
            <a:pPr lvl="2"/>
            <a:r>
              <a:rPr/>
              <a:t>Airline is a variable width character data type.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b2017 b2016 r2017 r2016
## 1       DELTA   679   912  0.07  0.09
## 2      VIRGIN   165    77  0.27  0.13
## 3     JETBLUE  1475  2140  0.54  0.82
## 4      UNITED  2067  2874  0.30  0.45
## 5    HAWAIIAN    92    30  0.11  0.04
## 6  EXPRESSJET   785  2541  0.67  1.58
## 7     SKYWEST   917  2177  0.37  0.96
## 8    AMERICAN  4517  6598  0.46  0.66
## 9      ALASKA   658   734  0.35  0.41
## 10  SOUTHWEST  6678 11907  0.58  1.06
## 11   FRONTIER   540   688  0.45  0.63
## 12     SPIRIT  1502  1418  0.88  0.93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= 'UNITED'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 UNITED  0.45   0.3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fat database</a:t>
            </a:r>
          </a:p>
          <a:p>
            <a:pPr lvl="2"/>
            <a:r>
              <a:rPr/>
              <a:t>Single table, fat</a:t>
            </a:r>
          </a:p>
          <a:p>
            <a:pPr lvl="2"/>
            <a:r>
              <a:rPr/>
              <a:t>Two measures of percentage body fat</a:t>
            </a:r>
          </a:p>
          <a:p>
            <a:pPr lvl="2"/>
            <a:r>
              <a:rPr/>
              <a:t>Compare to various body dimensions</a:t>
            </a:r>
          </a:p>
          <a:p>
            <a:pPr lvl="1"/>
            <a:r>
              <a:rPr/>
              <a:t>You can find a description of this data set at</a:t>
            </a:r>
          </a:p>
          <a:p>
            <a:pPr lvl="2"/>
            <a:r>
              <a:rPr>
                <a:hlinkClick r:id="rId3"/>
              </a:rPr>
              <a:t>http://jse.amstat.org/datasets/body.txt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between 'E' and 'J'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  HAWAIIAN  0.04  0.11
## 2 EXPRESSJET  1.58  0.67
## 3   FRONTIER  0.63  0.45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between 'E' and 'J'
  order by Airline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EXPRESSJET  1.58  0.67
## 2   FRONTIER  0.63  0.45
## 3   HAWAIIAN  0.04  0.11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order by r2017 desc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Airline r2016 r2017
## 1      SPIRIT  0.93  0.88
## 2  EXPRESSJET  1.58  0.67
## 3   SOUTHWEST  1.06  0.58
## 4     JETBLUE  0.82  0.54
## 5    AMERICAN  0.66  0.46
## 6    FRONTIER  0.63  0.45
## 7     SKYWEST  0.96  0.37
## 8      ALASKA  0.41  0.35
## 9      UNITED  0.45  0.30
## 10     VIRGIN  0.13  0.27
## 11   HAWAIIAN  0.04  0.11
## 12      DELTA  0.09  0.07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Sorting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  order by sex, age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between may not always be intuitive.</a:t>
            </a:r>
          </a:p>
          <a:p>
            <a:pPr lvl="2"/>
            <a:r>
              <a:rPr/>
              <a:t>Is “w” between “U” and “Z”?</a:t>
            </a:r>
          </a:p>
          <a:p>
            <a:pPr lvl="2"/>
            <a:r>
              <a:rPr/>
              <a:t>Where do numbers fit in?</a:t>
            </a:r>
          </a:p>
          <a:p>
            <a:pPr lvl="2"/>
            <a:r>
              <a:rPr/>
              <a:t>How do special codes fit in (e.g, tabs versus spaces)?</a:t>
            </a:r>
          </a:p>
          <a:p>
            <a:pPr lvl="2"/>
            <a:r>
              <a:rPr/>
              <a:t>How do accented characters fit in?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 (Oracle) NOTE: an approximate sample proportion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select Airline, r2016, r2017
  from airlines_table
  sample(25)</a:t>
            </a:r>
          </a:p>
          <a:p>
            <a:pPr lvl="1"/>
            <a:r>
              <a:rPr/>
              <a:t>SQL code (SQLite)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order by random()
  limit 4</a:t>
            </a:r>
          </a:p>
          <a:p>
            <a:pPr lvl="1"/>
            <a:r>
              <a:rPr/>
              <a:t>SQL code (others)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???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    SPIRIT  0.93  0.88
## 2    SKYWEST  0.96  0.37
## 3   AMERICAN  0.66  0.46
## 4 EXPRESSJET  1.58  0.67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 (SQLite)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fat
  limit 5</a:t>
            </a:r>
          </a:p>
          <a:p>
            <a:pPr lvl="1"/>
            <a:r>
              <a:rPr/>
              <a:t>SQL code (Oracle)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* 
  from fat
  where rownum &lt;= 5</a:t>
            </a:r>
          </a:p>
          <a:p>
            <a:pPr lvl="1"/>
            <a:r>
              <a:rPr/>
              <a:t>Other databases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???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on performance of the sampling</a:t>
            </a:r>
          </a:p>
          <a:p>
            <a:pPr lvl="2"/>
            <a:r>
              <a:rPr/>
              <a:t>Potential for bias</a:t>
            </a:r>
          </a:p>
          <a:p>
            <a:pPr lvl="2"/>
            <a:r>
              <a:rPr/>
              <a:t>Potential for lack of security</a:t>
            </a:r>
          </a:p>
          <a:p>
            <a:pPr lvl="1"/>
            <a:r>
              <a:rPr/>
              <a:t>Okay for informal uses</a:t>
            </a:r>
          </a:p>
          <a:p>
            <a:pPr lvl="1"/>
            <a:r>
              <a:rPr/>
              <a:t>Consider sampling within R or SAS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'JET%'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Airline r2016 r2017
## 1 JETBLUE  0.82  0.54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'%JET'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EXPRESSJET  1.58  0.67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like '%A%'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Airline r2016 r2017
## 1    DELTA  0.09  0.07
## 2 HAWAIIAN  0.04  0.11
## 3 AMERICAN  0.66  0.46
## 4   ALASKA  0.41  0.35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Airline, r2016, r2017
  from airlines_table
  where Airline not like '%A%'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Airline r2016 r2017
## 1     VIRGIN  0.13  0.27
## 2    JETBLUE  0.82  0.54
## 3     UNITED  0.45  0.30
## 4 EXPRESSJET  1.58  0.67
## 5    SKYWEST  0.96  0.37
## 6  SOUTHWEST  1.06  0.58
## 7   FRONTIER  0.63  0.45
## 8     SPIRIT  0.93  0.88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cigarettes database</a:t>
            </a:r>
          </a:p>
          <a:p>
            <a:pPr lvl="2"/>
            <a:r>
              <a:rPr/>
              <a:t>Single table, cigarettes</a:t>
            </a:r>
          </a:p>
          <a:p>
            <a:pPr lvl="2"/>
            <a:r>
              <a:rPr/>
              <a:t>Tar, nicotine, and carbon monoxide levels (mg)</a:t>
            </a:r>
          </a:p>
          <a:p>
            <a:pPr lvl="2"/>
            <a:r>
              <a:rPr/>
              <a:t>Weight of cigarette in grams</a:t>
            </a:r>
          </a:p>
          <a:p>
            <a:pPr lvl="1"/>
            <a:r>
              <a:rPr/>
              <a:t>You can find a description of this data set at</a:t>
            </a:r>
          </a:p>
          <a:p>
            <a:pPr lvl="2"/>
            <a:r>
              <a:rPr>
                <a:hlinkClick r:id="rId3"/>
              </a:rPr>
              <a:t>http://jse.amstat.org/datasets/cigarettes.txt</a:t>
            </a:r>
          </a:p>
          <a:p>
            <a:pPr lvl="1"/>
            <a:r>
              <a:rPr/>
              <a:t>Find the records for cigarettes that have an ampersand (&amp;) in their name</a:t>
            </a:r>
          </a:p>
          <a:p>
            <a:pPr lvl="1"/>
            <a:r>
              <a:rPr/>
              <a:t>Find the records for cigarettes that are a single word brand name (no spaces)</a:t>
            </a:r>
          </a:p>
          <a:p>
            <a:pPr lvl="1"/>
            <a:r>
              <a:rPr/>
              <a:t>Put your code and output in a single pdf file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 1  23 23.7
## 2           2  22 23.4
## 3           3  22 24.7
## 4           4  26 24.9
## 5           5  24 25.6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Order of records in a database is arbitrary</a:t>
            </a:r>
          </a:p>
          <a:p>
            <a:pPr lvl="1"/>
            <a:r>
              <a:rPr/>
              <a:t>You may prefer a random sample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case_number=3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  3  22 24.7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SQL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select case_number, age, bmi 
  from fat
  where case_number BETWEEN 110 and 113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case_number age  bmi
## 1         110  40 24.7
## 2         111  43 25.6
## 3         112  43 26.3
## 4         113  47 25.6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restricting data</dc:title>
  <dc:creator>Suman Sahil, Steve Simon</dc:creator>
  <cp:keywords/>
  <dcterms:created xsi:type="dcterms:W3CDTF">2020-06-20T22:53:41Z</dcterms:created>
  <dcterms:modified xsi:type="dcterms:W3CDTF">2020-06-20T22:53:41Z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Creation date: 2019-08-09</vt:lpwstr>
  </property>
  <property fmtid="{D5CDD505-2E9C-101B-9397-08002B2CF9AE}" pid="3" name="output">
    <vt:lpwstr>powerpoint_presentation</vt:lpwstr>
  </property>
</Properties>
</file>