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notesMaster" Target="notesMasters/notes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7" Type="http://schemas.openxmlformats.org/officeDocument/2006/relationships/viewProps" Target="viewProps.xml" /><Relationship Id="rId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module,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mentioned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case: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vice</a:t>
            </a:r>
            <a:r>
              <a:rPr/>
              <a:t> </a:t>
            </a:r>
            <a:r>
              <a:rPr/>
              <a:t>versa.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lecture,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mismatches.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that,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briefly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joins.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Gathering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column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Suman</a:t>
            </a:r>
            <a:r>
              <a:rPr/>
              <a:t> </a:t>
            </a:r>
            <a:r>
              <a:rPr/>
              <a:t>Sahil,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Creation</a:t>
            </a:r>
            <a:r>
              <a:rPr/>
              <a:t> </a:t>
            </a:r>
            <a:r>
              <a:rPr/>
              <a:t>date:</a:t>
            </a:r>
            <a:r>
              <a:rPr/>
              <a:t> </a:t>
            </a:r>
            <a:r>
              <a:rPr/>
              <a:t>2019-11-20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lomaprie_db,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row_number() over (order by week0) as id, 
  week0, week3, week6, week9, week12 
  from earthquake_table
  limit 5</a:t>
            </a:r>
          </a:p>
          <a:p>
            <a:pPr lvl="1"/>
            <a:r>
              <a:rPr/>
              <a:t>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id Week0 Week3 Week6 Week9 Week12
## 1  1     2     4     8     5      6
## 2  2     2     4     8     5      6
## 3  3     2     9    11     8      8
## 4  4     4     5     8    10      7
## 5  5     4     7     9     7     12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mismatches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Quick overview of the four types of joins</a:t>
            </a:r>
          </a:p>
          <a:p>
            <a:pPr lvl="1"/>
            <a:r>
              <a:rPr/>
              <a:t>Two specific cases</a:t>
            </a:r>
          </a:p>
          <a:p>
            <a:pPr lvl="2"/>
            <a:r>
              <a:rPr/>
              <a:t>Labels in small table without matching codes in big table</a:t>
            </a:r>
          </a:p>
          <a:p>
            <a:pPr lvl="2"/>
            <a:r>
              <a:rPr/>
              <a:t>Codes in big table without matching label in small table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Gathering into a single column</dc:title>
  <dc:creator>Suman Sahil, Steve Simon</dc:creator>
  <cp:keywords/>
  <dcterms:created xsi:type="dcterms:W3CDTF">2019-11-21T03:06:45Z</dcterms:created>
  <dcterms:modified xsi:type="dcterms:W3CDTF">2019-11-21T03:06:45Z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Creation date: 2019-11-20</vt:lpwstr>
  </property>
  <property fmtid="{D5CDD505-2E9C-101B-9397-08002B2CF9AE}" pid="3" name="output">
    <vt:lpwstr>powerpoint_presentation</vt:lpwstr>
  </property>
</Properties>
</file>