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California</a:t>
            </a:r>
            <a:r>
              <a:rPr/>
              <a:t> </a:t>
            </a:r>
            <a:r>
              <a:rPr/>
              <a:t>earthquake.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seized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earchquake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recovery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flaw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added.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restructure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lomaprie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omapri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earthquake_table
  limit 5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Week0 Week3 Week6 Week9 Week12
## 1     6    10     8     4      6
## 2     2     4     8     5      6
## 3     2     4     8     5      6
## 4     4     5     8    10      7
## 5     4     7     9     7     12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row_number() over (order by week0) as id, 
  week0, week3, week6, week9, week12 
  from earthquake_table
  limit 5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2     4     8     5      6
## 2  2     2     4     8     5      6
## 3  3     2     9    11     8      8
## 4  4     4     5     8    10      7
## 5  5     4     7     9     7     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row_number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Windowing function</a:t>
            </a:r>
          </a:p>
          <a:p>
            <a:pPr lvl="2"/>
            <a:r>
              <a:rPr/>
              <a:t>Not a single row function</a:t>
            </a:r>
          </a:p>
          <a:p>
            <a:pPr lvl="1"/>
            <a:r>
              <a:rPr/>
              <a:t>Adds a sequence number</a:t>
            </a:r>
          </a:p>
          <a:p>
            <a:pPr lvl="1"/>
            <a:r>
              <a:rPr/>
              <a:t>Require an over keyword.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row_number() over (order by week0) as id, 
  week0 as depression_score,
  0 as time
  from earthquake_table
  union
    select row_number() over (order by week0) as id,
    week3 as depression_score,
    3 as time
    from earthquake_table
  limit 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depression_score time
## 1  1                2    0
## 2  1                4    3
## 3  2                2    0
## 4  2                4    3
## 5  3                2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into a single column</dc:title>
  <dc:creator>Suman Sahil, Steve Simon</dc:creator>
  <cp:keywords/>
  <dcterms:created xsi:type="dcterms:W3CDTF">2019-11-22T03:07:51Z</dcterms:created>
  <dcterms:modified xsi:type="dcterms:W3CDTF">2019-11-22T03:07:51Z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output">
    <vt:lpwstr>powerpoint_presentation</vt:lpwstr>
  </property>
</Properties>
</file>