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notesMaster" Target="notesMasters/notesMaster1.xml" /><Relationship Id="rId31" Type="http://schemas.openxmlformats.org/officeDocument/2006/relationships/tableStyles" Target="tableStyles.xml" /><Relationship Id="rId30" Type="http://schemas.openxmlformats.org/officeDocument/2006/relationships/theme" Target="theme/theme1.xml" /><Relationship Id="rId1" Type="http://schemas.openxmlformats.org/officeDocument/2006/relationships/slideMaster" Target="slideMasters/slideMaster1.xml" /><Relationship Id="rId29" Type="http://schemas.openxmlformats.org/officeDocument/2006/relationships/viewProps" Target="viewProps.xml" /><Relationship Id="rId2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with</a:t>
            </a:r>
            <a:r>
              <a:rPr/>
              <a:t> </a:t>
            </a:r>
            <a:r>
              <a:rPr/>
              <a:t>a</a:t>
            </a:r>
            <a:r>
              <a:rPr/>
              <a:t> </a:t>
            </a:r>
            <a:r>
              <a:rPr/>
              <a:t>bit</a:t>
            </a:r>
            <a:r>
              <a:rPr/>
              <a:t> </a:t>
            </a:r>
            <a:r>
              <a:rPr/>
              <a:t>of</a:t>
            </a:r>
            <a:r>
              <a:rPr/>
              <a:t> </a:t>
            </a:r>
            <a:r>
              <a:rPr/>
              <a:t>trepidation</a:t>
            </a:r>
            <a:r>
              <a:rPr/>
              <a:t> </a:t>
            </a:r>
            <a:r>
              <a:rPr/>
              <a:t>that</a:t>
            </a:r>
            <a:r>
              <a:rPr/>
              <a:t> </a:t>
            </a:r>
            <a:r>
              <a:rPr/>
              <a:t>I</a:t>
            </a:r>
            <a:r>
              <a:rPr/>
              <a:t> </a:t>
            </a:r>
            <a:r>
              <a:rPr/>
              <a:t>talk</a:t>
            </a:r>
            <a:r>
              <a:rPr/>
              <a:t> </a:t>
            </a:r>
            <a:r>
              <a:rPr/>
              <a:t>about</a:t>
            </a:r>
            <a:r>
              <a:rPr/>
              <a:t> </a:t>
            </a:r>
            <a:r>
              <a:rPr/>
              <a:t>null</a:t>
            </a:r>
            <a:r>
              <a:rPr/>
              <a:t> </a:t>
            </a:r>
            <a:r>
              <a:rPr/>
              <a:t>values.</a:t>
            </a:r>
            <a:r>
              <a:rPr/>
              <a:t> </a:t>
            </a:r>
            <a:r>
              <a:rPr/>
              <a:t>You</a:t>
            </a:r>
            <a:r>
              <a:rPr/>
              <a:t> </a:t>
            </a:r>
            <a:r>
              <a:rPr/>
              <a:t>might</a:t>
            </a:r>
            <a:r>
              <a:rPr/>
              <a:t> </a:t>
            </a:r>
            <a:r>
              <a:rPr/>
              <a:t>think</a:t>
            </a:r>
            <a:r>
              <a:rPr/>
              <a:t> </a:t>
            </a:r>
            <a:r>
              <a:rPr/>
              <a:t>“</a:t>
            </a:r>
            <a:r>
              <a:rPr/>
              <a:t>much</a:t>
            </a:r>
            <a:r>
              <a:rPr/>
              <a:t> </a:t>
            </a:r>
            <a:r>
              <a:rPr/>
              <a:t>ado</a:t>
            </a:r>
            <a:r>
              <a:rPr/>
              <a:t> </a:t>
            </a:r>
            <a:r>
              <a:rPr/>
              <a:t>about</a:t>
            </a:r>
            <a:r>
              <a:rPr/>
              <a:t> </a:t>
            </a:r>
            <a:r>
              <a:rPr/>
              <a:t>nothing</a:t>
            </a:r>
            <a:r>
              <a:rPr/>
              <a:t>”</a:t>
            </a:r>
            <a:r>
              <a:rPr/>
              <a:t> </a:t>
            </a:r>
            <a:r>
              <a:rPr/>
              <a:t>but</a:t>
            </a:r>
            <a:r>
              <a:rPr/>
              <a:t> </a:t>
            </a:r>
            <a:r>
              <a:rPr/>
              <a:t>that’s</a:t>
            </a:r>
            <a:r>
              <a:rPr/>
              <a:t> </a:t>
            </a:r>
            <a:r>
              <a:rPr/>
              <a:t>not</a:t>
            </a:r>
            <a:r>
              <a:rPr/>
              <a:t> </a:t>
            </a:r>
            <a:r>
              <a:rPr/>
              <a:t>true.</a:t>
            </a:r>
          </a:p>
          <a:p>
            <a:pPr lvl="0" marL="0" indent="0">
              <a:buNone/>
            </a:pPr>
          </a:p>
          <a:p>
            <a:pPr lvl="0" marL="0" indent="0">
              <a:buNone/>
            </a:pPr>
            <a:r>
              <a:rPr/>
              <a:t>The</a:t>
            </a:r>
            <a:r>
              <a:rPr/>
              <a:t> </a:t>
            </a:r>
            <a:r>
              <a:rPr/>
              <a:t>null</a:t>
            </a:r>
            <a:r>
              <a:rPr/>
              <a:t> </a:t>
            </a:r>
            <a:r>
              <a:rPr/>
              <a:t>value</a:t>
            </a:r>
            <a:r>
              <a:rPr/>
              <a:t> </a:t>
            </a:r>
            <a:r>
              <a:rPr/>
              <a:t>is</a:t>
            </a:r>
            <a:r>
              <a:rPr/>
              <a:t> </a:t>
            </a:r>
            <a:r>
              <a:rPr/>
              <a:t>a</a:t>
            </a:r>
            <a:r>
              <a:rPr/>
              <a:t> </a:t>
            </a:r>
            <a:r>
              <a:rPr/>
              <a:t>special</a:t>
            </a:r>
            <a:r>
              <a:rPr/>
              <a:t> </a:t>
            </a:r>
            <a:r>
              <a:rPr/>
              <a:t>value</a:t>
            </a:r>
            <a:r>
              <a:rPr/>
              <a:t> </a:t>
            </a:r>
            <a:r>
              <a:rPr/>
              <a:t>in</a:t>
            </a:r>
            <a:r>
              <a:rPr/>
              <a:t> </a:t>
            </a:r>
            <a:r>
              <a:rPr/>
              <a:t>SQL</a:t>
            </a:r>
            <a:r>
              <a:rPr/>
              <a:t> </a:t>
            </a:r>
            <a:r>
              <a:rPr/>
              <a:t>that</a:t>
            </a:r>
            <a:r>
              <a:rPr/>
              <a:t> </a:t>
            </a:r>
            <a:r>
              <a:rPr/>
              <a:t>is</a:t>
            </a:r>
            <a:r>
              <a:rPr/>
              <a:t> </a:t>
            </a:r>
            <a:r>
              <a:rPr/>
              <a:t>intended</a:t>
            </a:r>
            <a:r>
              <a:rPr/>
              <a:t> </a:t>
            </a:r>
            <a:r>
              <a:rPr/>
              <a:t>to</a:t>
            </a:r>
            <a:r>
              <a:rPr/>
              <a:t> </a:t>
            </a:r>
            <a:r>
              <a:rPr/>
              <a:t>represent</a:t>
            </a:r>
            <a:r>
              <a:rPr/>
              <a:t> </a:t>
            </a:r>
            <a:r>
              <a:rPr/>
              <a:t>unknown</a:t>
            </a:r>
            <a:r>
              <a:rPr/>
              <a:t> </a:t>
            </a:r>
            <a:r>
              <a:rPr/>
              <a:t>or</a:t>
            </a:r>
            <a:r>
              <a:rPr/>
              <a:t> </a:t>
            </a:r>
            <a:r>
              <a:rPr/>
              <a:t>missing</a:t>
            </a:r>
            <a:r>
              <a:rPr/>
              <a:t> </a:t>
            </a:r>
            <a:r>
              <a:rPr/>
              <a:t>values.</a:t>
            </a:r>
            <a:r>
              <a:rPr/>
              <a:t> </a:t>
            </a:r>
            <a:r>
              <a:rPr/>
              <a:t>You</a:t>
            </a:r>
            <a:r>
              <a:rPr/>
              <a:t> </a:t>
            </a:r>
            <a:r>
              <a:rPr/>
              <a:t>should</a:t>
            </a:r>
            <a:r>
              <a:rPr/>
              <a:t> </a:t>
            </a:r>
            <a:r>
              <a:rPr/>
              <a:t>always</a:t>
            </a:r>
            <a:r>
              <a:rPr/>
              <a:t> </a:t>
            </a:r>
            <a:r>
              <a:rPr/>
              <a:t>ask</a:t>
            </a:r>
            <a:r>
              <a:rPr/>
              <a:t> </a:t>
            </a:r>
            <a:r>
              <a:rPr/>
              <a:t>yourself</a:t>
            </a:r>
            <a:r>
              <a:rPr/>
              <a:t> </a:t>
            </a:r>
            <a:r>
              <a:rPr/>
              <a:t>why</a:t>
            </a:r>
            <a:r>
              <a:rPr/>
              <a:t> </a:t>
            </a:r>
            <a:r>
              <a:rPr/>
              <a:t>a</a:t>
            </a:r>
            <a:r>
              <a:rPr/>
              <a:t> </a:t>
            </a:r>
            <a:r>
              <a:rPr/>
              <a:t>value</a:t>
            </a:r>
            <a:r>
              <a:rPr/>
              <a:t> </a:t>
            </a:r>
            <a:r>
              <a:rPr/>
              <a:t>is</a:t>
            </a:r>
            <a:r>
              <a:rPr/>
              <a:t> </a:t>
            </a:r>
            <a:r>
              <a:rPr/>
              <a:t>missing</a:t>
            </a:r>
            <a:r>
              <a:rPr/>
              <a:t> </a:t>
            </a:r>
            <a:r>
              <a:rPr/>
              <a:t>because</a:t>
            </a:r>
            <a:r>
              <a:rPr/>
              <a:t> </a:t>
            </a:r>
            <a:r>
              <a:rPr/>
              <a:t>the</a:t>
            </a:r>
            <a:r>
              <a:rPr/>
              <a:t> </a:t>
            </a:r>
            <a:r>
              <a:rPr/>
              <a:t>reason</a:t>
            </a:r>
            <a:r>
              <a:rPr/>
              <a:t> </a:t>
            </a:r>
            <a:r>
              <a:rPr/>
              <a:t>it</a:t>
            </a:r>
            <a:r>
              <a:rPr/>
              <a:t> </a:t>
            </a:r>
            <a:r>
              <a:rPr/>
              <a:t>is</a:t>
            </a:r>
            <a:r>
              <a:rPr/>
              <a:t> </a:t>
            </a:r>
            <a:r>
              <a:rPr/>
              <a:t>missing</a:t>
            </a:r>
            <a:r>
              <a:rPr/>
              <a:t> </a:t>
            </a:r>
            <a:r>
              <a:rPr/>
              <a:t>will</a:t>
            </a:r>
            <a:r>
              <a:rPr/>
              <a:t> </a:t>
            </a:r>
            <a:r>
              <a:rPr/>
              <a:t>influence</a:t>
            </a:r>
            <a:r>
              <a:rPr/>
              <a:t> </a:t>
            </a:r>
            <a:r>
              <a:rPr/>
              <a:t>how</a:t>
            </a:r>
            <a:r>
              <a:rPr/>
              <a:t> </a:t>
            </a:r>
            <a:r>
              <a:rPr/>
              <a:t>you</a:t>
            </a:r>
            <a:r>
              <a:rPr/>
              <a:t> </a:t>
            </a:r>
            <a:r>
              <a:rPr/>
              <a:t>analyze</a:t>
            </a:r>
            <a:r>
              <a:rPr/>
              <a:t> </a:t>
            </a:r>
            <a:r>
              <a:rPr/>
              <a:t>the</a:t>
            </a:r>
            <a:r>
              <a:rPr/>
              <a:t> </a:t>
            </a:r>
            <a:r>
              <a:rPr/>
              <a:t>data.</a:t>
            </a:r>
            <a:r>
              <a:rPr/>
              <a:t> </a:t>
            </a:r>
            <a:r>
              <a:rPr/>
              <a:t>It</a:t>
            </a:r>
            <a:r>
              <a:rPr/>
              <a:t> </a:t>
            </a:r>
            <a:r>
              <a:rPr/>
              <a:t>is</a:t>
            </a:r>
            <a:r>
              <a:rPr/>
              <a:t> </a:t>
            </a:r>
            <a:r>
              <a:rPr/>
              <a:t>well</a:t>
            </a:r>
            <a:r>
              <a:rPr/>
              <a:t> </a:t>
            </a:r>
            <a:r>
              <a:rPr/>
              <a:t>beyond</a:t>
            </a:r>
            <a:r>
              <a:rPr/>
              <a:t> </a:t>
            </a:r>
            <a:r>
              <a:rPr/>
              <a:t>the</a:t>
            </a:r>
            <a:r>
              <a:rPr/>
              <a:t> </a:t>
            </a:r>
            <a:r>
              <a:rPr/>
              <a:t>scope</a:t>
            </a:r>
            <a:r>
              <a:rPr/>
              <a:t> </a:t>
            </a:r>
            <a:r>
              <a:rPr/>
              <a:t>of</a:t>
            </a:r>
            <a:r>
              <a:rPr/>
              <a:t> </a:t>
            </a:r>
            <a:r>
              <a:rPr/>
              <a:t>this</a:t>
            </a:r>
            <a:r>
              <a:rPr/>
              <a:t> </a:t>
            </a:r>
            <a:r>
              <a:rPr/>
              <a:t>course</a:t>
            </a:r>
            <a:r>
              <a:rPr/>
              <a:t> </a:t>
            </a:r>
            <a:r>
              <a:rPr/>
              <a:t>to</a:t>
            </a:r>
            <a:r>
              <a:rPr/>
              <a:t> </a:t>
            </a:r>
            <a:r>
              <a:rPr/>
              <a:t>discuss</a:t>
            </a:r>
            <a:r>
              <a:rPr/>
              <a:t> </a:t>
            </a:r>
            <a:r>
              <a:rPr/>
              <a:t>handling</a:t>
            </a:r>
            <a:r>
              <a:rPr/>
              <a:t> </a:t>
            </a:r>
            <a:r>
              <a:rPr/>
              <a:t>of</a:t>
            </a:r>
            <a:r>
              <a:rPr/>
              <a:t> </a:t>
            </a:r>
            <a:r>
              <a:rPr/>
              <a:t>missing</a:t>
            </a:r>
            <a:r>
              <a:rPr/>
              <a:t> </a:t>
            </a:r>
            <a:r>
              <a:rPr/>
              <a:t>values.</a:t>
            </a:r>
            <a:r>
              <a:rPr/>
              <a:t> </a:t>
            </a:r>
            <a:r>
              <a:rPr/>
              <a:t>I</a:t>
            </a:r>
            <a:r>
              <a:rPr/>
              <a:t> </a:t>
            </a:r>
            <a:r>
              <a:rPr/>
              <a:t>can</a:t>
            </a:r>
            <a:r>
              <a:rPr/>
              <a:t> </a:t>
            </a:r>
            <a:r>
              <a:rPr/>
              <a:t>make</a:t>
            </a:r>
            <a:r>
              <a:rPr/>
              <a:t> </a:t>
            </a:r>
            <a:r>
              <a:rPr/>
              <a:t>just</a:t>
            </a:r>
            <a:r>
              <a:rPr/>
              <a:t> </a:t>
            </a:r>
            <a:r>
              <a:rPr/>
              <a:t>one</a:t>
            </a:r>
            <a:r>
              <a:rPr/>
              <a:t> </a:t>
            </a:r>
            <a:r>
              <a:rPr/>
              <a:t>recommendation.</a:t>
            </a:r>
            <a:r>
              <a:rPr/>
              <a:t> </a:t>
            </a:r>
            <a:r>
              <a:rPr/>
              <a:t>Track</a:t>
            </a:r>
            <a:r>
              <a:rPr/>
              <a:t> </a:t>
            </a:r>
            <a:r>
              <a:rPr/>
              <a:t>missing</a:t>
            </a:r>
            <a:r>
              <a:rPr/>
              <a:t> </a:t>
            </a:r>
            <a:r>
              <a:rPr/>
              <a:t>values</a:t>
            </a:r>
            <a:r>
              <a:rPr/>
              <a:t> </a:t>
            </a:r>
            <a:r>
              <a:rPr/>
              <a:t>obsessively.</a:t>
            </a:r>
          </a:p>
          <a:p>
            <a:pPr lvl="0" marL="0" indent="0">
              <a:buNone/>
            </a:pPr>
          </a:p>
          <a:p>
            <a:pPr lvl="0" marL="0" indent="0">
              <a:buNone/>
            </a:pPr>
            <a:r>
              <a:rPr/>
              <a:t>Database</a:t>
            </a:r>
            <a:r>
              <a:rPr/>
              <a:t> </a:t>
            </a:r>
            <a:r>
              <a:rPr/>
              <a:t>designers</a:t>
            </a:r>
            <a:r>
              <a:rPr/>
              <a:t> </a:t>
            </a:r>
            <a:r>
              <a:rPr/>
              <a:t>will</a:t>
            </a:r>
            <a:r>
              <a:rPr/>
              <a:t> </a:t>
            </a:r>
            <a:r>
              <a:rPr/>
              <a:t>often</a:t>
            </a:r>
            <a:r>
              <a:rPr/>
              <a:t> </a:t>
            </a:r>
            <a:r>
              <a:rPr/>
              <a:t>forbid</a:t>
            </a:r>
            <a:r>
              <a:rPr/>
              <a:t> </a:t>
            </a:r>
            <a:r>
              <a:rPr/>
              <a:t>the</a:t>
            </a:r>
            <a:r>
              <a:rPr/>
              <a:t> </a:t>
            </a:r>
            <a:r>
              <a:rPr/>
              <a:t>use</a:t>
            </a:r>
            <a:r>
              <a:rPr/>
              <a:t> </a:t>
            </a:r>
            <a:r>
              <a:rPr/>
              <a:t>of</a:t>
            </a:r>
            <a:r>
              <a:rPr/>
              <a:t> </a:t>
            </a:r>
            <a:r>
              <a:rPr/>
              <a:t>null</a:t>
            </a:r>
            <a:r>
              <a:rPr/>
              <a:t> </a:t>
            </a:r>
            <a:r>
              <a:rPr/>
              <a:t>values</a:t>
            </a:r>
            <a:r>
              <a:rPr/>
              <a:t> </a:t>
            </a:r>
            <a:r>
              <a:rPr/>
              <a:t>for</a:t>
            </a:r>
            <a:r>
              <a:rPr/>
              <a:t> </a:t>
            </a:r>
            <a:r>
              <a:rPr/>
              <a:t>some</a:t>
            </a:r>
            <a:r>
              <a:rPr/>
              <a:t> </a:t>
            </a:r>
            <a:r>
              <a:rPr/>
              <a:t>or</a:t>
            </a:r>
            <a:r>
              <a:rPr/>
              <a:t> </a:t>
            </a:r>
            <a:r>
              <a:rPr/>
              <a:t>all</a:t>
            </a:r>
            <a:r>
              <a:rPr/>
              <a:t> </a:t>
            </a:r>
            <a:r>
              <a:rPr/>
              <a:t>of</a:t>
            </a:r>
            <a:r>
              <a:rPr/>
              <a:t> </a:t>
            </a:r>
            <a:r>
              <a:rPr/>
              <a:t>the</a:t>
            </a:r>
            <a:r>
              <a:rPr/>
              <a:t> </a:t>
            </a:r>
            <a:r>
              <a:rPr/>
              <a:t>fields</a:t>
            </a:r>
            <a:r>
              <a:rPr/>
              <a:t> </a:t>
            </a:r>
            <a:r>
              <a:rPr/>
              <a:t>in</a:t>
            </a:r>
            <a:r>
              <a:rPr/>
              <a:t> </a:t>
            </a:r>
            <a:r>
              <a:rPr/>
              <a:t>a</a:t>
            </a:r>
            <a:r>
              <a:rPr/>
              <a:t> </a:t>
            </a:r>
            <a:r>
              <a:rPr/>
              <a:t>database.</a:t>
            </a:r>
            <a:r>
              <a:rPr/>
              <a:t> </a:t>
            </a:r>
            <a:r>
              <a:rPr/>
              <a:t>We</a:t>
            </a:r>
            <a:r>
              <a:rPr/>
              <a:t> </a:t>
            </a:r>
            <a:r>
              <a:rPr/>
              <a:t>will</a:t>
            </a:r>
            <a:r>
              <a:rPr/>
              <a:t> </a:t>
            </a:r>
            <a:r>
              <a:rPr/>
              <a:t>talk</a:t>
            </a:r>
            <a:r>
              <a:rPr/>
              <a:t> </a:t>
            </a:r>
            <a:r>
              <a:rPr/>
              <a:t>a</a:t>
            </a:r>
            <a:r>
              <a:rPr/>
              <a:t> </a:t>
            </a:r>
            <a:r>
              <a:rPr/>
              <a:t>bit</a:t>
            </a:r>
            <a:r>
              <a:rPr/>
              <a:t> </a:t>
            </a:r>
            <a:r>
              <a:rPr/>
              <a:t>more</a:t>
            </a:r>
            <a:r>
              <a:rPr/>
              <a:t> </a:t>
            </a:r>
            <a:r>
              <a:rPr/>
              <a:t>about</a:t>
            </a:r>
            <a:r>
              <a:rPr/>
              <a:t> </a:t>
            </a:r>
            <a:r>
              <a:rPr/>
              <a:t>this</a:t>
            </a:r>
            <a:r>
              <a:rPr/>
              <a:t> </a:t>
            </a:r>
            <a:r>
              <a:rPr/>
              <a:t>when</a:t>
            </a:r>
            <a:r>
              <a:rPr/>
              <a:t> </a:t>
            </a:r>
            <a:r>
              <a:rPr/>
              <a:t>we</a:t>
            </a:r>
            <a:r>
              <a:rPr/>
              <a:t> </a:t>
            </a:r>
            <a:r>
              <a:rPr/>
              <a:t>discuss</a:t>
            </a:r>
            <a:r>
              <a:rPr/>
              <a:t> </a:t>
            </a:r>
            <a:r>
              <a:rPr/>
              <a:t>primary</a:t>
            </a:r>
            <a:r>
              <a:rPr/>
              <a:t> </a:t>
            </a:r>
            <a:r>
              <a:rPr/>
              <a:t>and</a:t>
            </a:r>
            <a:r>
              <a:rPr/>
              <a:t> </a:t>
            </a:r>
            <a:r>
              <a:rPr/>
              <a:t>foreign</a:t>
            </a:r>
            <a:r>
              <a:rPr/>
              <a:t> </a:t>
            </a:r>
            <a:r>
              <a:rPr/>
              <a:t>keys.</a:t>
            </a:r>
          </a:p>
          <a:p>
            <a:pPr lvl="0" marL="0" indent="0">
              <a:buNone/>
            </a:pPr>
          </a:p>
          <a:p>
            <a:pPr lvl="0" marL="0" indent="0">
              <a:buNone/>
            </a:pPr>
            <a:r>
              <a:rPr/>
              <a:t>An</a:t>
            </a:r>
            <a:r>
              <a:rPr/>
              <a:t> </a:t>
            </a:r>
            <a:r>
              <a:rPr/>
              <a:t>alternative</a:t>
            </a:r>
            <a:r>
              <a:rPr/>
              <a:t> </a:t>
            </a:r>
            <a:r>
              <a:rPr/>
              <a:t>commonly</a:t>
            </a:r>
            <a:r>
              <a:rPr/>
              <a:t> </a:t>
            </a:r>
            <a:r>
              <a:rPr/>
              <a:t>used</a:t>
            </a:r>
            <a:r>
              <a:rPr/>
              <a:t> </a:t>
            </a:r>
            <a:r>
              <a:rPr/>
              <a:t>by</a:t>
            </a:r>
            <a:r>
              <a:rPr/>
              <a:t> </a:t>
            </a:r>
            <a:r>
              <a:rPr/>
              <a:t>database</a:t>
            </a:r>
            <a:r>
              <a:rPr/>
              <a:t> </a:t>
            </a:r>
            <a:r>
              <a:rPr/>
              <a:t>designers</a:t>
            </a:r>
            <a:r>
              <a:rPr/>
              <a:t> </a:t>
            </a:r>
            <a:r>
              <a:rPr/>
              <a:t>is</a:t>
            </a:r>
            <a:r>
              <a:rPr/>
              <a:t> </a:t>
            </a:r>
            <a:r>
              <a:rPr/>
              <a:t>the</a:t>
            </a:r>
            <a:r>
              <a:rPr/>
              <a:t> </a:t>
            </a:r>
            <a:r>
              <a:rPr/>
              <a:t>use</a:t>
            </a:r>
            <a:r>
              <a:rPr/>
              <a:t> </a:t>
            </a:r>
            <a:r>
              <a:rPr/>
              <a:t>of</a:t>
            </a:r>
            <a:r>
              <a:rPr/>
              <a:t> </a:t>
            </a:r>
            <a:r>
              <a:rPr/>
              <a:t>special</a:t>
            </a:r>
            <a:r>
              <a:rPr/>
              <a:t> </a:t>
            </a:r>
            <a:r>
              <a:rPr/>
              <a:t>codes</a:t>
            </a:r>
            <a:r>
              <a:rPr/>
              <a:t> </a:t>
            </a:r>
            <a:r>
              <a:rPr/>
              <a:t>to</a:t>
            </a:r>
            <a:r>
              <a:rPr/>
              <a:t> </a:t>
            </a:r>
            <a:r>
              <a:rPr/>
              <a:t>stand</a:t>
            </a:r>
            <a:r>
              <a:rPr/>
              <a:t> </a:t>
            </a:r>
            <a:r>
              <a:rPr/>
              <a:t>in</a:t>
            </a:r>
            <a:r>
              <a:rPr/>
              <a:t> </a:t>
            </a:r>
            <a:r>
              <a:rPr/>
              <a:t>for</a:t>
            </a:r>
            <a:r>
              <a:rPr/>
              <a:t> </a:t>
            </a:r>
            <a:r>
              <a:rPr/>
              <a:t>unknown</a:t>
            </a:r>
            <a:r>
              <a:rPr/>
              <a:t> </a:t>
            </a:r>
            <a:r>
              <a:rPr/>
              <a:t>or</a:t>
            </a:r>
            <a:r>
              <a:rPr/>
              <a:t> </a:t>
            </a:r>
            <a:r>
              <a:rPr/>
              <a:t>missing</a:t>
            </a:r>
            <a:r>
              <a:rPr/>
              <a:t> </a:t>
            </a:r>
            <a:r>
              <a:rPr/>
              <a:t>values.</a:t>
            </a:r>
            <a:r>
              <a:rPr/>
              <a:t> </a:t>
            </a:r>
            <a:r>
              <a:rPr/>
              <a:t>This</a:t>
            </a:r>
            <a:r>
              <a:rPr/>
              <a:t> </a:t>
            </a:r>
            <a:r>
              <a:rPr/>
              <a:t>is</a:t>
            </a:r>
            <a:r>
              <a:rPr/>
              <a:t> </a:t>
            </a:r>
            <a:r>
              <a:rPr/>
              <a:t>especially</a:t>
            </a:r>
            <a:r>
              <a:rPr/>
              <a:t> </a:t>
            </a:r>
            <a:r>
              <a:rPr/>
              <a:t>common</a:t>
            </a:r>
            <a:r>
              <a:rPr/>
              <a:t> </a:t>
            </a:r>
            <a:r>
              <a:rPr/>
              <a:t>for</a:t>
            </a:r>
            <a:r>
              <a:rPr/>
              <a:t> </a:t>
            </a:r>
            <a:r>
              <a:rPr/>
              <a:t>settings</a:t>
            </a:r>
            <a:r>
              <a:rPr/>
              <a:t> </a:t>
            </a:r>
            <a:r>
              <a:rPr/>
              <a:t>where</a:t>
            </a:r>
            <a:r>
              <a:rPr/>
              <a:t> </a:t>
            </a:r>
            <a:r>
              <a:rPr/>
              <a:t>there</a:t>
            </a:r>
            <a:r>
              <a:rPr/>
              <a:t> </a:t>
            </a:r>
            <a:r>
              <a:rPr/>
              <a:t>may</a:t>
            </a:r>
            <a:r>
              <a:rPr/>
              <a:t> </a:t>
            </a:r>
            <a:r>
              <a:rPr/>
              <a:t>be</a:t>
            </a:r>
            <a:r>
              <a:rPr/>
              <a:t> </a:t>
            </a:r>
            <a:r>
              <a:rPr/>
              <a:t>more</a:t>
            </a:r>
            <a:r>
              <a:rPr/>
              <a:t> </a:t>
            </a:r>
            <a:r>
              <a:rPr/>
              <a:t>than</a:t>
            </a:r>
            <a:r>
              <a:rPr/>
              <a:t> </a:t>
            </a:r>
            <a:r>
              <a:rPr/>
              <a:t>one</a:t>
            </a:r>
            <a:r>
              <a:rPr/>
              <a:t> </a:t>
            </a:r>
            <a:r>
              <a:rPr/>
              <a:t>reason</a:t>
            </a:r>
            <a:r>
              <a:rPr/>
              <a:t> </a:t>
            </a:r>
            <a:r>
              <a:rPr/>
              <a:t>why</a:t>
            </a:r>
            <a:r>
              <a:rPr/>
              <a:t> </a:t>
            </a:r>
            <a:r>
              <a:rPr/>
              <a:t>a</a:t>
            </a:r>
            <a:r>
              <a:rPr/>
              <a:t> </a:t>
            </a:r>
            <a:r>
              <a:rPr/>
              <a:t>value</a:t>
            </a:r>
            <a:r>
              <a:rPr/>
              <a:t> </a:t>
            </a:r>
            <a:r>
              <a:rPr/>
              <a:t>is</a:t>
            </a:r>
            <a:r>
              <a:rPr/>
              <a:t> </a:t>
            </a:r>
            <a:r>
              <a:rPr/>
              <a:t>missing.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You’ve</a:t>
            </a:r>
            <a:r>
              <a:rPr/>
              <a:t> </a:t>
            </a:r>
            <a:r>
              <a:rPr/>
              <a:t>learned</a:t>
            </a:r>
            <a:r>
              <a:rPr/>
              <a:t> </a:t>
            </a:r>
            <a:r>
              <a:rPr/>
              <a:t>quite</a:t>
            </a:r>
            <a:r>
              <a:rPr/>
              <a:t> </a:t>
            </a:r>
            <a:r>
              <a:rPr/>
              <a:t>a</a:t>
            </a:r>
            <a:r>
              <a:rPr/>
              <a:t> </a:t>
            </a:r>
            <a:r>
              <a:rPr/>
              <a:t>bit</a:t>
            </a:r>
            <a:r>
              <a:rPr/>
              <a:t> </a:t>
            </a:r>
            <a:r>
              <a:rPr/>
              <a:t>in</a:t>
            </a:r>
            <a:r>
              <a:rPr/>
              <a:t> </a:t>
            </a:r>
            <a:r>
              <a:rPr/>
              <a:t>a</a:t>
            </a:r>
            <a:r>
              <a:rPr/>
              <a:t> </a:t>
            </a:r>
            <a:r>
              <a:rPr/>
              <a:t>few</a:t>
            </a:r>
            <a:r>
              <a:rPr/>
              <a:t> </a:t>
            </a:r>
            <a:r>
              <a:rPr/>
              <a:t>minutes.</a:t>
            </a:r>
            <a:r>
              <a:rPr/>
              <a:t> </a:t>
            </a:r>
            <a:r>
              <a:rPr/>
              <a:t>First,</a:t>
            </a:r>
            <a:r>
              <a:rPr/>
              <a:t> </a:t>
            </a:r>
            <a:r>
              <a:rPr/>
              <a:t>the</a:t>
            </a:r>
            <a:r>
              <a:rPr/>
              <a:t> </a:t>
            </a:r>
            <a:r>
              <a:rPr/>
              <a:t>null</a:t>
            </a:r>
            <a:r>
              <a:rPr/>
              <a:t> </a:t>
            </a:r>
            <a:r>
              <a:rPr/>
              <a:t>value</a:t>
            </a:r>
            <a:r>
              <a:rPr/>
              <a:t> </a:t>
            </a:r>
            <a:r>
              <a:rPr/>
              <a:t>in</a:t>
            </a:r>
            <a:r>
              <a:rPr/>
              <a:t> </a:t>
            </a:r>
            <a:r>
              <a:rPr/>
              <a:t>SQL</a:t>
            </a:r>
            <a:r>
              <a:rPr/>
              <a:t> </a:t>
            </a:r>
            <a:r>
              <a:rPr/>
              <a:t>is</a:t>
            </a:r>
            <a:r>
              <a:rPr/>
              <a:t> </a:t>
            </a:r>
            <a:r>
              <a:rPr/>
              <a:t>typically</a:t>
            </a:r>
            <a:r>
              <a:rPr/>
              <a:t> </a:t>
            </a:r>
            <a:r>
              <a:rPr/>
              <a:t>used</a:t>
            </a:r>
            <a:r>
              <a:rPr/>
              <a:t> </a:t>
            </a:r>
            <a:r>
              <a:rPr/>
              <a:t>to</a:t>
            </a:r>
            <a:r>
              <a:rPr/>
              <a:t> </a:t>
            </a:r>
            <a:r>
              <a:rPr/>
              <a:t>represent</a:t>
            </a:r>
            <a:r>
              <a:rPr/>
              <a:t> </a:t>
            </a:r>
            <a:r>
              <a:rPr/>
              <a:t>a</a:t>
            </a:r>
            <a:r>
              <a:rPr/>
              <a:t> </a:t>
            </a:r>
            <a:r>
              <a:rPr/>
              <a:t>missing</a:t>
            </a:r>
            <a:r>
              <a:rPr/>
              <a:t> </a:t>
            </a:r>
            <a:r>
              <a:rPr/>
              <a:t>or</a:t>
            </a:r>
            <a:r>
              <a:rPr/>
              <a:t> </a:t>
            </a:r>
            <a:r>
              <a:rPr/>
              <a:t>unknown</a:t>
            </a:r>
            <a:r>
              <a:rPr/>
              <a:t> </a:t>
            </a:r>
            <a:r>
              <a:rPr/>
              <a:t>value.</a:t>
            </a:r>
            <a:r>
              <a:rPr/>
              <a:t> </a:t>
            </a:r>
            <a:r>
              <a:rPr/>
              <a:t>When</a:t>
            </a:r>
            <a:r>
              <a:rPr/>
              <a:t> </a:t>
            </a:r>
            <a:r>
              <a:rPr/>
              <a:t>you</a:t>
            </a:r>
            <a:r>
              <a:rPr/>
              <a:t> </a:t>
            </a:r>
            <a:r>
              <a:rPr/>
              <a:t>import</a:t>
            </a:r>
            <a:r>
              <a:rPr/>
              <a:t> </a:t>
            </a:r>
            <a:r>
              <a:rPr/>
              <a:t>null</a:t>
            </a:r>
            <a:r>
              <a:rPr/>
              <a:t> </a:t>
            </a:r>
            <a:r>
              <a:rPr/>
              <a:t>values</a:t>
            </a:r>
            <a:r>
              <a:rPr/>
              <a:t> </a:t>
            </a:r>
            <a:r>
              <a:rPr/>
              <a:t>into</a:t>
            </a:r>
            <a:r>
              <a:rPr/>
              <a:t> </a:t>
            </a:r>
            <a:r>
              <a:rPr/>
              <a:t>SAS</a:t>
            </a:r>
            <a:r>
              <a:rPr/>
              <a:t> </a:t>
            </a:r>
            <a:r>
              <a:rPr/>
              <a:t>or</a:t>
            </a:r>
            <a:r>
              <a:rPr/>
              <a:t> </a:t>
            </a:r>
            <a:r>
              <a:rPr/>
              <a:t>R,</a:t>
            </a:r>
            <a:r>
              <a:rPr/>
              <a:t> </a:t>
            </a:r>
            <a:r>
              <a:rPr/>
              <a:t>these</a:t>
            </a:r>
            <a:r>
              <a:rPr/>
              <a:t> </a:t>
            </a:r>
            <a:r>
              <a:rPr/>
              <a:t>systems</a:t>
            </a:r>
            <a:r>
              <a:rPr/>
              <a:t> </a:t>
            </a:r>
            <a:r>
              <a:rPr/>
              <a:t>convert</a:t>
            </a:r>
            <a:r>
              <a:rPr/>
              <a:t> </a:t>
            </a:r>
            <a:r>
              <a:rPr/>
              <a:t>null</a:t>
            </a:r>
            <a:r>
              <a:rPr/>
              <a:t> </a:t>
            </a:r>
            <a:r>
              <a:rPr/>
              <a:t>values</a:t>
            </a:r>
            <a:r>
              <a:rPr/>
              <a:t> </a:t>
            </a:r>
            <a:r>
              <a:rPr/>
              <a:t>to</a:t>
            </a:r>
            <a:r>
              <a:rPr/>
              <a:t> </a:t>
            </a:r>
            <a:r>
              <a:rPr/>
              <a:t>the</a:t>
            </a:r>
            <a:r>
              <a:rPr/>
              <a:t> </a:t>
            </a:r>
            <a:r>
              <a:rPr/>
              <a:t>codes</a:t>
            </a:r>
            <a:r>
              <a:rPr/>
              <a:t> </a:t>
            </a:r>
            <a:r>
              <a:rPr/>
              <a:t>that</a:t>
            </a:r>
            <a:r>
              <a:rPr/>
              <a:t> </a:t>
            </a:r>
            <a:r>
              <a:rPr/>
              <a:t>they</a:t>
            </a:r>
            <a:r>
              <a:rPr/>
              <a:t> </a:t>
            </a:r>
            <a:r>
              <a:rPr/>
              <a:t>use</a:t>
            </a:r>
            <a:r>
              <a:rPr/>
              <a:t> </a:t>
            </a:r>
            <a:r>
              <a:rPr/>
              <a:t>for</a:t>
            </a:r>
            <a:r>
              <a:rPr/>
              <a:t> </a:t>
            </a:r>
            <a:r>
              <a:rPr/>
              <a:t>missing</a:t>
            </a:r>
            <a:r>
              <a:rPr/>
              <a:t> </a:t>
            </a:r>
            <a:r>
              <a:rPr/>
              <a:t>or</a:t>
            </a:r>
            <a:r>
              <a:rPr/>
              <a:t> </a:t>
            </a:r>
            <a:r>
              <a:rPr/>
              <a:t>unknown.</a:t>
            </a:r>
            <a:r>
              <a:rPr/>
              <a:t> </a:t>
            </a:r>
            <a:r>
              <a:rPr/>
              <a:t>You</a:t>
            </a:r>
            <a:r>
              <a:rPr/>
              <a:t> </a:t>
            </a:r>
            <a:r>
              <a:rPr/>
              <a:t>can’t</a:t>
            </a:r>
            <a:r>
              <a:rPr/>
              <a:t> </a:t>
            </a:r>
            <a:r>
              <a:rPr/>
              <a:t>find</a:t>
            </a:r>
            <a:r>
              <a:rPr/>
              <a:t> </a:t>
            </a:r>
            <a:r>
              <a:rPr/>
              <a:t>null</a:t>
            </a:r>
            <a:r>
              <a:rPr/>
              <a:t> </a:t>
            </a:r>
            <a:r>
              <a:rPr/>
              <a:t>values</a:t>
            </a:r>
            <a:r>
              <a:rPr/>
              <a:t> </a:t>
            </a:r>
            <a:r>
              <a:rPr/>
              <a:t>with</a:t>
            </a:r>
            <a:r>
              <a:rPr/>
              <a:t> </a:t>
            </a:r>
            <a:r>
              <a:rPr/>
              <a:t>the</a:t>
            </a:r>
            <a:r>
              <a:rPr/>
              <a:t> </a:t>
            </a:r>
            <a:r>
              <a:rPr/>
              <a:t>equal</a:t>
            </a:r>
            <a:r>
              <a:rPr/>
              <a:t> </a:t>
            </a:r>
            <a:r>
              <a:rPr/>
              <a:t>sign</a:t>
            </a:r>
            <a:r>
              <a:rPr/>
              <a:t> </a:t>
            </a:r>
            <a:r>
              <a:rPr/>
              <a:t>(we’ll</a:t>
            </a:r>
            <a:r>
              <a:rPr/>
              <a:t> </a:t>
            </a:r>
            <a:r>
              <a:rPr/>
              <a:t>explore</a:t>
            </a:r>
            <a:r>
              <a:rPr/>
              <a:t> </a:t>
            </a:r>
            <a:r>
              <a:rPr/>
              <a:t>this</a:t>
            </a:r>
            <a:r>
              <a:rPr/>
              <a:t> </a:t>
            </a:r>
            <a:r>
              <a:rPr/>
              <a:t>a</a:t>
            </a:r>
            <a:r>
              <a:rPr/>
              <a:t> </a:t>
            </a:r>
            <a:r>
              <a:rPr/>
              <a:t>bit</a:t>
            </a:r>
            <a:r>
              <a:rPr/>
              <a:t> </a:t>
            </a:r>
            <a:r>
              <a:rPr/>
              <a:t>more).</a:t>
            </a:r>
            <a:r>
              <a:rPr/>
              <a:t> </a:t>
            </a:r>
            <a:r>
              <a:rPr/>
              <a:t>Rather,</a:t>
            </a:r>
            <a:r>
              <a:rPr/>
              <a:t> </a:t>
            </a:r>
            <a:r>
              <a:rPr/>
              <a:t>you</a:t>
            </a:r>
            <a:r>
              <a:rPr/>
              <a:t> </a:t>
            </a:r>
            <a:r>
              <a:rPr/>
              <a:t>have</a:t>
            </a:r>
            <a:r>
              <a:rPr/>
              <a:t> </a:t>
            </a:r>
            <a:r>
              <a:rPr/>
              <a:t>to</a:t>
            </a:r>
            <a:r>
              <a:rPr/>
              <a:t> </a:t>
            </a:r>
            <a:r>
              <a:rPr/>
              <a:t>use</a:t>
            </a:r>
            <a:r>
              <a:rPr/>
              <a:t> </a:t>
            </a:r>
            <a:r>
              <a:rPr/>
              <a:t>the</a:t>
            </a:r>
            <a:r>
              <a:rPr/>
              <a:t> </a:t>
            </a:r>
            <a:r>
              <a:rPr/>
              <a:t>phrase</a:t>
            </a:r>
            <a:r>
              <a:rPr/>
              <a:t> </a:t>
            </a:r>
            <a:r>
              <a:rPr/>
              <a:t>“</a:t>
            </a:r>
            <a:r>
              <a:rPr/>
              <a:t>is</a:t>
            </a:r>
            <a:r>
              <a:rPr/>
              <a:t> </a:t>
            </a:r>
            <a:r>
              <a:rPr/>
              <a:t>null</a:t>
            </a:r>
            <a:r>
              <a:rPr/>
              <a:t>”</a:t>
            </a:r>
            <a:r>
              <a:rPr/>
              <a:t> </a:t>
            </a:r>
            <a:r>
              <a:rPr/>
              <a:t>or</a:t>
            </a:r>
            <a:r>
              <a:rPr/>
              <a:t> </a:t>
            </a:r>
            <a:r>
              <a:rPr/>
              <a:t>“</a:t>
            </a:r>
            <a:r>
              <a:rPr/>
              <a:t>is</a:t>
            </a:r>
            <a:r>
              <a:rPr/>
              <a:t> </a:t>
            </a:r>
            <a:r>
              <a:rPr/>
              <a:t>not</a:t>
            </a:r>
            <a:r>
              <a:rPr/>
              <a:t> </a:t>
            </a:r>
            <a:r>
              <a:rPr/>
              <a:t>null.</a:t>
            </a:r>
            <a:r>
              <a:rPr/>
              <a:t>”</a:t>
            </a:r>
          </a:p>
          <a:p>
            <a:pPr lvl="0" marL="0" indent="0">
              <a:buNone/>
            </a:pPr>
          </a:p>
          <a:p>
            <a:pPr lvl="0" marL="0" indent="0">
              <a:buNone/>
            </a:pPr>
            <a:r>
              <a:rPr/>
              <a:t>The</a:t>
            </a:r>
            <a:r>
              <a:rPr/>
              <a:t> </a:t>
            </a:r>
            <a:r>
              <a:rPr/>
              <a:t>next</a:t>
            </a:r>
            <a:r>
              <a:rPr/>
              <a:t> </a:t>
            </a:r>
            <a:r>
              <a:rPr/>
              <a:t>section</a:t>
            </a:r>
            <a:r>
              <a:rPr/>
              <a:t> </a:t>
            </a:r>
            <a:r>
              <a:rPr/>
              <a:t>is</a:t>
            </a:r>
            <a:r>
              <a:rPr/>
              <a:t> </a:t>
            </a:r>
            <a:r>
              <a:rPr/>
              <a:t>optional,</a:t>
            </a:r>
            <a:r>
              <a:rPr/>
              <a:t> </a:t>
            </a:r>
            <a:r>
              <a:rPr/>
              <a:t>but</a:t>
            </a:r>
            <a:r>
              <a:rPr/>
              <a:t> </a:t>
            </a:r>
            <a:r>
              <a:rPr/>
              <a:t>it’s</a:t>
            </a:r>
            <a:r>
              <a:rPr/>
              <a:t> </a:t>
            </a:r>
            <a:r>
              <a:rPr/>
              <a:t>a</a:t>
            </a:r>
            <a:r>
              <a:rPr/>
              <a:t> </a:t>
            </a:r>
            <a:r>
              <a:rPr/>
              <a:t>lot</a:t>
            </a:r>
            <a:r>
              <a:rPr/>
              <a:t> </a:t>
            </a:r>
            <a:r>
              <a:rPr/>
              <a:t>of</a:t>
            </a:r>
            <a:r>
              <a:rPr/>
              <a:t> </a:t>
            </a:r>
            <a:r>
              <a:rPr/>
              <a:t>fun.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count</a:t>
            </a:r>
            <a:r>
              <a:rPr/>
              <a:t> </a:t>
            </a:r>
            <a:r>
              <a:rPr/>
              <a:t>function</a:t>
            </a:r>
            <a:r>
              <a:rPr/>
              <a:t> </a:t>
            </a:r>
            <a:r>
              <a:rPr/>
              <a:t>will</a:t>
            </a:r>
            <a:r>
              <a:rPr/>
              <a:t> </a:t>
            </a:r>
            <a:r>
              <a:rPr/>
              <a:t>toss</a:t>
            </a:r>
            <a:r>
              <a:rPr/>
              <a:t> </a:t>
            </a:r>
            <a:r>
              <a:rPr/>
              <a:t>out</a:t>
            </a:r>
            <a:r>
              <a:rPr/>
              <a:t> </a:t>
            </a:r>
            <a:r>
              <a:rPr/>
              <a:t>null</a:t>
            </a:r>
            <a:r>
              <a:rPr/>
              <a:t> </a:t>
            </a:r>
            <a:r>
              <a:rPr/>
              <a:t>values</a:t>
            </a:r>
            <a:r>
              <a:rPr/>
              <a:t> </a:t>
            </a:r>
            <a:r>
              <a:rPr/>
              <a:t>before</a:t>
            </a:r>
            <a:r>
              <a:rPr/>
              <a:t> </a:t>
            </a:r>
            <a:r>
              <a:rPr/>
              <a:t>counting.</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count</a:t>
            </a:r>
            <a:r>
              <a:rPr/>
              <a:t> </a:t>
            </a:r>
            <a:r>
              <a:rPr/>
              <a:t>the</a:t>
            </a:r>
            <a:r>
              <a:rPr/>
              <a:t> </a:t>
            </a:r>
            <a:r>
              <a:rPr/>
              <a:t>number</a:t>
            </a:r>
            <a:r>
              <a:rPr/>
              <a:t> </a:t>
            </a:r>
            <a:r>
              <a:rPr/>
              <a:t>of</a:t>
            </a:r>
            <a:r>
              <a:rPr/>
              <a:t> </a:t>
            </a:r>
            <a:r>
              <a:rPr/>
              <a:t>kids</a:t>
            </a:r>
            <a:r>
              <a:rPr/>
              <a:t> </a:t>
            </a:r>
            <a:r>
              <a:rPr/>
              <a:t>(age</a:t>
            </a:r>
            <a:r>
              <a:rPr/>
              <a:t> </a:t>
            </a:r>
            <a:r>
              <a:rPr/>
              <a:t>less</a:t>
            </a:r>
            <a:r>
              <a:rPr/>
              <a:t> </a:t>
            </a:r>
            <a:r>
              <a:rPr/>
              <a:t>than</a:t>
            </a:r>
            <a:r>
              <a:rPr/>
              <a:t> </a:t>
            </a:r>
            <a:r>
              <a:rPr/>
              <a:t>or</a:t>
            </a:r>
            <a:r>
              <a:rPr/>
              <a:t> </a:t>
            </a:r>
            <a:r>
              <a:rPr/>
              <a:t>equal</a:t>
            </a:r>
            <a:r>
              <a:rPr/>
              <a:t> </a:t>
            </a:r>
            <a:r>
              <a:rPr/>
              <a:t>to</a:t>
            </a:r>
            <a:r>
              <a:rPr/>
              <a:t> </a:t>
            </a:r>
            <a:r>
              <a:rPr/>
              <a:t>18),</a:t>
            </a:r>
            <a:r>
              <a:rPr/>
              <a:t> </a:t>
            </a:r>
            <a:r>
              <a:rPr/>
              <a:t>you</a:t>
            </a:r>
            <a:r>
              <a:rPr/>
              <a:t> </a:t>
            </a:r>
            <a:r>
              <a:rPr/>
              <a:t>do</a:t>
            </a:r>
            <a:r>
              <a:rPr/>
              <a:t> </a:t>
            </a:r>
            <a:r>
              <a:rPr/>
              <a:t>not</a:t>
            </a:r>
            <a:r>
              <a:rPr/>
              <a:t> </a:t>
            </a:r>
            <a:r>
              <a:rPr/>
              <a:t>include</a:t>
            </a:r>
            <a:r>
              <a:rPr/>
              <a:t> </a:t>
            </a:r>
            <a:r>
              <a:rPr/>
              <a:t>the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count</a:t>
            </a:r>
            <a:r>
              <a:rPr/>
              <a:t> </a:t>
            </a:r>
            <a:r>
              <a:rPr/>
              <a:t>the</a:t>
            </a:r>
            <a:r>
              <a:rPr/>
              <a:t> </a:t>
            </a:r>
            <a:r>
              <a:rPr/>
              <a:t>number</a:t>
            </a:r>
            <a:r>
              <a:rPr/>
              <a:t> </a:t>
            </a:r>
            <a:r>
              <a:rPr/>
              <a:t>of</a:t>
            </a:r>
            <a:r>
              <a:rPr/>
              <a:t> </a:t>
            </a:r>
            <a:r>
              <a:rPr/>
              <a:t>kids</a:t>
            </a:r>
            <a:r>
              <a:rPr/>
              <a:t> </a:t>
            </a:r>
            <a:r>
              <a:rPr/>
              <a:t>(age</a:t>
            </a:r>
            <a:r>
              <a:rPr/>
              <a:t> </a:t>
            </a:r>
            <a:r>
              <a:rPr/>
              <a:t>less</a:t>
            </a:r>
            <a:r>
              <a:rPr/>
              <a:t> </a:t>
            </a:r>
            <a:r>
              <a:rPr/>
              <a:t>than</a:t>
            </a:r>
            <a:r>
              <a:rPr/>
              <a:t> </a:t>
            </a:r>
            <a:r>
              <a:rPr/>
              <a:t>or</a:t>
            </a:r>
            <a:r>
              <a:rPr/>
              <a:t> </a:t>
            </a:r>
            <a:r>
              <a:rPr/>
              <a:t>equal</a:t>
            </a:r>
            <a:r>
              <a:rPr/>
              <a:t> </a:t>
            </a:r>
            <a:r>
              <a:rPr/>
              <a:t>to</a:t>
            </a:r>
            <a:r>
              <a:rPr/>
              <a:t> </a:t>
            </a:r>
            <a:r>
              <a:rPr/>
              <a:t>18),</a:t>
            </a:r>
            <a:r>
              <a:rPr/>
              <a:t> </a:t>
            </a:r>
            <a:r>
              <a:rPr/>
              <a:t>you</a:t>
            </a:r>
            <a:r>
              <a:rPr/>
              <a:t> </a:t>
            </a:r>
            <a:r>
              <a:rPr/>
              <a:t>do</a:t>
            </a:r>
            <a:r>
              <a:rPr/>
              <a:t> </a:t>
            </a:r>
            <a:r>
              <a:rPr/>
              <a:t>not</a:t>
            </a:r>
            <a:r>
              <a:rPr/>
              <a:t> </a:t>
            </a:r>
            <a:r>
              <a:rPr/>
              <a:t>include</a:t>
            </a:r>
            <a:r>
              <a:rPr/>
              <a:t> </a:t>
            </a:r>
            <a:r>
              <a:rPr/>
              <a:t>the</a:t>
            </a:r>
            <a:r>
              <a:rPr/>
              <a:t> </a:t>
            </a:r>
            <a:r>
              <a:rPr/>
              <a:t>null</a:t>
            </a:r>
            <a:r>
              <a:rPr/>
              <a:t> </a:t>
            </a:r>
            <a:r>
              <a:rPr/>
              <a:t>values.</a:t>
            </a:r>
          </a:p>
          <a:p>
            <a:pPr lvl="0" marL="0" indent="0">
              <a:buNone/>
            </a:pPr>
          </a:p>
          <a:p>
            <a:pPr lvl="0" marL="0" indent="0">
              <a:buNone/>
            </a:pPr>
            <a:r>
              <a:rPr/>
              <a:t>The</a:t>
            </a:r>
            <a:r>
              <a:rPr/>
              <a:t> </a:t>
            </a:r>
            <a:r>
              <a:rPr/>
              <a:t>opposite</a:t>
            </a:r>
            <a:r>
              <a:rPr/>
              <a:t> </a:t>
            </a:r>
            <a:r>
              <a:rPr/>
              <a:t>condition</a:t>
            </a:r>
            <a:r>
              <a:rPr/>
              <a:t> </a:t>
            </a:r>
            <a:r>
              <a:rPr/>
              <a:t>also</a:t>
            </a:r>
            <a:r>
              <a:rPr/>
              <a:t> </a:t>
            </a:r>
            <a:r>
              <a:rPr/>
              <a:t>excludes</a:t>
            </a:r>
            <a:r>
              <a:rPr/>
              <a:t> </a:t>
            </a:r>
            <a:r>
              <a:rPr/>
              <a:t>null</a:t>
            </a:r>
            <a:r>
              <a:rPr/>
              <a:t> </a:t>
            </a:r>
            <a:r>
              <a:rPr/>
              <a:t>values.</a:t>
            </a:r>
            <a:r>
              <a:rPr/>
              <a:t> </a:t>
            </a:r>
            <a:r>
              <a:rPr/>
              <a:t>It</a:t>
            </a:r>
            <a:r>
              <a:rPr/>
              <a:t> </a:t>
            </a:r>
            <a:r>
              <a:rPr/>
              <a:t>seems</a:t>
            </a:r>
            <a:r>
              <a:rPr/>
              <a:t> </a:t>
            </a:r>
            <a:r>
              <a:rPr/>
              <a:t>odd</a:t>
            </a:r>
            <a:r>
              <a:rPr/>
              <a:t> </a:t>
            </a:r>
            <a:r>
              <a:rPr/>
              <a:t>that</a:t>
            </a:r>
            <a:r>
              <a:rPr/>
              <a:t> </a:t>
            </a:r>
            <a:r>
              <a:rPr/>
              <a:t>the</a:t>
            </a:r>
            <a:r>
              <a:rPr/>
              <a:t> </a:t>
            </a:r>
            <a:r>
              <a:rPr/>
              <a:t>number</a:t>
            </a:r>
            <a:r>
              <a:rPr/>
              <a:t> </a:t>
            </a:r>
            <a:r>
              <a:rPr/>
              <a:t>of</a:t>
            </a:r>
            <a:r>
              <a:rPr/>
              <a:t> </a:t>
            </a:r>
            <a:r>
              <a:rPr/>
              <a:t>cases</a:t>
            </a:r>
            <a:r>
              <a:rPr/>
              <a:t> </a:t>
            </a:r>
            <a:r>
              <a:rPr/>
              <a:t>with</a:t>
            </a:r>
            <a:r>
              <a:rPr/>
              <a:t> </a:t>
            </a:r>
            <a:r>
              <a:rPr/>
              <a:t>a</a:t>
            </a:r>
            <a:r>
              <a:rPr/>
              <a:t> </a:t>
            </a:r>
            <a:r>
              <a:rPr/>
              <a:t>statement</a:t>
            </a:r>
            <a:r>
              <a:rPr/>
              <a:t> </a:t>
            </a:r>
            <a:r>
              <a:rPr/>
              <a:t>plus</a:t>
            </a:r>
            <a:r>
              <a:rPr/>
              <a:t> </a:t>
            </a:r>
            <a:r>
              <a:rPr/>
              <a:t>all</a:t>
            </a:r>
            <a:r>
              <a:rPr/>
              <a:t> </a:t>
            </a:r>
            <a:r>
              <a:rPr/>
              <a:t>the</a:t>
            </a:r>
            <a:r>
              <a:rPr/>
              <a:t> </a:t>
            </a:r>
            <a:r>
              <a:rPr/>
              <a:t>cases</a:t>
            </a:r>
            <a:r>
              <a:rPr/>
              <a:t> </a:t>
            </a:r>
            <a:r>
              <a:rPr/>
              <a:t>with</a:t>
            </a:r>
            <a:r>
              <a:rPr/>
              <a:t> </a:t>
            </a:r>
            <a:r>
              <a:rPr/>
              <a:t>the</a:t>
            </a:r>
            <a:r>
              <a:rPr/>
              <a:t> </a:t>
            </a:r>
            <a:r>
              <a:rPr/>
              <a:t>negation</a:t>
            </a:r>
            <a:r>
              <a:rPr/>
              <a:t> </a:t>
            </a:r>
            <a:r>
              <a:rPr/>
              <a:t>of</a:t>
            </a:r>
            <a:r>
              <a:rPr/>
              <a:t> </a:t>
            </a:r>
            <a:r>
              <a:rPr/>
              <a:t>that</a:t>
            </a:r>
            <a:r>
              <a:rPr/>
              <a:t> </a:t>
            </a:r>
            <a:r>
              <a:rPr/>
              <a:t>statement</a:t>
            </a:r>
            <a:r>
              <a:rPr/>
              <a:t> </a:t>
            </a:r>
            <a:r>
              <a:rPr/>
              <a:t>should</a:t>
            </a:r>
            <a:r>
              <a:rPr/>
              <a:t> </a:t>
            </a:r>
            <a:r>
              <a:rPr/>
              <a:t>add</a:t>
            </a:r>
            <a:r>
              <a:rPr/>
              <a:t> </a:t>
            </a:r>
            <a:r>
              <a:rPr/>
              <a:t>up</a:t>
            </a:r>
            <a:r>
              <a:rPr/>
              <a:t> </a:t>
            </a:r>
            <a:r>
              <a:rPr/>
              <a:t>to</a:t>
            </a:r>
            <a:r>
              <a:rPr/>
              <a:t> </a:t>
            </a:r>
            <a:r>
              <a:rPr/>
              <a:t>less</a:t>
            </a:r>
            <a:r>
              <a:rPr/>
              <a:t> </a:t>
            </a:r>
            <a:r>
              <a:rPr/>
              <a:t>than</a:t>
            </a:r>
            <a:r>
              <a:rPr/>
              <a:t> </a:t>
            </a:r>
            <a:r>
              <a:rPr/>
              <a:t>the</a:t>
            </a:r>
            <a:r>
              <a:rPr/>
              <a:t> </a:t>
            </a:r>
            <a:r>
              <a:rPr/>
              <a:t>total.</a:t>
            </a:r>
            <a:r>
              <a:rPr/>
              <a:t> </a:t>
            </a:r>
            <a:r>
              <a:rPr/>
              <a:t>Think</a:t>
            </a:r>
            <a:r>
              <a:rPr/>
              <a:t> </a:t>
            </a:r>
            <a:r>
              <a:rPr/>
              <a:t>about</a:t>
            </a:r>
            <a:r>
              <a:rPr/>
              <a:t> </a:t>
            </a:r>
            <a:r>
              <a:rPr/>
              <a:t>that</a:t>
            </a:r>
            <a:r>
              <a:rPr/>
              <a:t> </a:t>
            </a:r>
            <a:r>
              <a:rPr/>
              <a:t>for</a:t>
            </a:r>
            <a:r>
              <a:rPr/>
              <a:t> </a:t>
            </a:r>
            <a:r>
              <a:rPr/>
              <a:t>a</a:t>
            </a:r>
            <a:r>
              <a:rPr/>
              <a:t> </a:t>
            </a:r>
            <a:r>
              <a:rPr/>
              <a:t>minute.</a:t>
            </a:r>
          </a:p>
          <a:p>
            <a:pPr lvl="0" marL="0" indent="0">
              <a:buNone/>
            </a:pPr>
          </a:p>
          <a:p>
            <a:pPr lvl="0" marL="0" indent="0">
              <a:buNone/>
            </a:pPr>
            <a:r>
              <a:rPr/>
              <a:t>There</a:t>
            </a:r>
            <a:r>
              <a:rPr/>
              <a:t> </a:t>
            </a:r>
            <a:r>
              <a:rPr/>
              <a:t>is</a:t>
            </a:r>
            <a:r>
              <a:rPr/>
              <a:t> </a:t>
            </a:r>
            <a:r>
              <a:rPr/>
              <a:t>something</a:t>
            </a:r>
            <a:r>
              <a:rPr/>
              <a:t> </a:t>
            </a:r>
            <a:r>
              <a:rPr/>
              <a:t>unusual</a:t>
            </a:r>
            <a:r>
              <a:rPr/>
              <a:t> </a:t>
            </a:r>
            <a:r>
              <a:rPr/>
              <a:t>going</a:t>
            </a:r>
            <a:r>
              <a:rPr/>
              <a:t> </a:t>
            </a:r>
            <a:r>
              <a:rPr/>
              <a:t>on</a:t>
            </a:r>
            <a:r>
              <a:rPr/>
              <a:t> </a:t>
            </a:r>
            <a:r>
              <a:rPr/>
              <a:t>here.</a:t>
            </a:r>
            <a:r>
              <a:rPr/>
              <a:t> </a:t>
            </a:r>
            <a:r>
              <a:rPr/>
              <a:t>It</a:t>
            </a:r>
            <a:r>
              <a:rPr/>
              <a:t> </a:t>
            </a:r>
            <a:r>
              <a:rPr/>
              <a:t>is</a:t>
            </a:r>
            <a:r>
              <a:rPr/>
              <a:t> </a:t>
            </a:r>
            <a:r>
              <a:rPr/>
              <a:t>known</a:t>
            </a:r>
            <a:r>
              <a:rPr/>
              <a:t> </a:t>
            </a:r>
            <a:r>
              <a:rPr/>
              <a:t>as</a:t>
            </a:r>
            <a:r>
              <a:rPr/>
              <a:t> </a:t>
            </a:r>
            <a:r>
              <a:rPr/>
              <a:t>three</a:t>
            </a:r>
            <a:r>
              <a:rPr/>
              <a:t> </a:t>
            </a:r>
            <a:r>
              <a:rPr/>
              <a:t>valued</a:t>
            </a:r>
            <a:r>
              <a:rPr/>
              <a:t> </a:t>
            </a:r>
            <a:r>
              <a:rPr/>
              <a:t>logic.</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logic</a:t>
            </a:r>
            <a:r>
              <a:rPr/>
              <a:t> </a:t>
            </a:r>
            <a:r>
              <a:rPr/>
              <a:t>statement</a:t>
            </a:r>
            <a:r>
              <a:rPr/>
              <a:t> </a:t>
            </a:r>
            <a:r>
              <a:rPr/>
              <a:t>chokes</a:t>
            </a:r>
            <a:r>
              <a:rPr/>
              <a:t> </a:t>
            </a:r>
            <a:r>
              <a:rPr/>
              <a:t>when</a:t>
            </a:r>
            <a:r>
              <a:rPr/>
              <a:t> </a:t>
            </a:r>
            <a:r>
              <a:rPr/>
              <a:t>it</a:t>
            </a:r>
            <a:r>
              <a:rPr/>
              <a:t> </a:t>
            </a:r>
            <a:r>
              <a:rPr/>
              <a:t>encounters</a:t>
            </a:r>
            <a:r>
              <a:rPr/>
              <a:t> </a:t>
            </a:r>
            <a:r>
              <a:rPr/>
              <a:t>a</a:t>
            </a:r>
            <a:r>
              <a:rPr/>
              <a:t> </a:t>
            </a:r>
            <a:r>
              <a:rPr/>
              <a:t>null</a:t>
            </a:r>
            <a:r>
              <a:rPr/>
              <a:t> </a:t>
            </a:r>
            <a:r>
              <a:rPr/>
              <a:t>value.</a:t>
            </a:r>
            <a:r>
              <a:rPr/>
              <a:t> </a:t>
            </a:r>
            <a:r>
              <a:rPr/>
              <a:t>Is</a:t>
            </a:r>
            <a:r>
              <a:rPr/>
              <a:t> </a:t>
            </a:r>
            <a:r>
              <a:rPr/>
              <a:t>the</a:t>
            </a:r>
            <a:r>
              <a:rPr/>
              <a:t> </a:t>
            </a:r>
            <a:r>
              <a:rPr/>
              <a:t>value</a:t>
            </a:r>
            <a:r>
              <a:rPr/>
              <a:t> </a:t>
            </a:r>
            <a:r>
              <a:rPr/>
              <a:t>of</a:t>
            </a:r>
            <a:r>
              <a:rPr/>
              <a:t> </a:t>
            </a:r>
            <a:r>
              <a:rPr/>
              <a:t>null</a:t>
            </a:r>
            <a:r>
              <a:rPr/>
              <a:t> </a:t>
            </a:r>
            <a:r>
              <a:rPr/>
              <a:t>&lt;=</a:t>
            </a:r>
            <a:r>
              <a:rPr/>
              <a:t> </a:t>
            </a:r>
            <a:r>
              <a:rPr/>
              <a:t>18?</a:t>
            </a:r>
            <a:r>
              <a:rPr/>
              <a:t> </a:t>
            </a:r>
            <a:r>
              <a:rPr/>
              <a:t>Is</a:t>
            </a:r>
            <a:r>
              <a:rPr/>
              <a:t> </a:t>
            </a:r>
            <a:r>
              <a:rPr/>
              <a:t>it</a:t>
            </a:r>
            <a:r>
              <a:rPr/>
              <a:t> </a:t>
            </a:r>
            <a:r>
              <a:rPr/>
              <a:t>&gt;</a:t>
            </a:r>
            <a:r>
              <a:rPr/>
              <a:t> </a:t>
            </a:r>
            <a:r>
              <a:rPr/>
              <a:t>18?</a:t>
            </a:r>
            <a:r>
              <a:rPr/>
              <a:t> </a:t>
            </a:r>
            <a:r>
              <a:rPr/>
              <a:t>Well,</a:t>
            </a:r>
            <a:r>
              <a:rPr/>
              <a:t> </a:t>
            </a:r>
            <a:r>
              <a:rPr/>
              <a:t>it</a:t>
            </a:r>
            <a:r>
              <a:rPr/>
              <a:t> </a:t>
            </a:r>
            <a:r>
              <a:rPr/>
              <a:t>is</a:t>
            </a:r>
            <a:r>
              <a:rPr/>
              <a:t> </a:t>
            </a:r>
            <a:r>
              <a:rPr/>
              <a:t>neither.</a:t>
            </a:r>
            <a:r>
              <a:rPr/>
              <a:t> </a:t>
            </a:r>
            <a:r>
              <a:rPr/>
              <a:t>If</a:t>
            </a:r>
            <a:r>
              <a:rPr/>
              <a:t> </a:t>
            </a:r>
            <a:r>
              <a:rPr/>
              <a:t>age</a:t>
            </a:r>
            <a:r>
              <a:rPr/>
              <a:t> </a:t>
            </a:r>
            <a:r>
              <a:rPr/>
              <a:t>is</a:t>
            </a:r>
            <a:r>
              <a:rPr/>
              <a:t> </a:t>
            </a:r>
            <a:r>
              <a:rPr/>
              <a:t>null,</a:t>
            </a:r>
            <a:r>
              <a:rPr/>
              <a:t> </a:t>
            </a:r>
            <a:r>
              <a:rPr/>
              <a:t>that</a:t>
            </a:r>
            <a:r>
              <a:rPr/>
              <a:t> </a:t>
            </a:r>
            <a:r>
              <a:rPr/>
              <a:t>means</a:t>
            </a:r>
            <a:r>
              <a:rPr/>
              <a:t> </a:t>
            </a:r>
            <a:r>
              <a:rPr/>
              <a:t>that</a:t>
            </a:r>
            <a:r>
              <a:rPr/>
              <a:t> </a:t>
            </a:r>
            <a:r>
              <a:rPr/>
              <a:t>it</a:t>
            </a:r>
            <a:r>
              <a:rPr/>
              <a:t> </a:t>
            </a:r>
            <a:r>
              <a:rPr/>
              <a:t>is</a:t>
            </a:r>
            <a:r>
              <a:rPr/>
              <a:t> </a:t>
            </a:r>
            <a:r>
              <a:rPr/>
              <a:t>unknown,</a:t>
            </a:r>
            <a:r>
              <a:rPr/>
              <a:t> </a:t>
            </a:r>
            <a:r>
              <a:rPr/>
              <a:t>so</a:t>
            </a:r>
            <a:r>
              <a:rPr/>
              <a:t> </a:t>
            </a:r>
            <a:r>
              <a:rPr/>
              <a:t>maybe</a:t>
            </a:r>
            <a:r>
              <a:rPr/>
              <a:t> </a:t>
            </a:r>
            <a:r>
              <a:rPr/>
              <a:t>it</a:t>
            </a:r>
            <a:r>
              <a:rPr/>
              <a:t> </a:t>
            </a:r>
            <a:r>
              <a:rPr/>
              <a:t>is</a:t>
            </a:r>
            <a:r>
              <a:rPr/>
              <a:t> </a:t>
            </a:r>
            <a:r>
              <a:rPr/>
              <a:t>&lt;=</a:t>
            </a:r>
            <a:r>
              <a:rPr/>
              <a:t> </a:t>
            </a:r>
            <a:r>
              <a:rPr/>
              <a:t>18</a:t>
            </a:r>
            <a:r>
              <a:rPr/>
              <a:t> </a:t>
            </a:r>
            <a:r>
              <a:rPr/>
              <a:t>and</a:t>
            </a:r>
            <a:r>
              <a:rPr/>
              <a:t> </a:t>
            </a:r>
            <a:r>
              <a:rPr/>
              <a:t>maybe</a:t>
            </a:r>
            <a:r>
              <a:rPr/>
              <a:t> </a:t>
            </a:r>
            <a:r>
              <a:rPr/>
              <a:t>it</a:t>
            </a:r>
            <a:r>
              <a:rPr/>
              <a:t> </a:t>
            </a:r>
            <a:r>
              <a:rPr/>
              <a:t>is</a:t>
            </a:r>
            <a:r>
              <a:rPr/>
              <a:t> </a:t>
            </a:r>
            <a:r>
              <a:rPr/>
              <a:t>not.</a:t>
            </a:r>
            <a:r>
              <a:rPr/>
              <a:t> </a:t>
            </a:r>
            <a:r>
              <a:rPr/>
              <a:t>Maybe</a:t>
            </a:r>
            <a:r>
              <a:rPr/>
              <a:t> </a:t>
            </a:r>
            <a:r>
              <a:rPr/>
              <a:t>doesn’t</a:t>
            </a:r>
            <a:r>
              <a:rPr/>
              <a:t> </a:t>
            </a:r>
            <a:r>
              <a:rPr/>
              <a:t>fit</a:t>
            </a:r>
            <a:r>
              <a:rPr/>
              <a:t> </a:t>
            </a:r>
            <a:r>
              <a:rPr/>
              <a:t>well</a:t>
            </a:r>
            <a:r>
              <a:rPr/>
              <a:t> </a:t>
            </a:r>
            <a:r>
              <a:rPr/>
              <a:t>in</a:t>
            </a:r>
            <a:r>
              <a:rPr/>
              <a:t> </a:t>
            </a:r>
            <a:r>
              <a:rPr/>
              <a:t>a</a:t>
            </a:r>
            <a:r>
              <a:rPr/>
              <a:t> </a:t>
            </a:r>
            <a:r>
              <a:rPr/>
              <a:t>world</a:t>
            </a:r>
            <a:r>
              <a:rPr/>
              <a:t> </a:t>
            </a:r>
            <a:r>
              <a:rPr/>
              <a:t>of</a:t>
            </a:r>
            <a:r>
              <a:rPr/>
              <a:t> </a:t>
            </a:r>
            <a:r>
              <a:rPr/>
              <a:t>logic</a:t>
            </a:r>
            <a:r>
              <a:rPr/>
              <a:t> </a:t>
            </a:r>
            <a:r>
              <a:rPr/>
              <a:t>where</a:t>
            </a:r>
            <a:r>
              <a:rPr/>
              <a:t> </a:t>
            </a:r>
            <a:r>
              <a:rPr/>
              <a:t>statements</a:t>
            </a:r>
            <a:r>
              <a:rPr/>
              <a:t> </a:t>
            </a:r>
            <a:r>
              <a:rPr/>
              <a:t>are</a:t>
            </a:r>
            <a:r>
              <a:rPr/>
              <a:t> </a:t>
            </a:r>
            <a:r>
              <a:rPr/>
              <a:t>either</a:t>
            </a:r>
            <a:r>
              <a:rPr/>
              <a:t> </a:t>
            </a:r>
            <a:r>
              <a:rPr/>
              <a:t>true</a:t>
            </a:r>
            <a:r>
              <a:rPr/>
              <a:t> </a:t>
            </a:r>
            <a:r>
              <a:rPr/>
              <a:t>or</a:t>
            </a:r>
            <a:r>
              <a:rPr/>
              <a:t> </a:t>
            </a:r>
            <a:r>
              <a:rPr/>
              <a:t>false.</a:t>
            </a:r>
          </a:p>
          <a:p>
            <a:pPr lvl="0" marL="0" indent="0">
              <a:buNone/>
            </a:pPr>
          </a:p>
          <a:p>
            <a:pPr lvl="0" marL="0" indent="0">
              <a:buNone/>
            </a:pPr>
            <a:r>
              <a:rPr/>
              <a:t>The</a:t>
            </a:r>
            <a:r>
              <a:rPr/>
              <a:t> </a:t>
            </a:r>
            <a:r>
              <a:rPr/>
              <a:t>folks</a:t>
            </a:r>
            <a:r>
              <a:rPr/>
              <a:t> </a:t>
            </a:r>
            <a:r>
              <a:rPr/>
              <a:t>at</a:t>
            </a:r>
            <a:r>
              <a:rPr/>
              <a:t> </a:t>
            </a:r>
            <a:r>
              <a:rPr/>
              <a:t>SQL</a:t>
            </a:r>
            <a:r>
              <a:rPr/>
              <a:t> </a:t>
            </a:r>
            <a:r>
              <a:rPr/>
              <a:t>developed</a:t>
            </a:r>
            <a:r>
              <a:rPr/>
              <a:t> </a:t>
            </a:r>
            <a:r>
              <a:rPr/>
              <a:t>a</a:t>
            </a:r>
            <a:r>
              <a:rPr/>
              <a:t> </a:t>
            </a:r>
            <a:r>
              <a:rPr/>
              <a:t>third</a:t>
            </a:r>
            <a:r>
              <a:rPr/>
              <a:t> </a:t>
            </a:r>
            <a:r>
              <a:rPr/>
              <a:t>logical</a:t>
            </a:r>
            <a:r>
              <a:rPr/>
              <a:t> </a:t>
            </a:r>
            <a:r>
              <a:rPr/>
              <a:t>value,</a:t>
            </a:r>
            <a:r>
              <a:rPr/>
              <a:t> </a:t>
            </a:r>
            <a:r>
              <a:rPr/>
              <a:t>unknown.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three</a:t>
            </a:r>
            <a:r>
              <a:rPr/>
              <a:t> </a:t>
            </a:r>
            <a:r>
              <a:rPr/>
              <a:t>valued</a:t>
            </a:r>
            <a:r>
              <a:rPr/>
              <a:t> </a:t>
            </a:r>
            <a:r>
              <a:rPr/>
              <a:t>logic</a:t>
            </a:r>
            <a:r>
              <a:rPr/>
              <a:t> </a:t>
            </a:r>
            <a:r>
              <a:rPr/>
              <a:t>assigns</a:t>
            </a:r>
            <a:r>
              <a:rPr/>
              <a:t> </a:t>
            </a:r>
            <a:r>
              <a:rPr/>
              <a:t>true</a:t>
            </a:r>
            <a:r>
              <a:rPr/>
              <a:t> </a:t>
            </a:r>
            <a:r>
              <a:rPr/>
              <a:t>to</a:t>
            </a:r>
            <a:r>
              <a:rPr/>
              <a:t> </a:t>
            </a:r>
            <a:r>
              <a:rPr/>
              <a:t>the</a:t>
            </a:r>
            <a:r>
              <a:rPr/>
              <a:t> </a:t>
            </a:r>
            <a:r>
              <a:rPr/>
              <a:t>logic</a:t>
            </a:r>
            <a:r>
              <a:rPr/>
              <a:t> </a:t>
            </a:r>
            <a:r>
              <a:rPr/>
              <a:t>statement</a:t>
            </a:r>
            <a:r>
              <a:rPr/>
              <a:t> </a:t>
            </a:r>
            <a:r>
              <a:rPr/>
              <a:t>age&lt;=18</a:t>
            </a:r>
            <a:r>
              <a:rPr/>
              <a:t> </a:t>
            </a:r>
            <a:r>
              <a:rPr/>
              <a:t>for</a:t>
            </a:r>
            <a:r>
              <a:rPr/>
              <a:t> </a:t>
            </a:r>
            <a:r>
              <a:rPr/>
              <a:t>the</a:t>
            </a:r>
            <a:r>
              <a:rPr/>
              <a:t> </a:t>
            </a:r>
            <a:r>
              <a:rPr/>
              <a:t>12</a:t>
            </a:r>
            <a:r>
              <a:rPr/>
              <a:t> </a:t>
            </a:r>
            <a:r>
              <a:rPr/>
              <a:t>and</a:t>
            </a:r>
            <a:r>
              <a:rPr/>
              <a:t> </a:t>
            </a:r>
            <a:r>
              <a:rPr/>
              <a:t>14</a:t>
            </a:r>
            <a:r>
              <a:rPr/>
              <a:t> </a:t>
            </a:r>
            <a:r>
              <a:rPr/>
              <a:t>year</a:t>
            </a:r>
            <a:r>
              <a:rPr/>
              <a:t> </a:t>
            </a:r>
            <a:r>
              <a:rPr/>
              <a:t>olds.</a:t>
            </a:r>
            <a:r>
              <a:rPr/>
              <a:t> </a:t>
            </a:r>
            <a:r>
              <a:rPr/>
              <a:t>It</a:t>
            </a:r>
            <a:r>
              <a:rPr/>
              <a:t> </a:t>
            </a:r>
            <a:r>
              <a:rPr/>
              <a:t>assigns</a:t>
            </a:r>
            <a:r>
              <a:rPr/>
              <a:t> </a:t>
            </a:r>
            <a:r>
              <a:rPr/>
              <a:t>false</a:t>
            </a:r>
            <a:r>
              <a:rPr/>
              <a:t> </a:t>
            </a:r>
            <a:r>
              <a:rPr/>
              <a:t>to</a:t>
            </a:r>
            <a:r>
              <a:rPr/>
              <a:t> </a:t>
            </a:r>
            <a:r>
              <a:rPr/>
              <a:t>that</a:t>
            </a:r>
            <a:r>
              <a:rPr/>
              <a:t> </a:t>
            </a:r>
            <a:r>
              <a:rPr/>
              <a:t>statement</a:t>
            </a:r>
            <a:r>
              <a:rPr/>
              <a:t> </a:t>
            </a:r>
            <a:r>
              <a:rPr/>
              <a:t>for</a:t>
            </a:r>
            <a:r>
              <a:rPr/>
              <a:t> </a:t>
            </a:r>
            <a:r>
              <a:rPr/>
              <a:t>the</a:t>
            </a:r>
            <a:r>
              <a:rPr/>
              <a:t> </a:t>
            </a:r>
            <a:r>
              <a:rPr/>
              <a:t>24</a:t>
            </a:r>
            <a:r>
              <a:rPr/>
              <a:t> </a:t>
            </a:r>
            <a:r>
              <a:rPr/>
              <a:t>year</a:t>
            </a:r>
            <a:r>
              <a:rPr/>
              <a:t> </a:t>
            </a:r>
            <a:r>
              <a:rPr/>
              <a:t>old.</a:t>
            </a:r>
            <a:r>
              <a:rPr/>
              <a:t> </a:t>
            </a:r>
            <a:r>
              <a:rPr/>
              <a:t>It</a:t>
            </a:r>
            <a:r>
              <a:rPr/>
              <a:t> </a:t>
            </a:r>
            <a:r>
              <a:rPr/>
              <a:t>assigns</a:t>
            </a:r>
            <a:r>
              <a:rPr/>
              <a:t> </a:t>
            </a:r>
            <a:r>
              <a:rPr/>
              <a:t>UNKNOWN</a:t>
            </a:r>
            <a:r>
              <a:rPr/>
              <a:t> </a:t>
            </a:r>
            <a:r>
              <a:rPr/>
              <a:t>to</a:t>
            </a:r>
            <a:r>
              <a:rPr/>
              <a:t> </a:t>
            </a:r>
            <a:r>
              <a:rPr/>
              <a:t>the</a:t>
            </a:r>
            <a:r>
              <a:rPr/>
              <a:t> </a:t>
            </a:r>
            <a:r>
              <a:rPr/>
              <a:t>null</a:t>
            </a:r>
            <a:r>
              <a:rPr/>
              <a:t> </a:t>
            </a:r>
            <a:r>
              <a:rPr/>
              <a:t>age.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three</a:t>
            </a:r>
            <a:r>
              <a:rPr/>
              <a:t> </a:t>
            </a:r>
            <a:r>
              <a:rPr/>
              <a:t>valued</a:t>
            </a:r>
            <a:r>
              <a:rPr/>
              <a:t> </a:t>
            </a:r>
            <a:r>
              <a:rPr/>
              <a:t>logic</a:t>
            </a:r>
            <a:r>
              <a:rPr/>
              <a:t> </a:t>
            </a:r>
            <a:r>
              <a:rPr/>
              <a:t>assigns</a:t>
            </a:r>
            <a:r>
              <a:rPr/>
              <a:t> </a:t>
            </a:r>
            <a:r>
              <a:rPr/>
              <a:t>true</a:t>
            </a:r>
            <a:r>
              <a:rPr/>
              <a:t> </a:t>
            </a:r>
            <a:r>
              <a:rPr/>
              <a:t>to</a:t>
            </a:r>
            <a:r>
              <a:rPr/>
              <a:t> </a:t>
            </a:r>
            <a:r>
              <a:rPr/>
              <a:t>the</a:t>
            </a:r>
            <a:r>
              <a:rPr/>
              <a:t> </a:t>
            </a:r>
            <a:r>
              <a:rPr/>
              <a:t>logic</a:t>
            </a:r>
            <a:r>
              <a:rPr/>
              <a:t> </a:t>
            </a:r>
            <a:r>
              <a:rPr/>
              <a:t>statement</a:t>
            </a:r>
            <a:r>
              <a:rPr/>
              <a:t> </a:t>
            </a:r>
            <a:r>
              <a:rPr/>
              <a:t>age&lt;=18</a:t>
            </a:r>
            <a:r>
              <a:rPr/>
              <a:t> </a:t>
            </a:r>
            <a:r>
              <a:rPr/>
              <a:t>for</a:t>
            </a:r>
            <a:r>
              <a:rPr/>
              <a:t> </a:t>
            </a:r>
            <a:r>
              <a:rPr/>
              <a:t>the</a:t>
            </a:r>
            <a:r>
              <a:rPr/>
              <a:t> </a:t>
            </a:r>
            <a:r>
              <a:rPr/>
              <a:t>12</a:t>
            </a:r>
            <a:r>
              <a:rPr/>
              <a:t> </a:t>
            </a:r>
            <a:r>
              <a:rPr/>
              <a:t>and</a:t>
            </a:r>
            <a:r>
              <a:rPr/>
              <a:t> </a:t>
            </a:r>
            <a:r>
              <a:rPr/>
              <a:t>14</a:t>
            </a:r>
            <a:r>
              <a:rPr/>
              <a:t> </a:t>
            </a:r>
            <a:r>
              <a:rPr/>
              <a:t>year</a:t>
            </a:r>
            <a:r>
              <a:rPr/>
              <a:t> </a:t>
            </a:r>
            <a:r>
              <a:rPr/>
              <a:t>olds.</a:t>
            </a:r>
            <a:r>
              <a:rPr/>
              <a:t> </a:t>
            </a:r>
            <a:r>
              <a:rPr/>
              <a:t>It</a:t>
            </a:r>
            <a:r>
              <a:rPr/>
              <a:t> </a:t>
            </a:r>
            <a:r>
              <a:rPr/>
              <a:t>assigns</a:t>
            </a:r>
            <a:r>
              <a:rPr/>
              <a:t> </a:t>
            </a:r>
            <a:r>
              <a:rPr/>
              <a:t>false</a:t>
            </a:r>
            <a:r>
              <a:rPr/>
              <a:t> </a:t>
            </a:r>
            <a:r>
              <a:rPr/>
              <a:t>to</a:t>
            </a:r>
            <a:r>
              <a:rPr/>
              <a:t> </a:t>
            </a:r>
            <a:r>
              <a:rPr/>
              <a:t>that</a:t>
            </a:r>
            <a:r>
              <a:rPr/>
              <a:t> </a:t>
            </a:r>
            <a:r>
              <a:rPr/>
              <a:t>statement</a:t>
            </a:r>
            <a:r>
              <a:rPr/>
              <a:t> </a:t>
            </a:r>
            <a:r>
              <a:rPr/>
              <a:t>for</a:t>
            </a:r>
            <a:r>
              <a:rPr/>
              <a:t> </a:t>
            </a:r>
            <a:r>
              <a:rPr/>
              <a:t>the</a:t>
            </a:r>
            <a:r>
              <a:rPr/>
              <a:t> </a:t>
            </a:r>
            <a:r>
              <a:rPr/>
              <a:t>24</a:t>
            </a:r>
            <a:r>
              <a:rPr/>
              <a:t> </a:t>
            </a:r>
            <a:r>
              <a:rPr/>
              <a:t>year</a:t>
            </a:r>
            <a:r>
              <a:rPr/>
              <a:t> </a:t>
            </a:r>
            <a:r>
              <a:rPr/>
              <a:t>old.</a:t>
            </a:r>
            <a:r>
              <a:rPr/>
              <a:t> </a:t>
            </a:r>
            <a:r>
              <a:rPr/>
              <a:t>It</a:t>
            </a:r>
            <a:r>
              <a:rPr/>
              <a:t> </a:t>
            </a:r>
            <a:r>
              <a:rPr/>
              <a:t>assigns</a:t>
            </a:r>
            <a:r>
              <a:rPr/>
              <a:t> </a:t>
            </a:r>
            <a:r>
              <a:rPr/>
              <a:t>UNKNOWN</a:t>
            </a:r>
            <a:r>
              <a:rPr/>
              <a:t> </a:t>
            </a:r>
            <a:r>
              <a:rPr/>
              <a:t>to</a:t>
            </a:r>
            <a:r>
              <a:rPr/>
              <a:t> </a:t>
            </a:r>
            <a:r>
              <a:rPr/>
              <a:t>the</a:t>
            </a:r>
            <a:r>
              <a:rPr/>
              <a:t> </a:t>
            </a:r>
            <a:r>
              <a:rPr/>
              <a:t>null</a:t>
            </a:r>
            <a:r>
              <a:rPr/>
              <a:t> </a:t>
            </a:r>
            <a:r>
              <a:rPr/>
              <a:t>age.</a:t>
            </a:r>
          </a:p>
          <a:p>
            <a:pPr lvl="0" marL="0" indent="0">
              <a:buNone/>
            </a:pPr>
          </a:p>
          <a:p>
            <a:pPr lvl="0" marL="0" indent="0">
              <a:buNone/>
            </a:pPr>
            <a:r>
              <a:rPr/>
              <a:t>The</a:t>
            </a:r>
            <a:r>
              <a:rPr/>
              <a:t> </a:t>
            </a:r>
            <a:r>
              <a:rPr/>
              <a:t>negation</a:t>
            </a:r>
            <a:r>
              <a:rPr/>
              <a:t> </a:t>
            </a:r>
            <a:r>
              <a:rPr/>
              <a:t>of</a:t>
            </a:r>
            <a:r>
              <a:rPr/>
              <a:t> </a:t>
            </a:r>
            <a:r>
              <a:rPr/>
              <a:t>Age&lt;=18</a:t>
            </a:r>
            <a:r>
              <a:rPr/>
              <a:t> </a:t>
            </a:r>
            <a:r>
              <a:rPr/>
              <a:t>flips</a:t>
            </a:r>
            <a:r>
              <a:rPr/>
              <a:t> </a:t>
            </a:r>
            <a:r>
              <a:rPr/>
              <a:t>true</a:t>
            </a:r>
            <a:r>
              <a:rPr/>
              <a:t> </a:t>
            </a:r>
            <a:r>
              <a:rPr/>
              <a:t>to</a:t>
            </a:r>
            <a:r>
              <a:rPr/>
              <a:t> </a:t>
            </a:r>
            <a:r>
              <a:rPr/>
              <a:t>false</a:t>
            </a:r>
            <a:r>
              <a:rPr/>
              <a:t> </a:t>
            </a:r>
            <a:r>
              <a:rPr/>
              <a:t>and</a:t>
            </a:r>
            <a:r>
              <a:rPr/>
              <a:t> </a:t>
            </a:r>
            <a:r>
              <a:rPr/>
              <a:t>false</a:t>
            </a:r>
            <a:r>
              <a:rPr/>
              <a:t> </a:t>
            </a:r>
            <a:r>
              <a:rPr/>
              <a:t>to</a:t>
            </a:r>
            <a:r>
              <a:rPr/>
              <a:t> </a:t>
            </a:r>
            <a:r>
              <a:rPr/>
              <a:t>true,</a:t>
            </a:r>
            <a:r>
              <a:rPr/>
              <a:t> </a:t>
            </a:r>
            <a:r>
              <a:rPr/>
              <a:t>but</a:t>
            </a:r>
            <a:r>
              <a:rPr/>
              <a:t> </a:t>
            </a:r>
            <a:r>
              <a:rPr/>
              <a:t>it</a:t>
            </a:r>
            <a:r>
              <a:rPr/>
              <a:t> </a:t>
            </a:r>
            <a:r>
              <a:rPr/>
              <a:t>leaves</a:t>
            </a:r>
            <a:r>
              <a:rPr/>
              <a:t> </a:t>
            </a:r>
            <a:r>
              <a:rPr/>
              <a:t>unknown</a:t>
            </a:r>
            <a:r>
              <a:rPr/>
              <a:t> </a:t>
            </a:r>
            <a:r>
              <a:rPr/>
              <a:t>alone.</a:t>
            </a:r>
            <a:r>
              <a:rPr/>
              <a:t> </a:t>
            </a:r>
            <a:r>
              <a:rPr/>
              <a:t>In</a:t>
            </a:r>
            <a:r>
              <a:rPr/>
              <a:t> </a:t>
            </a:r>
            <a:r>
              <a:rPr/>
              <a:t>other</a:t>
            </a:r>
            <a:r>
              <a:rPr/>
              <a:t> </a:t>
            </a:r>
            <a:r>
              <a:rPr/>
              <a:t>words,</a:t>
            </a:r>
            <a:r>
              <a:rPr/>
              <a:t> </a:t>
            </a:r>
            <a:r>
              <a:rPr/>
              <a:t>not</a:t>
            </a:r>
            <a:r>
              <a:rPr/>
              <a:t> </a:t>
            </a:r>
            <a:r>
              <a:rPr/>
              <a:t>unknown</a:t>
            </a:r>
            <a:r>
              <a:rPr/>
              <a:t> </a:t>
            </a:r>
            <a:r>
              <a:rPr/>
              <a:t>is</a:t>
            </a:r>
            <a:r>
              <a:rPr/>
              <a:t> </a:t>
            </a:r>
            <a:r>
              <a:rPr/>
              <a:t>unknown.</a:t>
            </a:r>
            <a:r>
              <a:rPr/>
              <a:t> </a:t>
            </a:r>
            <a:r>
              <a:rPr/>
              <a:t>If</a:t>
            </a:r>
            <a:r>
              <a:rPr/>
              <a:t> </a:t>
            </a:r>
            <a:r>
              <a:rPr/>
              <a:t>you</a:t>
            </a:r>
            <a:r>
              <a:rPr/>
              <a:t> </a:t>
            </a:r>
            <a:r>
              <a:rPr/>
              <a:t>don’t</a:t>
            </a:r>
            <a:r>
              <a:rPr/>
              <a:t> </a:t>
            </a:r>
            <a:r>
              <a:rPr/>
              <a:t>know</a:t>
            </a:r>
            <a:r>
              <a:rPr/>
              <a:t> </a:t>
            </a:r>
            <a:r>
              <a:rPr/>
              <a:t>if</a:t>
            </a:r>
            <a:r>
              <a:rPr/>
              <a:t> </a:t>
            </a:r>
            <a:r>
              <a:rPr/>
              <a:t>a</a:t>
            </a:r>
            <a:r>
              <a:rPr/>
              <a:t> </a:t>
            </a:r>
            <a:r>
              <a:rPr/>
              <a:t>passenger</a:t>
            </a:r>
            <a:r>
              <a:rPr/>
              <a:t> </a:t>
            </a:r>
            <a:r>
              <a:rPr/>
              <a:t>is</a:t>
            </a:r>
            <a:r>
              <a:rPr/>
              <a:t> </a:t>
            </a:r>
            <a:r>
              <a:rPr/>
              <a:t>a</a:t>
            </a:r>
            <a:r>
              <a:rPr/>
              <a:t> </a:t>
            </a:r>
            <a:r>
              <a:rPr/>
              <a:t>child,</a:t>
            </a:r>
            <a:r>
              <a:rPr/>
              <a:t> </a:t>
            </a:r>
            <a:r>
              <a:rPr/>
              <a:t>you</a:t>
            </a:r>
            <a:r>
              <a:rPr/>
              <a:t> </a:t>
            </a:r>
            <a:r>
              <a:rPr/>
              <a:t>don’t</a:t>
            </a:r>
            <a:r>
              <a:rPr/>
              <a:t> </a:t>
            </a:r>
            <a:r>
              <a:rPr/>
              <a:t>know</a:t>
            </a:r>
            <a:r>
              <a:rPr/>
              <a:t> </a:t>
            </a:r>
            <a:r>
              <a:rPr/>
              <a:t>if</a:t>
            </a:r>
            <a:r>
              <a:rPr/>
              <a:t> </a:t>
            </a:r>
            <a:r>
              <a:rPr/>
              <a:t>a</a:t>
            </a:r>
            <a:r>
              <a:rPr/>
              <a:t> </a:t>
            </a:r>
            <a:r>
              <a:rPr/>
              <a:t>passenger</a:t>
            </a:r>
            <a:r>
              <a:rPr/>
              <a:t> </a:t>
            </a:r>
            <a:r>
              <a:rPr/>
              <a:t>is</a:t>
            </a:r>
            <a:r>
              <a:rPr/>
              <a:t> </a:t>
            </a:r>
            <a:r>
              <a:rPr/>
              <a:t>not</a:t>
            </a:r>
            <a:r>
              <a:rPr/>
              <a:t> </a:t>
            </a:r>
            <a:r>
              <a:rPr/>
              <a:t>a</a:t>
            </a:r>
            <a:r>
              <a:rPr/>
              <a:t> </a:t>
            </a:r>
            <a:r>
              <a:rPr/>
              <a:t>child.</a:t>
            </a:r>
          </a:p>
          <a:p>
            <a:pPr lvl="0" marL="0" indent="0">
              <a:buNone/>
            </a:pPr>
          </a:p>
          <a:p>
            <a:pPr lvl="0" marL="0" indent="0">
              <a:buNone/>
            </a:pPr>
            <a:r>
              <a:rPr/>
              <a:t>The</a:t>
            </a:r>
            <a:r>
              <a:rPr/>
              <a:t> </a:t>
            </a:r>
            <a:r>
              <a:rPr/>
              <a:t>where</a:t>
            </a:r>
            <a:r>
              <a:rPr/>
              <a:t> </a:t>
            </a:r>
            <a:r>
              <a:rPr/>
              <a:t>clause</a:t>
            </a:r>
            <a:r>
              <a:rPr/>
              <a:t> </a:t>
            </a:r>
            <a:r>
              <a:rPr/>
              <a:t>includes</a:t>
            </a:r>
            <a:r>
              <a:rPr/>
              <a:t> </a:t>
            </a:r>
            <a:r>
              <a:rPr/>
              <a:t>true</a:t>
            </a:r>
            <a:r>
              <a:rPr/>
              <a:t> </a:t>
            </a:r>
            <a:r>
              <a:rPr/>
              <a:t>values</a:t>
            </a:r>
            <a:r>
              <a:rPr/>
              <a:t> </a:t>
            </a:r>
            <a:r>
              <a:rPr/>
              <a:t>and</a:t>
            </a:r>
            <a:r>
              <a:rPr/>
              <a:t> </a:t>
            </a:r>
            <a:r>
              <a:rPr/>
              <a:t>excludes</a:t>
            </a:r>
            <a:r>
              <a:rPr/>
              <a:t> </a:t>
            </a:r>
            <a:r>
              <a:rPr/>
              <a:t>false</a:t>
            </a:r>
            <a:r>
              <a:rPr/>
              <a:t> </a:t>
            </a:r>
            <a:r>
              <a:rPr/>
              <a:t>values</a:t>
            </a:r>
            <a:r>
              <a:rPr/>
              <a:t> </a:t>
            </a:r>
            <a:r>
              <a:rPr/>
              <a:t>and</a:t>
            </a:r>
            <a:r>
              <a:rPr/>
              <a:t> </a:t>
            </a:r>
            <a:r>
              <a:rPr/>
              <a:t>unknown</a:t>
            </a:r>
            <a:r>
              <a:rPr/>
              <a:t> </a:t>
            </a:r>
            <a:r>
              <a:rPr/>
              <a:t>values.</a:t>
            </a:r>
          </a:p>
          <a:p>
            <a:pPr lvl="0" marL="0" indent="0">
              <a:buNone/>
            </a:pPr>
          </a:p>
          <a:p>
            <a:pPr lvl="0" marL="0" indent="0">
              <a:buNone/>
            </a:pPr>
            <a:r>
              <a:rPr/>
              <a:t>So</a:t>
            </a:r>
            <a:r>
              <a:rPr/>
              <a:t> </a:t>
            </a:r>
            <a:r>
              <a:rPr/>
              <a:t>the</a:t>
            </a:r>
            <a:r>
              <a:rPr/>
              <a:t> </a:t>
            </a:r>
            <a:r>
              <a:rPr/>
              <a:t>logic</a:t>
            </a:r>
            <a:r>
              <a:rPr/>
              <a:t> </a:t>
            </a:r>
            <a:r>
              <a:rPr/>
              <a:t>statement</a:t>
            </a:r>
            <a:r>
              <a:rPr/>
              <a:t> </a:t>
            </a:r>
            <a:r>
              <a:rPr/>
              <a:t>age&lt;=18</a:t>
            </a:r>
            <a:r>
              <a:rPr/>
              <a:t> </a:t>
            </a:r>
            <a:r>
              <a:rPr/>
              <a:t>or</a:t>
            </a:r>
            <a:r>
              <a:rPr/>
              <a:t> </a:t>
            </a:r>
            <a:r>
              <a:rPr/>
              <a:t>age&gt;18</a:t>
            </a:r>
            <a:r>
              <a:rPr/>
              <a:t> </a:t>
            </a:r>
            <a:r>
              <a:rPr/>
              <a:t>evaluates</a:t>
            </a:r>
            <a:r>
              <a:rPr/>
              <a:t> </a:t>
            </a:r>
            <a:r>
              <a:rPr/>
              <a:t>to</a:t>
            </a:r>
            <a:r>
              <a:rPr/>
              <a:t> </a:t>
            </a:r>
            <a:r>
              <a:rPr/>
              <a:t>true</a:t>
            </a:r>
            <a:r>
              <a:rPr/>
              <a:t> </a:t>
            </a:r>
            <a:r>
              <a:rPr/>
              <a:t>for</a:t>
            </a:r>
            <a:r>
              <a:rPr/>
              <a:t> </a:t>
            </a:r>
            <a:r>
              <a:rPr/>
              <a:t>almost</a:t>
            </a:r>
            <a:r>
              <a:rPr/>
              <a:t> </a:t>
            </a:r>
            <a:r>
              <a:rPr/>
              <a:t>everybody,</a:t>
            </a:r>
            <a:r>
              <a:rPr/>
              <a:t> </a:t>
            </a:r>
            <a:r>
              <a:rPr/>
              <a:t>but</a:t>
            </a:r>
            <a:r>
              <a:rPr/>
              <a:t> </a:t>
            </a:r>
            <a:r>
              <a:rPr/>
              <a:t>it</a:t>
            </a:r>
            <a:r>
              <a:rPr/>
              <a:t> </a:t>
            </a:r>
            <a:r>
              <a:rPr/>
              <a:t>evaluates</a:t>
            </a:r>
            <a:r>
              <a:rPr/>
              <a:t> </a:t>
            </a:r>
            <a:r>
              <a:rPr/>
              <a:t>to</a:t>
            </a:r>
            <a:r>
              <a:rPr/>
              <a:t> </a:t>
            </a:r>
            <a:r>
              <a:rPr/>
              <a:t>unknown</a:t>
            </a:r>
            <a:r>
              <a:rPr/>
              <a:t> </a:t>
            </a:r>
            <a:r>
              <a:rPr/>
              <a:t>if</a:t>
            </a:r>
            <a:r>
              <a:rPr/>
              <a:t> </a:t>
            </a:r>
            <a:r>
              <a:rPr/>
              <a:t>age</a:t>
            </a:r>
            <a:r>
              <a:rPr/>
              <a:t> </a:t>
            </a:r>
            <a:r>
              <a:rPr/>
              <a:t>is</a:t>
            </a:r>
            <a:r>
              <a:rPr/>
              <a:t> </a:t>
            </a:r>
            <a:r>
              <a:rPr/>
              <a:t>null.</a:t>
            </a:r>
            <a:r>
              <a:rPr/>
              <a:t> </a:t>
            </a:r>
            <a:r>
              <a:rPr/>
              <a:t>That</a:t>
            </a:r>
            <a:r>
              <a:rPr/>
              <a:t> </a:t>
            </a:r>
            <a:r>
              <a:rPr/>
              <a:t>seems</a:t>
            </a:r>
            <a:r>
              <a:rPr/>
              <a:t> </a:t>
            </a:r>
            <a:r>
              <a:rPr/>
              <a:t>wrong,</a:t>
            </a:r>
            <a:r>
              <a:rPr/>
              <a:t> </a:t>
            </a:r>
            <a:r>
              <a:rPr/>
              <a:t>doesn’t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paradox</a:t>
            </a:r>
            <a:r>
              <a:rPr/>
              <a:t> </a:t>
            </a:r>
            <a:r>
              <a:rPr/>
              <a:t>involves</a:t>
            </a:r>
            <a:r>
              <a:rPr/>
              <a:t> </a:t>
            </a:r>
            <a:r>
              <a:rPr/>
              <a:t>comparison</a:t>
            </a:r>
            <a:r>
              <a:rPr/>
              <a:t> </a:t>
            </a:r>
            <a:r>
              <a:rPr/>
              <a:t>between</a:t>
            </a:r>
            <a:r>
              <a:rPr/>
              <a:t> </a:t>
            </a:r>
            <a:r>
              <a:rPr/>
              <a:t>two</a:t>
            </a:r>
            <a:r>
              <a:rPr/>
              <a:t> </a:t>
            </a:r>
            <a:r>
              <a:rPr/>
              <a:t>different</a:t>
            </a:r>
            <a:r>
              <a:rPr/>
              <a:t> </a:t>
            </a:r>
            <a:r>
              <a:rPr/>
              <a:t>fields.</a:t>
            </a:r>
            <a:r>
              <a:rPr/>
              <a:t> </a:t>
            </a:r>
            <a:r>
              <a:rPr/>
              <a:t>If</a:t>
            </a:r>
            <a:r>
              <a:rPr/>
              <a:t> </a:t>
            </a:r>
            <a:r>
              <a:rPr/>
              <a:t>you</a:t>
            </a:r>
            <a:r>
              <a:rPr/>
              <a:t> </a:t>
            </a:r>
            <a:r>
              <a:rPr/>
              <a:t>have</a:t>
            </a:r>
            <a:r>
              <a:rPr/>
              <a:t> </a:t>
            </a:r>
            <a:r>
              <a:rPr/>
              <a:t>two</a:t>
            </a:r>
            <a:r>
              <a:rPr/>
              <a:t> </a:t>
            </a:r>
            <a:r>
              <a:rPr/>
              <a:t>ages,</a:t>
            </a:r>
            <a:r>
              <a:rPr/>
              <a:t> </a:t>
            </a:r>
            <a:r>
              <a:rPr/>
              <a:t>such</a:t>
            </a:r>
            <a:r>
              <a:rPr/>
              <a:t> </a:t>
            </a:r>
            <a:r>
              <a:rPr/>
              <a:t>as</a:t>
            </a:r>
            <a:r>
              <a:rPr/>
              <a:t> </a:t>
            </a:r>
            <a:r>
              <a:rPr/>
              <a:t>the</a:t>
            </a:r>
            <a:r>
              <a:rPr/>
              <a:t> </a:t>
            </a:r>
            <a:r>
              <a:rPr/>
              <a:t>age</a:t>
            </a:r>
            <a:r>
              <a:rPr/>
              <a:t> </a:t>
            </a:r>
            <a:r>
              <a:rPr/>
              <a:t>of</a:t>
            </a:r>
            <a:r>
              <a:rPr/>
              <a:t> </a:t>
            </a:r>
            <a:r>
              <a:rPr/>
              <a:t>a</a:t>
            </a:r>
            <a:r>
              <a:rPr/>
              <a:t> </a:t>
            </a:r>
            <a:r>
              <a:rPr/>
              <a:t>person</a:t>
            </a:r>
            <a:r>
              <a:rPr/>
              <a:t> </a:t>
            </a:r>
            <a:r>
              <a:rPr/>
              <a:t>and</a:t>
            </a:r>
            <a:r>
              <a:rPr/>
              <a:t> </a:t>
            </a:r>
            <a:r>
              <a:rPr/>
              <a:t>the</a:t>
            </a:r>
            <a:r>
              <a:rPr/>
              <a:t> </a:t>
            </a:r>
            <a:r>
              <a:rPr/>
              <a:t>age</a:t>
            </a:r>
            <a:r>
              <a:rPr/>
              <a:t> </a:t>
            </a:r>
            <a:r>
              <a:rPr/>
              <a:t>of</a:t>
            </a:r>
            <a:r>
              <a:rPr/>
              <a:t> </a:t>
            </a:r>
            <a:r>
              <a:rPr/>
              <a:t>that</a:t>
            </a:r>
            <a:r>
              <a:rPr/>
              <a:t> </a:t>
            </a:r>
            <a:r>
              <a:rPr/>
              <a:t>person’s</a:t>
            </a:r>
            <a:r>
              <a:rPr/>
              <a:t> </a:t>
            </a:r>
            <a:r>
              <a:rPr/>
              <a:t>sibling,</a:t>
            </a:r>
            <a:r>
              <a:rPr/>
              <a:t> </a:t>
            </a:r>
            <a:r>
              <a:rPr/>
              <a:t>then</a:t>
            </a:r>
            <a:r>
              <a:rPr/>
              <a:t> </a:t>
            </a:r>
            <a:r>
              <a:rPr/>
              <a:t>it</a:t>
            </a:r>
            <a:r>
              <a:rPr/>
              <a:t> </a:t>
            </a:r>
            <a:r>
              <a:rPr/>
              <a:t>is</a:t>
            </a:r>
            <a:r>
              <a:rPr/>
              <a:t> </a:t>
            </a:r>
            <a:r>
              <a:rPr/>
              <a:t>pretty</a:t>
            </a:r>
            <a:r>
              <a:rPr/>
              <a:t> </a:t>
            </a:r>
            <a:r>
              <a:rPr/>
              <a:t>obvious</a:t>
            </a:r>
            <a:r>
              <a:rPr/>
              <a:t> </a:t>
            </a:r>
            <a:r>
              <a:rPr/>
              <a:t>what</a:t>
            </a:r>
            <a:r>
              <a:rPr/>
              <a:t> </a:t>
            </a:r>
            <a:r>
              <a:rPr/>
              <a:t>to</a:t>
            </a:r>
            <a:r>
              <a:rPr/>
              <a:t> </a:t>
            </a:r>
            <a:r>
              <a:rPr/>
              <a:t>do</a:t>
            </a:r>
            <a:r>
              <a:rPr/>
              <a:t> </a:t>
            </a:r>
            <a:r>
              <a:rPr/>
              <a:t>if</a:t>
            </a:r>
            <a:r>
              <a:rPr/>
              <a:t> </a:t>
            </a:r>
            <a:r>
              <a:rPr/>
              <a:t>you</a:t>
            </a:r>
            <a:r>
              <a:rPr/>
              <a:t> </a:t>
            </a:r>
            <a:r>
              <a:rPr/>
              <a:t>are</a:t>
            </a:r>
            <a:r>
              <a:rPr/>
              <a:t> </a:t>
            </a:r>
            <a:r>
              <a:rPr/>
              <a:t>asking</a:t>
            </a:r>
            <a:r>
              <a:rPr/>
              <a:t> </a:t>
            </a:r>
            <a:r>
              <a:rPr/>
              <a:t>the</a:t>
            </a:r>
            <a:r>
              <a:rPr/>
              <a:t> </a:t>
            </a:r>
            <a:r>
              <a:rPr/>
              <a:t>logical</a:t>
            </a:r>
            <a:r>
              <a:rPr/>
              <a:t> </a:t>
            </a:r>
            <a:r>
              <a:rPr/>
              <a:t>statement</a:t>
            </a:r>
            <a:r>
              <a:rPr/>
              <a:t> </a:t>
            </a:r>
            <a:r>
              <a:rPr/>
              <a:t>is</a:t>
            </a:r>
            <a:r>
              <a:rPr/>
              <a:t> </a:t>
            </a:r>
            <a:r>
              <a:rPr/>
              <a:t>the</a:t>
            </a:r>
            <a:r>
              <a:rPr/>
              <a:t> </a:t>
            </a:r>
            <a:r>
              <a:rPr/>
              <a:t>age</a:t>
            </a:r>
            <a:r>
              <a:rPr/>
              <a:t> </a:t>
            </a:r>
            <a:r>
              <a:rPr/>
              <a:t>of</a:t>
            </a:r>
            <a:r>
              <a:rPr/>
              <a:t> </a:t>
            </a:r>
            <a:r>
              <a:rPr/>
              <a:t>the</a:t>
            </a:r>
            <a:r>
              <a:rPr/>
              <a:t> </a:t>
            </a:r>
            <a:r>
              <a:rPr/>
              <a:t>patient</a:t>
            </a:r>
            <a:r>
              <a:rPr/>
              <a:t> </a:t>
            </a:r>
            <a:r>
              <a:rPr/>
              <a:t>and</a:t>
            </a:r>
            <a:r>
              <a:rPr/>
              <a:t> </a:t>
            </a:r>
            <a:r>
              <a:rPr/>
              <a:t>the</a:t>
            </a:r>
            <a:r>
              <a:rPr/>
              <a:t> </a:t>
            </a:r>
            <a:r>
              <a:rPr/>
              <a:t>age</a:t>
            </a:r>
            <a:r>
              <a:rPr/>
              <a:t> </a:t>
            </a:r>
            <a:r>
              <a:rPr/>
              <a:t>of</a:t>
            </a:r>
            <a:r>
              <a:rPr/>
              <a:t> </a:t>
            </a:r>
            <a:r>
              <a:rPr/>
              <a:t>his/her</a:t>
            </a:r>
            <a:r>
              <a:rPr/>
              <a:t> </a:t>
            </a:r>
            <a:r>
              <a:rPr/>
              <a:t>sibling</a:t>
            </a:r>
            <a:r>
              <a:rPr/>
              <a:t> </a:t>
            </a:r>
            <a:r>
              <a:rPr/>
              <a:t>the</a:t>
            </a:r>
            <a:r>
              <a:rPr/>
              <a:t> </a:t>
            </a:r>
            <a:r>
              <a:rPr/>
              <a:t>same.</a:t>
            </a:r>
            <a:r>
              <a:rPr/>
              <a:t> </a:t>
            </a:r>
            <a:r>
              <a:rPr/>
              <a:t>For</a:t>
            </a:r>
            <a:r>
              <a:rPr/>
              <a:t> </a:t>
            </a:r>
            <a:r>
              <a:rPr/>
              <a:t>12</a:t>
            </a:r>
            <a:r>
              <a:rPr/>
              <a:t> </a:t>
            </a:r>
            <a:r>
              <a:rPr/>
              <a:t>and</a:t>
            </a:r>
            <a:r>
              <a:rPr/>
              <a:t> </a:t>
            </a:r>
            <a:r>
              <a:rPr/>
              <a:t>18,</a:t>
            </a:r>
            <a:r>
              <a:rPr/>
              <a:t> </a:t>
            </a:r>
            <a:r>
              <a:rPr/>
              <a:t>the</a:t>
            </a:r>
            <a:r>
              <a:rPr/>
              <a:t> </a:t>
            </a:r>
            <a:r>
              <a:rPr/>
              <a:t>answer</a:t>
            </a:r>
            <a:r>
              <a:rPr/>
              <a:t> </a:t>
            </a:r>
            <a:r>
              <a:rPr/>
              <a:t>if</a:t>
            </a:r>
            <a:r>
              <a:rPr/>
              <a:t> </a:t>
            </a:r>
            <a:r>
              <a:rPr/>
              <a:t>false.</a:t>
            </a:r>
            <a:r>
              <a:rPr/>
              <a:t> </a:t>
            </a:r>
            <a:r>
              <a:rPr/>
              <a:t>For</a:t>
            </a:r>
            <a:r>
              <a:rPr/>
              <a:t> </a:t>
            </a:r>
            <a:r>
              <a:rPr/>
              <a:t>14</a:t>
            </a:r>
            <a:r>
              <a:rPr/>
              <a:t> </a:t>
            </a:r>
            <a:r>
              <a:rPr/>
              <a:t>and</a:t>
            </a:r>
            <a:r>
              <a:rPr/>
              <a:t> </a:t>
            </a:r>
            <a:r>
              <a:rPr/>
              <a:t>14,</a:t>
            </a:r>
            <a:r>
              <a:rPr/>
              <a:t> </a:t>
            </a:r>
            <a:r>
              <a:rPr/>
              <a:t>the</a:t>
            </a:r>
            <a:r>
              <a:rPr/>
              <a:t> </a:t>
            </a:r>
            <a:r>
              <a:rPr/>
              <a:t>answer</a:t>
            </a:r>
            <a:r>
              <a:rPr/>
              <a:t> </a:t>
            </a:r>
            <a:r>
              <a:rPr/>
              <a:t>is</a:t>
            </a:r>
            <a:r>
              <a:rPr/>
              <a:t> </a:t>
            </a:r>
            <a:r>
              <a:rPr/>
              <a:t>true.</a:t>
            </a:r>
            <a:r>
              <a:rPr/>
              <a:t> </a:t>
            </a:r>
            <a:r>
              <a:rPr/>
              <a:t>The</a:t>
            </a:r>
            <a:r>
              <a:rPr/>
              <a:t> </a:t>
            </a:r>
            <a:r>
              <a:rPr/>
              <a:t>26</a:t>
            </a:r>
            <a:r>
              <a:rPr/>
              <a:t> </a:t>
            </a:r>
            <a:r>
              <a:rPr/>
              <a:t>and</a:t>
            </a:r>
            <a:r>
              <a:rPr/>
              <a:t> </a:t>
            </a:r>
            <a:r>
              <a:rPr/>
              <a:t>39,</a:t>
            </a:r>
            <a:r>
              <a:rPr/>
              <a:t> </a:t>
            </a:r>
            <a:r>
              <a:rPr/>
              <a:t>the</a:t>
            </a:r>
            <a:r>
              <a:rPr/>
              <a:t> </a:t>
            </a:r>
            <a:r>
              <a:rPr/>
              <a:t>answer</a:t>
            </a:r>
            <a:r>
              <a:rPr/>
              <a:t> </a:t>
            </a:r>
            <a:r>
              <a:rPr/>
              <a:t>is</a:t>
            </a:r>
            <a:r>
              <a:rPr/>
              <a:t> </a:t>
            </a:r>
            <a:r>
              <a:rPr/>
              <a:t>false.</a:t>
            </a:r>
            <a:r>
              <a:rPr/>
              <a:t> </a:t>
            </a:r>
            <a:r>
              <a:rPr/>
              <a:t>How</a:t>
            </a:r>
            <a:r>
              <a:rPr/>
              <a:t> </a:t>
            </a:r>
            <a:r>
              <a:rPr/>
              <a:t>about</a:t>
            </a:r>
            <a:r>
              <a:rPr/>
              <a:t> </a:t>
            </a:r>
            <a:r>
              <a:rPr/>
              <a:t>24</a:t>
            </a:r>
            <a:r>
              <a:rPr/>
              <a:t> </a:t>
            </a:r>
            <a:r>
              <a:rPr/>
              <a:t>and</a:t>
            </a:r>
            <a:r>
              <a:rPr/>
              <a:t> </a:t>
            </a:r>
            <a:r>
              <a:rPr/>
              <a:t>null?</a:t>
            </a:r>
            <a:r>
              <a:rPr/>
              <a:t> </a:t>
            </a:r>
            <a:r>
              <a:rPr/>
              <a:t>If</a:t>
            </a:r>
            <a:r>
              <a:rPr/>
              <a:t> </a:t>
            </a:r>
            <a:r>
              <a:rPr/>
              <a:t>you</a:t>
            </a:r>
            <a:r>
              <a:rPr/>
              <a:t> </a:t>
            </a:r>
            <a:r>
              <a:rPr/>
              <a:t>don’t</a:t>
            </a:r>
            <a:r>
              <a:rPr/>
              <a:t> </a:t>
            </a:r>
            <a:r>
              <a:rPr/>
              <a:t>know</a:t>
            </a:r>
            <a:r>
              <a:rPr/>
              <a:t> </a:t>
            </a:r>
            <a:r>
              <a:rPr/>
              <a:t>the</a:t>
            </a:r>
            <a:r>
              <a:rPr/>
              <a:t> </a:t>
            </a:r>
            <a:r>
              <a:rPr/>
              <a:t>age</a:t>
            </a:r>
            <a:r>
              <a:rPr/>
              <a:t> </a:t>
            </a:r>
            <a:r>
              <a:rPr/>
              <a:t>of</a:t>
            </a:r>
            <a:r>
              <a:rPr/>
              <a:t> </a:t>
            </a:r>
            <a:r>
              <a:rPr/>
              <a:t>the</a:t>
            </a:r>
            <a:r>
              <a:rPr/>
              <a:t> </a:t>
            </a:r>
            <a:r>
              <a:rPr/>
              <a:t>sibling,</a:t>
            </a:r>
            <a:r>
              <a:rPr/>
              <a:t> </a:t>
            </a:r>
            <a:r>
              <a:rPr/>
              <a:t>then</a:t>
            </a:r>
            <a:r>
              <a:rPr/>
              <a:t> </a:t>
            </a:r>
            <a:r>
              <a:rPr/>
              <a:t>the</a:t>
            </a:r>
            <a:r>
              <a:rPr/>
              <a:t> </a:t>
            </a:r>
            <a:r>
              <a:rPr/>
              <a:t>comparison</a:t>
            </a:r>
            <a:r>
              <a:rPr/>
              <a:t> </a:t>
            </a:r>
            <a:r>
              <a:rPr/>
              <a:t>has</a:t>
            </a:r>
            <a:r>
              <a:rPr/>
              <a:t> </a:t>
            </a:r>
            <a:r>
              <a:rPr/>
              <a:t>to</a:t>
            </a:r>
            <a:r>
              <a:rPr/>
              <a:t> </a:t>
            </a:r>
            <a:r>
              <a:rPr/>
              <a:t>evaluate</a:t>
            </a:r>
            <a:r>
              <a:rPr/>
              <a:t> </a:t>
            </a:r>
            <a:r>
              <a:rPr/>
              <a:t>to</a:t>
            </a:r>
            <a:r>
              <a:rPr/>
              <a:t> </a:t>
            </a:r>
            <a:r>
              <a:rPr/>
              <a:t>unknown.</a:t>
            </a:r>
            <a:r>
              <a:rPr/>
              <a:t> </a:t>
            </a:r>
            <a:r>
              <a:rPr/>
              <a:t>Similarly</a:t>
            </a:r>
            <a:r>
              <a:rPr/>
              <a:t> </a:t>
            </a:r>
            <a:r>
              <a:rPr/>
              <a:t>if</a:t>
            </a:r>
            <a:r>
              <a:rPr/>
              <a:t> </a:t>
            </a:r>
            <a:r>
              <a:rPr/>
              <a:t>you</a:t>
            </a:r>
            <a:r>
              <a:rPr/>
              <a:t> </a:t>
            </a:r>
            <a:r>
              <a:rPr/>
              <a:t>don’t</a:t>
            </a:r>
            <a:r>
              <a:rPr/>
              <a:t> </a:t>
            </a:r>
            <a:r>
              <a:rPr/>
              <a:t>know</a:t>
            </a:r>
            <a:r>
              <a:rPr/>
              <a:t> </a:t>
            </a:r>
            <a:r>
              <a:rPr/>
              <a:t>the</a:t>
            </a:r>
            <a:r>
              <a:rPr/>
              <a:t> </a:t>
            </a:r>
            <a:r>
              <a:rPr/>
              <a:t>age</a:t>
            </a:r>
            <a:r>
              <a:rPr/>
              <a:t> </a:t>
            </a:r>
            <a:r>
              <a:rPr/>
              <a:t>of</a:t>
            </a:r>
            <a:r>
              <a:rPr/>
              <a:t> </a:t>
            </a:r>
            <a:r>
              <a:rPr/>
              <a:t>the</a:t>
            </a:r>
            <a:r>
              <a:rPr/>
              <a:t> </a:t>
            </a:r>
            <a:r>
              <a:rPr/>
              <a:t>patient,</a:t>
            </a:r>
            <a:r>
              <a:rPr/>
              <a:t> </a:t>
            </a:r>
            <a:r>
              <a:rPr/>
              <a:t>and</a:t>
            </a:r>
            <a:r>
              <a:rPr/>
              <a:t> </a:t>
            </a:r>
            <a:r>
              <a:rPr/>
              <a:t>you</a:t>
            </a:r>
            <a:r>
              <a:rPr/>
              <a:t> </a:t>
            </a:r>
            <a:r>
              <a:rPr/>
              <a:t>do</a:t>
            </a:r>
            <a:r>
              <a:rPr/>
              <a:t> </a:t>
            </a:r>
            <a:r>
              <a:rPr/>
              <a:t>know</a:t>
            </a:r>
            <a:r>
              <a:rPr/>
              <a:t> </a:t>
            </a:r>
            <a:r>
              <a:rPr/>
              <a:t>the</a:t>
            </a:r>
            <a:r>
              <a:rPr/>
              <a:t> </a:t>
            </a:r>
            <a:r>
              <a:rPr/>
              <a:t>age</a:t>
            </a:r>
            <a:r>
              <a:rPr/>
              <a:t> </a:t>
            </a:r>
            <a:r>
              <a:rPr/>
              <a:t>of</a:t>
            </a:r>
            <a:r>
              <a:rPr/>
              <a:t> </a:t>
            </a:r>
            <a:r>
              <a:rPr/>
              <a:t>the</a:t>
            </a:r>
            <a:r>
              <a:rPr/>
              <a:t> </a:t>
            </a:r>
            <a:r>
              <a:rPr/>
              <a:t>sibling,</a:t>
            </a:r>
            <a:r>
              <a:rPr/>
              <a:t> </a:t>
            </a:r>
            <a:r>
              <a:rPr/>
              <a:t>you</a:t>
            </a:r>
            <a:r>
              <a:rPr/>
              <a:t> </a:t>
            </a:r>
            <a:r>
              <a:rPr/>
              <a:t>still</a:t>
            </a:r>
            <a:r>
              <a:rPr/>
              <a:t> </a:t>
            </a:r>
            <a:r>
              <a:rPr/>
              <a:t>have</a:t>
            </a:r>
            <a:r>
              <a:rPr/>
              <a:t> </a:t>
            </a:r>
            <a:r>
              <a:rPr/>
              <a:t>to</a:t>
            </a:r>
            <a:r>
              <a:rPr/>
              <a:t> </a:t>
            </a:r>
            <a:r>
              <a:rPr/>
              <a:t>evaluate</a:t>
            </a:r>
            <a:r>
              <a:rPr/>
              <a:t> </a:t>
            </a:r>
            <a:r>
              <a:rPr/>
              <a:t>to</a:t>
            </a:r>
            <a:r>
              <a:rPr/>
              <a:t> </a:t>
            </a:r>
            <a:r>
              <a:rPr/>
              <a:t>unknown.</a:t>
            </a:r>
          </a:p>
          <a:p>
            <a:pPr lvl="0" marL="0" indent="0">
              <a:buNone/>
            </a:pPr>
          </a:p>
          <a:p>
            <a:pPr lvl="0" marL="0" indent="0">
              <a:buNone/>
            </a:pPr>
            <a:r>
              <a:rPr/>
              <a:t>What</a:t>
            </a:r>
            <a:r>
              <a:rPr/>
              <a:t> </a:t>
            </a:r>
            <a:r>
              <a:rPr/>
              <a:t>is</a:t>
            </a:r>
            <a:r>
              <a:rPr/>
              <a:t> </a:t>
            </a:r>
            <a:r>
              <a:rPr/>
              <a:t>interesting</a:t>
            </a:r>
            <a:r>
              <a:rPr/>
              <a:t> </a:t>
            </a:r>
            <a:r>
              <a:rPr/>
              <a:t>is</a:t>
            </a:r>
            <a:r>
              <a:rPr/>
              <a:t> </a:t>
            </a:r>
            <a:r>
              <a:rPr/>
              <a:t>when</a:t>
            </a:r>
            <a:r>
              <a:rPr/>
              <a:t> </a:t>
            </a:r>
            <a:r>
              <a:rPr/>
              <a:t>both</a:t>
            </a:r>
            <a:r>
              <a:rPr/>
              <a:t> </a:t>
            </a:r>
            <a:r>
              <a:rPr/>
              <a:t>ages</a:t>
            </a:r>
            <a:r>
              <a:rPr/>
              <a:t> </a:t>
            </a:r>
            <a:r>
              <a:rPr/>
              <a:t>are</a:t>
            </a:r>
            <a:r>
              <a:rPr/>
              <a:t> </a:t>
            </a:r>
            <a:r>
              <a:rPr/>
              <a:t>null.</a:t>
            </a:r>
            <a:r>
              <a:rPr/>
              <a:t> </a:t>
            </a:r>
            <a:r>
              <a:rPr/>
              <a:t>This</a:t>
            </a:r>
            <a:r>
              <a:rPr/>
              <a:t> </a:t>
            </a:r>
            <a:r>
              <a:rPr/>
              <a:t>also</a:t>
            </a:r>
            <a:r>
              <a:rPr/>
              <a:t> </a:t>
            </a:r>
            <a:r>
              <a:rPr/>
              <a:t>evaluates</a:t>
            </a:r>
            <a:r>
              <a:rPr/>
              <a:t> </a:t>
            </a:r>
            <a:r>
              <a:rPr/>
              <a:t>to</a:t>
            </a:r>
            <a:r>
              <a:rPr/>
              <a:t> </a:t>
            </a:r>
            <a:r>
              <a:rPr/>
              <a:t>unknown.</a:t>
            </a:r>
            <a:r>
              <a:rPr/>
              <a:t> </a:t>
            </a:r>
            <a:r>
              <a:rPr/>
              <a:t>The</a:t>
            </a:r>
            <a:r>
              <a:rPr/>
              <a:t> </a:t>
            </a:r>
            <a:r>
              <a:rPr/>
              <a:t>unknown</a:t>
            </a:r>
            <a:r>
              <a:rPr/>
              <a:t> </a:t>
            </a:r>
            <a:r>
              <a:rPr/>
              <a:t>ages</a:t>
            </a:r>
            <a:r>
              <a:rPr/>
              <a:t> </a:t>
            </a:r>
            <a:r>
              <a:rPr/>
              <a:t>might</a:t>
            </a:r>
            <a:r>
              <a:rPr/>
              <a:t> </a:t>
            </a:r>
            <a:r>
              <a:rPr/>
              <a:t>be</a:t>
            </a:r>
            <a:r>
              <a:rPr/>
              <a:t> </a:t>
            </a:r>
            <a:r>
              <a:rPr/>
              <a:t>12</a:t>
            </a:r>
            <a:r>
              <a:rPr/>
              <a:t> </a:t>
            </a:r>
            <a:r>
              <a:rPr/>
              <a:t>and</a:t>
            </a:r>
            <a:r>
              <a:rPr/>
              <a:t> </a:t>
            </a:r>
            <a:r>
              <a:rPr/>
              <a:t>18,</a:t>
            </a:r>
            <a:r>
              <a:rPr/>
              <a:t> </a:t>
            </a:r>
            <a:r>
              <a:rPr/>
              <a:t>which</a:t>
            </a:r>
            <a:r>
              <a:rPr/>
              <a:t> </a:t>
            </a:r>
            <a:r>
              <a:rPr/>
              <a:t>would</a:t>
            </a:r>
            <a:r>
              <a:rPr/>
              <a:t> </a:t>
            </a:r>
            <a:r>
              <a:rPr/>
              <a:t>make</a:t>
            </a:r>
            <a:r>
              <a:rPr/>
              <a:t> </a:t>
            </a:r>
            <a:r>
              <a:rPr/>
              <a:t>the</a:t>
            </a:r>
            <a:r>
              <a:rPr/>
              <a:t> </a:t>
            </a:r>
            <a:r>
              <a:rPr/>
              <a:t>logic</a:t>
            </a:r>
            <a:r>
              <a:rPr/>
              <a:t> </a:t>
            </a:r>
            <a:r>
              <a:rPr/>
              <a:t>comparison</a:t>
            </a:r>
            <a:r>
              <a:rPr/>
              <a:t> </a:t>
            </a:r>
            <a:r>
              <a:rPr/>
              <a:t>false.</a:t>
            </a:r>
            <a:r>
              <a:rPr/>
              <a:t> </a:t>
            </a:r>
            <a:r>
              <a:rPr/>
              <a:t>Or</a:t>
            </a:r>
            <a:r>
              <a:rPr/>
              <a:t> </a:t>
            </a:r>
            <a:r>
              <a:rPr/>
              <a:t>they</a:t>
            </a:r>
            <a:r>
              <a:rPr/>
              <a:t> </a:t>
            </a:r>
            <a:r>
              <a:rPr/>
              <a:t>might</a:t>
            </a:r>
            <a:r>
              <a:rPr/>
              <a:t> </a:t>
            </a:r>
            <a:r>
              <a:rPr/>
              <a:t>both</a:t>
            </a:r>
            <a:r>
              <a:rPr/>
              <a:t> </a:t>
            </a:r>
            <a:r>
              <a:rPr/>
              <a:t>be</a:t>
            </a:r>
            <a:r>
              <a:rPr/>
              <a:t> </a:t>
            </a:r>
            <a:r>
              <a:rPr/>
              <a:t>14.</a:t>
            </a:r>
            <a:r>
              <a:rPr/>
              <a:t> </a:t>
            </a:r>
            <a:r>
              <a:rPr/>
              <a:t>So</a:t>
            </a:r>
            <a:r>
              <a:rPr/>
              <a:t> </a:t>
            </a:r>
            <a:r>
              <a:rPr/>
              <a:t>it</a:t>
            </a:r>
            <a:r>
              <a:rPr/>
              <a:t> </a:t>
            </a:r>
            <a:r>
              <a:rPr/>
              <a:t>could</a:t>
            </a:r>
            <a:r>
              <a:rPr/>
              <a:t> </a:t>
            </a:r>
            <a:r>
              <a:rPr/>
              <a:t>just</a:t>
            </a:r>
            <a:r>
              <a:rPr/>
              <a:t> </a:t>
            </a:r>
            <a:r>
              <a:rPr/>
              <a:t>as</a:t>
            </a:r>
            <a:r>
              <a:rPr/>
              <a:t> </a:t>
            </a:r>
            <a:r>
              <a:rPr/>
              <a:t>easily</a:t>
            </a:r>
            <a:r>
              <a:rPr/>
              <a:t> </a:t>
            </a:r>
            <a:r>
              <a:rPr/>
              <a:t>be</a:t>
            </a:r>
            <a:r>
              <a:rPr/>
              <a:t> </a:t>
            </a:r>
            <a:r>
              <a:rPr/>
              <a:t>true.</a:t>
            </a:r>
            <a:r>
              <a:rPr/>
              <a:t> </a:t>
            </a:r>
            <a:r>
              <a:rPr/>
              <a:t>This</a:t>
            </a:r>
            <a:r>
              <a:rPr/>
              <a:t> </a:t>
            </a:r>
            <a:r>
              <a:rPr/>
              <a:t>should</a:t>
            </a:r>
            <a:r>
              <a:rPr/>
              <a:t> </a:t>
            </a:r>
            <a:r>
              <a:rPr/>
              <a:t>inform</a:t>
            </a:r>
            <a:r>
              <a:rPr/>
              <a:t> </a:t>
            </a:r>
            <a:r>
              <a:rPr/>
              <a:t>you</a:t>
            </a:r>
            <a:r>
              <a:rPr/>
              <a:t> </a:t>
            </a:r>
            <a:r>
              <a:rPr/>
              <a:t>that</a:t>
            </a:r>
            <a:r>
              <a:rPr/>
              <a:t> </a:t>
            </a:r>
            <a:r>
              <a:rPr/>
              <a:t>assigning</a:t>
            </a:r>
            <a:r>
              <a:rPr/>
              <a:t> </a:t>
            </a:r>
            <a:r>
              <a:rPr/>
              <a:t>either</a:t>
            </a:r>
            <a:r>
              <a:rPr/>
              <a:t> </a:t>
            </a:r>
            <a:r>
              <a:rPr/>
              <a:t>true</a:t>
            </a:r>
            <a:r>
              <a:rPr/>
              <a:t> </a:t>
            </a:r>
            <a:r>
              <a:rPr/>
              <a:t>or</a:t>
            </a:r>
            <a:r>
              <a:rPr/>
              <a:t> </a:t>
            </a:r>
            <a:r>
              <a:rPr/>
              <a:t>false</a:t>
            </a:r>
            <a:r>
              <a:rPr/>
              <a:t> </a:t>
            </a:r>
            <a:r>
              <a:rPr/>
              <a:t>won’t</a:t>
            </a:r>
            <a:r>
              <a:rPr/>
              <a:t> </a:t>
            </a:r>
            <a:r>
              <a:rPr/>
              <a:t>work.</a:t>
            </a:r>
            <a:r>
              <a:rPr/>
              <a:t> </a:t>
            </a:r>
            <a:r>
              <a:rPr/>
              <a:t>So</a:t>
            </a:r>
            <a:r>
              <a:rPr/>
              <a:t> </a:t>
            </a:r>
            <a:r>
              <a:rPr/>
              <a:t>you</a:t>
            </a:r>
            <a:r>
              <a:rPr/>
              <a:t> </a:t>
            </a:r>
            <a:r>
              <a:rPr/>
              <a:t>have</a:t>
            </a:r>
            <a:r>
              <a:rPr/>
              <a:t> </a:t>
            </a:r>
            <a:r>
              <a:rPr/>
              <a:t>to</a:t>
            </a:r>
            <a:r>
              <a:rPr/>
              <a:t> </a:t>
            </a:r>
            <a:r>
              <a:rPr/>
              <a:t>assign</a:t>
            </a:r>
            <a:r>
              <a:rPr/>
              <a:t> </a:t>
            </a:r>
            <a:r>
              <a:rPr/>
              <a:t>a</a:t>
            </a:r>
            <a:r>
              <a:rPr/>
              <a:t> </a:t>
            </a:r>
            <a:r>
              <a:rPr/>
              <a:t>value</a:t>
            </a:r>
            <a:r>
              <a:rPr/>
              <a:t> </a:t>
            </a:r>
            <a:r>
              <a:rPr/>
              <a:t>of</a:t>
            </a:r>
            <a:r>
              <a:rPr/>
              <a:t> </a:t>
            </a:r>
            <a:r>
              <a:rPr/>
              <a:t>unknown.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logic</a:t>
            </a:r>
            <a:r>
              <a:rPr/>
              <a:t> </a:t>
            </a:r>
            <a:r>
              <a:rPr/>
              <a:t>table</a:t>
            </a:r>
            <a:r>
              <a:rPr/>
              <a:t> </a:t>
            </a:r>
            <a:r>
              <a:rPr/>
              <a:t>for</a:t>
            </a:r>
            <a:r>
              <a:rPr/>
              <a:t> </a:t>
            </a:r>
            <a:r>
              <a:rPr/>
              <a:t>the</a:t>
            </a:r>
            <a:r>
              <a:rPr/>
              <a:t> </a:t>
            </a:r>
            <a:r>
              <a:rPr/>
              <a:t>not</a:t>
            </a:r>
            <a:r>
              <a:rPr/>
              <a:t> </a:t>
            </a:r>
            <a:r>
              <a:rPr/>
              <a:t>operator.</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logic</a:t>
            </a:r>
            <a:r>
              <a:rPr/>
              <a:t> </a:t>
            </a:r>
            <a:r>
              <a:rPr/>
              <a:t>table</a:t>
            </a:r>
            <a:r>
              <a:rPr/>
              <a:t> </a:t>
            </a:r>
            <a:r>
              <a:rPr/>
              <a:t>for</a:t>
            </a:r>
            <a:r>
              <a:rPr/>
              <a:t> </a:t>
            </a:r>
            <a:r>
              <a:rPr/>
              <a:t>the</a:t>
            </a:r>
            <a:r>
              <a:rPr/>
              <a:t> </a:t>
            </a:r>
            <a:r>
              <a:rPr/>
              <a:t>“</a:t>
            </a:r>
            <a:r>
              <a:rPr/>
              <a:t>or</a:t>
            </a:r>
            <a:r>
              <a:rPr/>
              <a:t>”</a:t>
            </a:r>
            <a:r>
              <a:rPr/>
              <a:t> </a:t>
            </a:r>
            <a:r>
              <a:rPr/>
              <a:t>and</a:t>
            </a:r>
            <a:r>
              <a:rPr/>
              <a:t> </a:t>
            </a:r>
            <a:r>
              <a:rPr/>
              <a:t>“</a:t>
            </a:r>
            <a:r>
              <a:rPr/>
              <a:t>and</a:t>
            </a:r>
            <a:r>
              <a:rPr/>
              <a:t>”</a:t>
            </a:r>
            <a:r>
              <a:rPr/>
              <a:t> </a:t>
            </a:r>
            <a:r>
              <a:rPr/>
              <a:t>functions</a:t>
            </a:r>
            <a:r>
              <a:rPr/>
              <a:t> </a:t>
            </a:r>
            <a:r>
              <a:rPr/>
              <a:t>with</a:t>
            </a:r>
            <a:r>
              <a:rPr/>
              <a:t> </a:t>
            </a:r>
            <a:r>
              <a:rPr/>
              <a:t>just</a:t>
            </a:r>
            <a:r>
              <a:rPr/>
              <a:t> </a:t>
            </a:r>
            <a:r>
              <a:rPr/>
              <a:t>the</a:t>
            </a:r>
            <a:r>
              <a:rPr/>
              <a:t> </a:t>
            </a:r>
            <a:r>
              <a:rPr/>
              <a:t>two</a:t>
            </a:r>
            <a:r>
              <a:rPr/>
              <a:t> </a:t>
            </a:r>
            <a:r>
              <a:rPr/>
              <a:t>logic</a:t>
            </a:r>
            <a:r>
              <a:rPr/>
              <a:t> </a:t>
            </a:r>
            <a:r>
              <a:rPr/>
              <a:t>values</a:t>
            </a:r>
            <a:r>
              <a:rPr/>
              <a:t> </a:t>
            </a:r>
            <a:r>
              <a:rPr/>
              <a:t>of</a:t>
            </a:r>
            <a:r>
              <a:rPr/>
              <a:t> </a:t>
            </a:r>
            <a:r>
              <a:rPr/>
              <a:t>true</a:t>
            </a:r>
            <a:r>
              <a:rPr/>
              <a:t> </a:t>
            </a:r>
            <a:r>
              <a:rPr/>
              <a:t>and</a:t>
            </a:r>
            <a:r>
              <a:rPr/>
              <a:t> </a:t>
            </a:r>
            <a:r>
              <a:rPr/>
              <a:t>false.</a:t>
            </a:r>
            <a:r>
              <a:rPr/>
              <a:t> </a:t>
            </a:r>
            <a:r>
              <a:rPr/>
              <a:t>There</a:t>
            </a:r>
            <a:r>
              <a:rPr/>
              <a:t> </a:t>
            </a:r>
            <a:r>
              <a:rPr/>
              <a:t>are</a:t>
            </a:r>
            <a:r>
              <a:rPr/>
              <a:t> </a:t>
            </a:r>
            <a:r>
              <a:rPr/>
              <a:t>four</a:t>
            </a:r>
            <a:r>
              <a:rPr/>
              <a:t> </a:t>
            </a:r>
            <a:r>
              <a:rPr/>
              <a:t>combinations</a:t>
            </a:r>
            <a:r>
              <a:rPr/>
              <a:t> </a:t>
            </a:r>
            <a:r>
              <a:rPr/>
              <a:t>that</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peek</a:t>
            </a:r>
            <a:r>
              <a:rPr/>
              <a:t> </a:t>
            </a:r>
            <a:r>
              <a:rPr/>
              <a:t>at</a:t>
            </a:r>
            <a:r>
              <a:rPr/>
              <a:t> </a:t>
            </a:r>
            <a:r>
              <a:rPr/>
              <a:t>several</a:t>
            </a:r>
            <a:r>
              <a:rPr/>
              <a:t> </a:t>
            </a:r>
            <a:r>
              <a:rPr/>
              <a:t>rows</a:t>
            </a:r>
            <a:r>
              <a:rPr/>
              <a:t> </a:t>
            </a:r>
            <a:r>
              <a:rPr/>
              <a:t>of</a:t>
            </a:r>
            <a:r>
              <a:rPr/>
              <a:t> </a:t>
            </a:r>
            <a:r>
              <a:rPr/>
              <a:t>a</a:t>
            </a:r>
            <a:r>
              <a:rPr/>
              <a:t> </a:t>
            </a:r>
            <a:r>
              <a:rPr/>
              <a:t>database</a:t>
            </a:r>
            <a:r>
              <a:rPr/>
              <a:t> </a:t>
            </a:r>
            <a:r>
              <a:rPr/>
              <a:t>where</a:t>
            </a:r>
            <a:r>
              <a:rPr/>
              <a:t> </a:t>
            </a:r>
            <a:r>
              <a:rPr/>
              <a:t>there</a:t>
            </a:r>
            <a:r>
              <a:rPr/>
              <a:t> </a:t>
            </a:r>
            <a:r>
              <a:rPr/>
              <a:t>are</a:t>
            </a:r>
            <a:r>
              <a:rPr/>
              <a:t> </a:t>
            </a:r>
            <a:r>
              <a:rPr/>
              <a:t>some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have</a:t>
            </a:r>
            <a:r>
              <a:rPr/>
              <a:t> </a:t>
            </a:r>
            <a:r>
              <a:rPr/>
              <a:t>to</a:t>
            </a:r>
            <a:r>
              <a:rPr/>
              <a:t> </a:t>
            </a:r>
            <a:r>
              <a:rPr/>
              <a:t>add</a:t>
            </a:r>
            <a:r>
              <a:rPr/>
              <a:t> </a:t>
            </a:r>
            <a:r>
              <a:rPr/>
              <a:t>in</a:t>
            </a:r>
            <a:r>
              <a:rPr/>
              <a:t> </a:t>
            </a:r>
            <a:r>
              <a:rPr/>
              <a:t>the</a:t>
            </a:r>
            <a:r>
              <a:rPr/>
              <a:t> </a:t>
            </a:r>
            <a:r>
              <a:rPr/>
              <a:t>unknowns,</a:t>
            </a:r>
            <a:r>
              <a:rPr/>
              <a:t> </a:t>
            </a:r>
            <a:r>
              <a:rPr/>
              <a:t>that</a:t>
            </a:r>
            <a:r>
              <a:rPr/>
              <a:t> </a:t>
            </a:r>
            <a:r>
              <a:rPr/>
              <a:t>creates</a:t>
            </a:r>
            <a:r>
              <a:rPr/>
              <a:t> </a:t>
            </a:r>
            <a:r>
              <a:rPr/>
              <a:t>five</a:t>
            </a:r>
            <a:r>
              <a:rPr/>
              <a:t> </a:t>
            </a:r>
            <a:r>
              <a:rPr/>
              <a:t>more</a:t>
            </a:r>
            <a:r>
              <a:rPr/>
              <a:t> </a:t>
            </a:r>
            <a:r>
              <a:rPr/>
              <a:t>cases.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a:t>
            </a:r>
            <a:r>
              <a:rPr/>
              <a:t> </a:t>
            </a:r>
            <a:r>
              <a:rPr/>
              <a:t>strong</a:t>
            </a:r>
            <a:r>
              <a:rPr/>
              <a:t> </a:t>
            </a:r>
            <a:r>
              <a:rPr/>
              <a:t>debate</a:t>
            </a:r>
            <a:r>
              <a:rPr/>
              <a:t> </a:t>
            </a:r>
            <a:r>
              <a:rPr/>
              <a:t>about</a:t>
            </a:r>
            <a:r>
              <a:rPr/>
              <a:t> </a:t>
            </a:r>
            <a:r>
              <a:rPr/>
              <a:t>whether</a:t>
            </a:r>
            <a:r>
              <a:rPr/>
              <a:t> </a:t>
            </a:r>
            <a:r>
              <a:rPr/>
              <a:t>you</a:t>
            </a:r>
            <a:r>
              <a:rPr/>
              <a:t> </a:t>
            </a:r>
            <a:r>
              <a:rPr/>
              <a:t>should</a:t>
            </a:r>
            <a:r>
              <a:rPr/>
              <a:t> </a:t>
            </a:r>
            <a:r>
              <a:rPr/>
              <a:t>use</a:t>
            </a:r>
            <a:r>
              <a:rPr/>
              <a:t> </a:t>
            </a:r>
            <a:r>
              <a:rPr/>
              <a:t>null</a:t>
            </a:r>
            <a:r>
              <a:rPr/>
              <a:t> </a:t>
            </a:r>
            <a:r>
              <a:rPr/>
              <a:t>values</a:t>
            </a:r>
            <a:r>
              <a:rPr/>
              <a:t> </a:t>
            </a:r>
            <a:r>
              <a:rPr/>
              <a:t>at</a:t>
            </a:r>
            <a:r>
              <a:rPr/>
              <a:t> </a:t>
            </a:r>
            <a:r>
              <a:rPr/>
              <a:t>all</a:t>
            </a:r>
            <a:r>
              <a:rPr/>
              <a:t> </a:t>
            </a:r>
            <a:r>
              <a:rPr/>
              <a:t>in</a:t>
            </a:r>
            <a:r>
              <a:rPr/>
              <a:t> </a:t>
            </a:r>
            <a:r>
              <a:rPr/>
              <a:t>databases.</a:t>
            </a:r>
            <a:r>
              <a:rPr/>
              <a:t> </a:t>
            </a:r>
            <a:r>
              <a:rPr/>
              <a:t>The</a:t>
            </a:r>
            <a:r>
              <a:rPr/>
              <a:t> </a:t>
            </a:r>
            <a:r>
              <a:rPr/>
              <a:t>potential</a:t>
            </a:r>
            <a:r>
              <a:rPr/>
              <a:t> </a:t>
            </a:r>
            <a:r>
              <a:rPr/>
              <a:t>for</a:t>
            </a:r>
            <a:r>
              <a:rPr/>
              <a:t> </a:t>
            </a:r>
            <a:r>
              <a:rPr/>
              <a:t>confusion</a:t>
            </a:r>
            <a:r>
              <a:rPr/>
              <a:t> </a:t>
            </a:r>
            <a:r>
              <a:rPr/>
              <a:t>is</a:t>
            </a:r>
            <a:r>
              <a:rPr/>
              <a:t> </a:t>
            </a:r>
            <a:r>
              <a:rPr/>
              <a:t>great.</a:t>
            </a:r>
            <a:r>
              <a:rPr/>
              <a:t> </a:t>
            </a:r>
            <a:r>
              <a:rPr/>
              <a:t>There</a:t>
            </a:r>
            <a:r>
              <a:rPr/>
              <a:t> </a:t>
            </a:r>
            <a:r>
              <a:rPr/>
              <a:t>is</a:t>
            </a:r>
            <a:r>
              <a:rPr/>
              <a:t> </a:t>
            </a:r>
            <a:r>
              <a:rPr/>
              <a:t>a</a:t>
            </a:r>
            <a:r>
              <a:rPr/>
              <a:t> </a:t>
            </a:r>
            <a:r>
              <a:rPr/>
              <a:t>general</a:t>
            </a:r>
            <a:r>
              <a:rPr/>
              <a:t> </a:t>
            </a:r>
            <a:r>
              <a:rPr/>
              <a:t>consensus</a:t>
            </a:r>
            <a:r>
              <a:rPr/>
              <a:t> </a:t>
            </a:r>
            <a:r>
              <a:rPr/>
              <a:t>that</a:t>
            </a:r>
            <a:r>
              <a:rPr/>
              <a:t> </a:t>
            </a:r>
            <a:r>
              <a:rPr/>
              <a:t>you</a:t>
            </a:r>
            <a:r>
              <a:rPr/>
              <a:t> </a:t>
            </a:r>
            <a:r>
              <a:rPr/>
              <a:t>should</a:t>
            </a:r>
            <a:r>
              <a:rPr/>
              <a:t> </a:t>
            </a:r>
            <a:r>
              <a:rPr/>
              <a:t>not</a:t>
            </a:r>
            <a:r>
              <a:rPr/>
              <a:t> </a:t>
            </a:r>
            <a:r>
              <a:rPr/>
              <a:t>use</a:t>
            </a:r>
            <a:r>
              <a:rPr/>
              <a:t> </a:t>
            </a:r>
            <a:r>
              <a:rPr/>
              <a:t>null</a:t>
            </a:r>
            <a:r>
              <a:rPr/>
              <a:t> </a:t>
            </a:r>
            <a:r>
              <a:rPr/>
              <a:t>values</a:t>
            </a:r>
            <a:r>
              <a:rPr/>
              <a:t> </a:t>
            </a:r>
            <a:r>
              <a:rPr/>
              <a:t>for</a:t>
            </a:r>
            <a:r>
              <a:rPr/>
              <a:t> </a:t>
            </a:r>
            <a:r>
              <a:rPr/>
              <a:t>identification</a:t>
            </a:r>
            <a:r>
              <a:rPr/>
              <a:t> </a:t>
            </a:r>
            <a:r>
              <a:rPr/>
              <a:t>codes.</a:t>
            </a:r>
            <a:r>
              <a:rPr/>
              <a:t> </a:t>
            </a:r>
            <a:r>
              <a:rPr/>
              <a:t>For</a:t>
            </a:r>
            <a:r>
              <a:rPr/>
              <a:t> </a:t>
            </a:r>
            <a:r>
              <a:rPr/>
              <a:t>other</a:t>
            </a:r>
            <a:r>
              <a:rPr/>
              <a:t> </a:t>
            </a:r>
            <a:r>
              <a:rPr/>
              <a:t>settings,</a:t>
            </a:r>
            <a:r>
              <a:rPr/>
              <a:t> </a:t>
            </a:r>
            <a:r>
              <a:rPr/>
              <a:t>you</a:t>
            </a:r>
            <a:r>
              <a:rPr/>
              <a:t> </a:t>
            </a:r>
            <a:r>
              <a:rPr/>
              <a:t>can</a:t>
            </a:r>
            <a:r>
              <a:rPr/>
              <a:t> </a:t>
            </a:r>
            <a:r>
              <a:rPr/>
              <a:t>use</a:t>
            </a:r>
            <a:r>
              <a:rPr/>
              <a:t> </a:t>
            </a:r>
            <a:r>
              <a:rPr/>
              <a:t>extreme</a:t>
            </a:r>
            <a:r>
              <a:rPr/>
              <a:t> </a:t>
            </a:r>
            <a:r>
              <a:rPr/>
              <a:t>codes</a:t>
            </a:r>
            <a:r>
              <a:rPr/>
              <a:t> </a:t>
            </a:r>
            <a:r>
              <a:rPr/>
              <a:t>like</a:t>
            </a:r>
            <a:r>
              <a:rPr/>
              <a:t> </a:t>
            </a:r>
            <a:r>
              <a:rPr/>
              <a:t>-1</a:t>
            </a:r>
            <a:r>
              <a:rPr/>
              <a:t> </a:t>
            </a:r>
            <a:r>
              <a:rPr/>
              <a:t>and</a:t>
            </a:r>
            <a:r>
              <a:rPr/>
              <a:t> </a:t>
            </a:r>
            <a:r>
              <a:rPr/>
              <a:t>99.</a:t>
            </a:r>
            <a:r>
              <a:rPr/>
              <a:t> </a:t>
            </a:r>
            <a:r>
              <a:rPr/>
              <a:t>Then</a:t>
            </a:r>
            <a:r>
              <a:rPr/>
              <a:t> </a:t>
            </a:r>
            <a:r>
              <a:rPr/>
              <a:t>you</a:t>
            </a:r>
            <a:r>
              <a:rPr/>
              <a:t> </a:t>
            </a:r>
            <a:r>
              <a:rPr/>
              <a:t>can</a:t>
            </a:r>
            <a:r>
              <a:rPr/>
              <a:t> </a:t>
            </a:r>
            <a:r>
              <a:rPr/>
              <a:t>track</a:t>
            </a:r>
            <a:r>
              <a:rPr/>
              <a:t> </a:t>
            </a:r>
            <a:r>
              <a:rPr/>
              <a:t>those</a:t>
            </a:r>
            <a:r>
              <a:rPr/>
              <a:t> </a:t>
            </a:r>
            <a:r>
              <a:rPr/>
              <a:t>codes</a:t>
            </a:r>
            <a:r>
              <a:rPr/>
              <a:t> </a:t>
            </a:r>
            <a:r>
              <a:rPr/>
              <a:t>explicitly</a:t>
            </a:r>
            <a:r>
              <a:rPr/>
              <a:t> </a:t>
            </a:r>
            <a:r>
              <a:rPr/>
              <a:t>because</a:t>
            </a:r>
            <a:r>
              <a:rPr/>
              <a:t> </a:t>
            </a:r>
            <a:r>
              <a:rPr/>
              <a:t>=-1</a:t>
            </a:r>
            <a:r>
              <a:rPr/>
              <a:t> </a:t>
            </a:r>
            <a:r>
              <a:rPr/>
              <a:t>or</a:t>
            </a:r>
            <a:r>
              <a:rPr/>
              <a:t> </a:t>
            </a:r>
            <a:r>
              <a:rPr/>
              <a:t>=99</a:t>
            </a:r>
            <a:r>
              <a:rPr/>
              <a:t> </a:t>
            </a:r>
            <a:r>
              <a:rPr/>
              <a:t>does</a:t>
            </a:r>
            <a:r>
              <a:rPr/>
              <a:t> </a:t>
            </a:r>
            <a:r>
              <a:rPr/>
              <a:t>not</a:t>
            </a:r>
            <a:r>
              <a:rPr/>
              <a:t> </a:t>
            </a:r>
            <a:r>
              <a:rPr/>
              <a:t>invoke</a:t>
            </a:r>
            <a:r>
              <a:rPr/>
              <a:t> </a:t>
            </a:r>
            <a:r>
              <a:rPr/>
              <a:t>the</a:t>
            </a:r>
            <a:r>
              <a:rPr/>
              <a:t> </a:t>
            </a:r>
            <a:r>
              <a:rPr/>
              <a:t>monster</a:t>
            </a:r>
            <a:r>
              <a:rPr/>
              <a:t> </a:t>
            </a:r>
            <a:r>
              <a:rPr/>
              <a:t>of</a:t>
            </a:r>
            <a:r>
              <a:rPr/>
              <a:t> </a:t>
            </a:r>
            <a:r>
              <a:rPr/>
              <a:t>three</a:t>
            </a:r>
            <a:r>
              <a:rPr/>
              <a:t> </a:t>
            </a:r>
            <a:r>
              <a:rPr/>
              <a:t>valued</a:t>
            </a:r>
            <a:r>
              <a:rPr/>
              <a:t> </a:t>
            </a:r>
            <a:r>
              <a:rPr/>
              <a:t>logic.</a:t>
            </a:r>
          </a:p>
          <a:p>
            <a:pPr lvl="0" marL="0" indent="0">
              <a:buNone/>
            </a:pPr>
          </a:p>
          <a:p>
            <a:pPr lvl="0" marL="0" indent="0">
              <a:buNone/>
            </a:pPr>
            <a:r>
              <a:rPr/>
              <a:t>It</a:t>
            </a:r>
            <a:r>
              <a:rPr/>
              <a:t> </a:t>
            </a:r>
            <a:r>
              <a:rPr/>
              <a:t>is</a:t>
            </a:r>
            <a:r>
              <a:rPr/>
              <a:t> </a:t>
            </a:r>
            <a:r>
              <a:rPr/>
              <a:t>still</a:t>
            </a:r>
            <a:r>
              <a:rPr/>
              <a:t> </a:t>
            </a:r>
            <a:r>
              <a:rPr/>
              <a:t>tricky</a:t>
            </a:r>
            <a:r>
              <a:rPr/>
              <a:t> </a:t>
            </a:r>
            <a:r>
              <a:rPr/>
              <a:t>though.</a:t>
            </a:r>
            <a:r>
              <a:rPr/>
              <a:t> </a:t>
            </a:r>
            <a:r>
              <a:rPr/>
              <a:t>If</a:t>
            </a:r>
            <a:r>
              <a:rPr/>
              <a:t> </a:t>
            </a:r>
            <a:r>
              <a:rPr/>
              <a:t>the</a:t>
            </a:r>
            <a:r>
              <a:rPr/>
              <a:t> </a:t>
            </a:r>
            <a:r>
              <a:rPr/>
              <a:t>missing</a:t>
            </a:r>
            <a:r>
              <a:rPr/>
              <a:t> </a:t>
            </a:r>
            <a:r>
              <a:rPr/>
              <a:t>value</a:t>
            </a:r>
            <a:r>
              <a:rPr/>
              <a:t> </a:t>
            </a:r>
            <a:r>
              <a:rPr/>
              <a:t>code</a:t>
            </a:r>
            <a:r>
              <a:rPr/>
              <a:t> </a:t>
            </a:r>
            <a:r>
              <a:rPr/>
              <a:t>for</a:t>
            </a:r>
            <a:r>
              <a:rPr/>
              <a:t> </a:t>
            </a:r>
            <a:r>
              <a:rPr/>
              <a:t>age</a:t>
            </a:r>
            <a:r>
              <a:rPr/>
              <a:t> </a:t>
            </a:r>
            <a:r>
              <a:rPr/>
              <a:t>is</a:t>
            </a:r>
            <a:r>
              <a:rPr/>
              <a:t> </a:t>
            </a:r>
            <a:r>
              <a:rPr/>
              <a:t>-1</a:t>
            </a:r>
            <a:r>
              <a:rPr/>
              <a:t> </a:t>
            </a:r>
            <a:r>
              <a:rPr/>
              <a:t>then</a:t>
            </a:r>
            <a:r>
              <a:rPr/>
              <a:t> </a:t>
            </a:r>
            <a:r>
              <a:rPr/>
              <a:t>you</a:t>
            </a:r>
            <a:r>
              <a:rPr/>
              <a:t> </a:t>
            </a:r>
            <a:r>
              <a:rPr/>
              <a:t>can’t</a:t>
            </a:r>
            <a:r>
              <a:rPr/>
              <a:t> </a:t>
            </a:r>
            <a:r>
              <a:rPr/>
              <a:t>say</a:t>
            </a:r>
            <a:r>
              <a:rPr/>
              <a:t> </a:t>
            </a:r>
            <a:r>
              <a:rPr/>
              <a:t>age</a:t>
            </a:r>
            <a:r>
              <a:rPr/>
              <a:t> </a:t>
            </a:r>
            <a:r>
              <a:rPr/>
              <a:t>&lt;=</a:t>
            </a:r>
            <a:r>
              <a:rPr/>
              <a:t> </a:t>
            </a:r>
            <a:r>
              <a:rPr/>
              <a:t>18,</a:t>
            </a:r>
            <a:r>
              <a:rPr/>
              <a:t> </a:t>
            </a:r>
            <a:r>
              <a:rPr/>
              <a:t>you</a:t>
            </a:r>
            <a:r>
              <a:rPr/>
              <a:t> </a:t>
            </a:r>
            <a:r>
              <a:rPr/>
              <a:t>have</a:t>
            </a:r>
            <a:r>
              <a:rPr/>
              <a:t> </a:t>
            </a:r>
            <a:r>
              <a:rPr/>
              <a:t>to</a:t>
            </a:r>
            <a:r>
              <a:rPr/>
              <a:t> </a:t>
            </a:r>
            <a:r>
              <a:rPr/>
              <a:t>say</a:t>
            </a:r>
            <a:r>
              <a:rPr/>
              <a:t> </a:t>
            </a:r>
            <a:r>
              <a:rPr/>
              <a:t>age</a:t>
            </a:r>
            <a:r>
              <a:rPr/>
              <a:t> </a:t>
            </a:r>
            <a:r>
              <a:rPr/>
              <a:t>&lt;=18</a:t>
            </a:r>
            <a:r>
              <a:rPr/>
              <a:t> </a:t>
            </a:r>
            <a:r>
              <a:rPr/>
              <a:t>and</a:t>
            </a:r>
            <a:r>
              <a:rPr/>
              <a:t> </a:t>
            </a:r>
            <a:r>
              <a:rPr/>
              <a:t>age</a:t>
            </a:r>
            <a:r>
              <a:rPr/>
              <a:t> </a:t>
            </a:r>
            <a:r>
              <a:rPr/>
              <a:t>&gt;=</a:t>
            </a:r>
            <a:r>
              <a:rPr/>
              <a:t> </a:t>
            </a:r>
            <a:r>
              <a:rPr/>
              <a:t>0.</a:t>
            </a:r>
          </a:p>
          <a:p>
            <a:pPr lvl="0" marL="0" indent="0">
              <a:buNone/>
            </a:pPr>
          </a:p>
          <a:p>
            <a:pPr lvl="0" marL="0" indent="0">
              <a:buNone/>
            </a:pPr>
            <a:r>
              <a:rPr/>
              <a:t>Now</a:t>
            </a:r>
            <a:r>
              <a:rPr/>
              <a:t> </a:t>
            </a:r>
            <a:r>
              <a:rPr/>
              <a:t>as</a:t>
            </a:r>
            <a:r>
              <a:rPr/>
              <a:t> </a:t>
            </a:r>
            <a:r>
              <a:rPr/>
              <a:t>an</a:t>
            </a:r>
            <a:r>
              <a:rPr/>
              <a:t> </a:t>
            </a:r>
            <a:r>
              <a:rPr/>
              <a:t>end</a:t>
            </a:r>
            <a:r>
              <a:rPr/>
              <a:t> </a:t>
            </a:r>
            <a:r>
              <a:rPr/>
              <a:t>user,</a:t>
            </a:r>
            <a:r>
              <a:rPr/>
              <a:t> </a:t>
            </a:r>
            <a:r>
              <a:rPr/>
              <a:t>you</a:t>
            </a:r>
            <a:r>
              <a:rPr/>
              <a:t> </a:t>
            </a:r>
            <a:r>
              <a:rPr/>
              <a:t>don’t</a:t>
            </a:r>
            <a:r>
              <a:rPr/>
              <a:t> </a:t>
            </a:r>
            <a:r>
              <a:rPr/>
              <a:t>get</a:t>
            </a:r>
            <a:r>
              <a:rPr/>
              <a:t> </a:t>
            </a:r>
            <a:r>
              <a:rPr/>
              <a:t>to</a:t>
            </a:r>
            <a:r>
              <a:rPr/>
              <a:t> </a:t>
            </a:r>
            <a:r>
              <a:rPr/>
              <a:t>make</a:t>
            </a:r>
            <a:r>
              <a:rPr/>
              <a:t> </a:t>
            </a:r>
            <a:r>
              <a:rPr/>
              <a:t>this</a:t>
            </a:r>
            <a:r>
              <a:rPr/>
              <a:t> </a:t>
            </a:r>
            <a:r>
              <a:rPr/>
              <a:t>call.</a:t>
            </a:r>
            <a:r>
              <a:rPr/>
              <a:t> </a:t>
            </a:r>
            <a:r>
              <a:rPr/>
              <a:t>The</a:t>
            </a:r>
            <a:r>
              <a:rPr/>
              <a:t> </a:t>
            </a:r>
            <a:r>
              <a:rPr/>
              <a:t>lesson</a:t>
            </a:r>
            <a:r>
              <a:rPr/>
              <a:t> </a:t>
            </a:r>
            <a:r>
              <a:rPr/>
              <a:t>for</a:t>
            </a:r>
            <a:r>
              <a:rPr/>
              <a:t> </a:t>
            </a:r>
            <a:r>
              <a:rPr/>
              <a:t>you</a:t>
            </a:r>
            <a:r>
              <a:rPr/>
              <a:t> </a:t>
            </a:r>
            <a:r>
              <a:rPr/>
              <a:t>is</a:t>
            </a:r>
            <a:r>
              <a:rPr/>
              <a:t> </a:t>
            </a:r>
            <a:r>
              <a:rPr/>
              <a:t>that</a:t>
            </a:r>
            <a:r>
              <a:rPr/>
              <a:t> </a:t>
            </a:r>
            <a:r>
              <a:rPr/>
              <a:t>whenever</a:t>
            </a:r>
            <a:r>
              <a:rPr/>
              <a:t> </a:t>
            </a:r>
            <a:r>
              <a:rPr/>
              <a:t>you</a:t>
            </a:r>
            <a:r>
              <a:rPr/>
              <a:t> </a:t>
            </a:r>
            <a:r>
              <a:rPr/>
              <a:t>have</a:t>
            </a:r>
            <a:r>
              <a:rPr/>
              <a:t> </a:t>
            </a:r>
            <a:r>
              <a:rPr/>
              <a:t>missing</a:t>
            </a:r>
            <a:r>
              <a:rPr/>
              <a:t> </a:t>
            </a:r>
            <a:r>
              <a:rPr/>
              <a:t>or</a:t>
            </a:r>
            <a:r>
              <a:rPr/>
              <a:t> </a:t>
            </a:r>
            <a:r>
              <a:rPr/>
              <a:t>unknown</a:t>
            </a:r>
            <a:r>
              <a:rPr/>
              <a:t> </a:t>
            </a:r>
            <a:r>
              <a:rPr/>
              <a:t>values,</a:t>
            </a:r>
            <a:r>
              <a:rPr/>
              <a:t> </a:t>
            </a:r>
            <a:r>
              <a:rPr/>
              <a:t>you</a:t>
            </a:r>
            <a:r>
              <a:rPr/>
              <a:t> </a:t>
            </a:r>
            <a:r>
              <a:rPr/>
              <a:t>have</a:t>
            </a:r>
            <a:r>
              <a:rPr/>
              <a:t> </a:t>
            </a:r>
            <a:r>
              <a:rPr/>
              <a:t>to</a:t>
            </a:r>
            <a:r>
              <a:rPr/>
              <a:t> </a:t>
            </a:r>
            <a:r>
              <a:rPr/>
              <a:t>be</a:t>
            </a:r>
            <a:r>
              <a:rPr/>
              <a:t> </a:t>
            </a:r>
            <a:r>
              <a:rPr/>
              <a:t>alert</a:t>
            </a:r>
            <a:r>
              <a:rPr/>
              <a:t> </a:t>
            </a:r>
            <a:r>
              <a:rPr/>
              <a:t>to</a:t>
            </a:r>
            <a:r>
              <a:rPr/>
              <a:t> </a:t>
            </a:r>
            <a:r>
              <a:rPr/>
              <a:t>the</a:t>
            </a:r>
            <a:r>
              <a:rPr/>
              <a:t> </a:t>
            </a:r>
            <a:r>
              <a:rPr/>
              <a:t>troubles</a:t>
            </a:r>
            <a:r>
              <a:rPr/>
              <a:t> </a:t>
            </a:r>
            <a:r>
              <a:rPr/>
              <a:t>that</a:t>
            </a:r>
            <a:r>
              <a:rPr/>
              <a:t> </a:t>
            </a:r>
            <a:r>
              <a:rPr/>
              <a:t>they</a:t>
            </a:r>
            <a:r>
              <a:rPr/>
              <a:t> </a:t>
            </a:r>
            <a:r>
              <a:rPr/>
              <a:t>may</a:t>
            </a:r>
            <a:r>
              <a:rPr/>
              <a:t> </a:t>
            </a:r>
            <a:r>
              <a:rPr/>
              <a:t>cause.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import</a:t>
            </a:r>
            <a:r>
              <a:rPr/>
              <a:t> </a:t>
            </a:r>
            <a:r>
              <a:rPr/>
              <a:t>the</a:t>
            </a:r>
            <a:r>
              <a:rPr/>
              <a:t> </a:t>
            </a:r>
            <a:r>
              <a:rPr/>
              <a:t>data</a:t>
            </a:r>
            <a:r>
              <a:rPr/>
              <a:t> </a:t>
            </a:r>
            <a:r>
              <a:rPr/>
              <a:t>into</a:t>
            </a:r>
            <a:r>
              <a:rPr/>
              <a:t> </a:t>
            </a:r>
            <a:r>
              <a:rPr/>
              <a:t>SAS,</a:t>
            </a:r>
            <a:r>
              <a:rPr/>
              <a:t> </a:t>
            </a:r>
            <a:r>
              <a:rPr/>
              <a:t>SAS</a:t>
            </a:r>
            <a:r>
              <a:rPr/>
              <a:t> </a:t>
            </a:r>
            <a:r>
              <a:rPr/>
              <a:t>will</a:t>
            </a:r>
            <a:r>
              <a:rPr/>
              <a:t> </a:t>
            </a:r>
            <a:r>
              <a:rPr/>
              <a:t>convert</a:t>
            </a:r>
            <a:r>
              <a:rPr/>
              <a:t> </a:t>
            </a:r>
            <a:r>
              <a:rPr/>
              <a:t>numeric</a:t>
            </a:r>
            <a:r>
              <a:rPr/>
              <a:t> </a:t>
            </a:r>
            <a:r>
              <a:rPr/>
              <a:t>null</a:t>
            </a:r>
            <a:r>
              <a:rPr/>
              <a:t> </a:t>
            </a:r>
            <a:r>
              <a:rPr/>
              <a:t>values</a:t>
            </a:r>
            <a:r>
              <a:rPr/>
              <a:t> </a:t>
            </a:r>
            <a:r>
              <a:rPr/>
              <a:t>to</a:t>
            </a:r>
            <a:r>
              <a:rPr/>
              <a:t> </a:t>
            </a:r>
            <a:r>
              <a:rPr/>
              <a:t>a</a:t>
            </a:r>
            <a:r>
              <a:rPr/>
              <a:t> </a:t>
            </a:r>
            <a:r>
              <a:rPr/>
              <a:t>dot,</a:t>
            </a:r>
            <a:r>
              <a:rPr/>
              <a:t> </a:t>
            </a:r>
            <a:r>
              <a:rPr/>
              <a:t>which</a:t>
            </a:r>
            <a:r>
              <a:rPr/>
              <a:t> </a:t>
            </a:r>
            <a:r>
              <a:rPr/>
              <a:t>is</a:t>
            </a:r>
            <a:r>
              <a:rPr/>
              <a:t> </a:t>
            </a:r>
            <a:r>
              <a:rPr/>
              <a:t>the</a:t>
            </a:r>
            <a:r>
              <a:rPr/>
              <a:t> </a:t>
            </a:r>
            <a:r>
              <a:rPr/>
              <a:t>SAS</a:t>
            </a:r>
            <a:r>
              <a:rPr/>
              <a:t> </a:t>
            </a:r>
            <a:r>
              <a:rPr/>
              <a:t>code</a:t>
            </a:r>
            <a:r>
              <a:rPr/>
              <a:t> </a:t>
            </a:r>
            <a:r>
              <a:rPr/>
              <a:t>for</a:t>
            </a:r>
            <a:r>
              <a:rPr/>
              <a:t> </a:t>
            </a:r>
            <a:r>
              <a:rPr/>
              <a:t>missing</a:t>
            </a:r>
            <a:r>
              <a:rPr/>
              <a:t> </a:t>
            </a:r>
            <a:r>
              <a:rPr/>
              <a:t>values.</a:t>
            </a:r>
            <a:r>
              <a:rPr/>
              <a:t> </a:t>
            </a:r>
            <a:r>
              <a:rPr/>
              <a:t>For</a:t>
            </a:r>
            <a:r>
              <a:rPr/>
              <a:t> </a:t>
            </a:r>
            <a:r>
              <a:rPr/>
              <a:t>character</a:t>
            </a:r>
            <a:r>
              <a:rPr/>
              <a:t> </a:t>
            </a:r>
            <a:r>
              <a:rPr/>
              <a:t>values,</a:t>
            </a:r>
            <a:r>
              <a:rPr/>
              <a:t> </a:t>
            </a:r>
            <a:r>
              <a:rPr/>
              <a:t>SAS</a:t>
            </a:r>
            <a:r>
              <a:rPr/>
              <a:t> </a:t>
            </a:r>
            <a:r>
              <a:rPr/>
              <a:t>will</a:t>
            </a:r>
            <a:r>
              <a:rPr/>
              <a:t> </a:t>
            </a:r>
            <a:r>
              <a:rPr/>
              <a:t>convert</a:t>
            </a:r>
            <a:r>
              <a:rPr/>
              <a:t> </a:t>
            </a:r>
            <a:r>
              <a:rPr/>
              <a:t>null</a:t>
            </a:r>
            <a:r>
              <a:rPr/>
              <a:t> </a:t>
            </a:r>
            <a:r>
              <a:rPr/>
              <a:t>values</a:t>
            </a:r>
            <a:r>
              <a:rPr/>
              <a:t> </a:t>
            </a:r>
            <a:r>
              <a:rPr/>
              <a:t>to</a:t>
            </a:r>
            <a:r>
              <a:rPr/>
              <a:t> </a:t>
            </a:r>
            <a:r>
              <a:rPr/>
              <a:t>an</a:t>
            </a:r>
            <a:r>
              <a:rPr/>
              <a:t> </a:t>
            </a:r>
            <a:r>
              <a:rPr/>
              <a:t>empty</a:t>
            </a:r>
            <a:r>
              <a:rPr/>
              <a:t> </a:t>
            </a:r>
            <a:r>
              <a:rPr/>
              <a:t>string,</a:t>
            </a:r>
            <a:r>
              <a:rPr/>
              <a:t> </a:t>
            </a:r>
            <a:r>
              <a:rPr/>
              <a:t>a</a:t>
            </a:r>
            <a:r>
              <a:rPr/>
              <a:t> </a:t>
            </a:r>
            <a:r>
              <a:rPr/>
              <a:t>string</a:t>
            </a:r>
            <a:r>
              <a:rPr/>
              <a:t> </a:t>
            </a:r>
            <a:r>
              <a:rPr/>
              <a:t>of</a:t>
            </a:r>
            <a:r>
              <a:rPr/>
              <a:t> </a:t>
            </a:r>
            <a:r>
              <a:rPr/>
              <a:t>length</a:t>
            </a:r>
            <a:r>
              <a:rPr/>
              <a:t> </a:t>
            </a:r>
            <a:r>
              <a:rPr/>
              <a:t>zero.</a:t>
            </a:r>
            <a:r>
              <a:rPr/>
              <a:t> </a:t>
            </a:r>
            <a:r>
              <a:rPr/>
              <a:t>This</a:t>
            </a:r>
            <a:r>
              <a:rPr/>
              <a:t> </a:t>
            </a:r>
            <a:r>
              <a:rPr/>
              <a:t>may</a:t>
            </a:r>
            <a:r>
              <a:rPr/>
              <a:t> </a:t>
            </a:r>
            <a:r>
              <a:rPr/>
              <a:t>or</a:t>
            </a:r>
            <a:r>
              <a:rPr/>
              <a:t> </a:t>
            </a:r>
            <a:r>
              <a:rPr/>
              <a:t>may</a:t>
            </a:r>
            <a:r>
              <a:rPr/>
              <a:t> </a:t>
            </a:r>
            <a:r>
              <a:rPr/>
              <a:t>not</a:t>
            </a:r>
            <a:r>
              <a:rPr/>
              <a:t> </a:t>
            </a:r>
            <a:r>
              <a:rPr/>
              <a:t>be</a:t>
            </a:r>
            <a:r>
              <a:rPr/>
              <a:t> </a:t>
            </a:r>
            <a:r>
              <a:rPr/>
              <a:t>what</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will</a:t>
            </a:r>
            <a:r>
              <a:rPr/>
              <a:t> </a:t>
            </a:r>
            <a:r>
              <a:rPr/>
              <a:t>convert</a:t>
            </a:r>
            <a:r>
              <a:rPr/>
              <a:t> </a:t>
            </a:r>
            <a:r>
              <a:rPr/>
              <a:t>null</a:t>
            </a:r>
            <a:r>
              <a:rPr/>
              <a:t> </a:t>
            </a:r>
            <a:r>
              <a:rPr/>
              <a:t>values</a:t>
            </a:r>
            <a:r>
              <a:rPr/>
              <a:t> </a:t>
            </a:r>
            <a:r>
              <a:rPr/>
              <a:t>to</a:t>
            </a:r>
            <a:r>
              <a:rPr/>
              <a:t> </a:t>
            </a:r>
            <a:r>
              <a:rPr/>
              <a:t>NA</a:t>
            </a:r>
            <a:r>
              <a:rPr/>
              <a:t> </a:t>
            </a:r>
            <a:r>
              <a:rPr/>
              <a:t>if</a:t>
            </a:r>
            <a:r>
              <a:rPr/>
              <a:t> </a:t>
            </a:r>
            <a:r>
              <a:rPr/>
              <a:t>the</a:t>
            </a:r>
            <a:r>
              <a:rPr/>
              <a:t> </a:t>
            </a:r>
            <a:r>
              <a:rPr/>
              <a:t>field</a:t>
            </a:r>
            <a:r>
              <a:rPr/>
              <a:t> </a:t>
            </a:r>
            <a:r>
              <a:rPr/>
              <a:t>is</a:t>
            </a:r>
            <a:r>
              <a:rPr/>
              <a:t> </a:t>
            </a:r>
            <a:r>
              <a:rPr/>
              <a:t>numeric.</a:t>
            </a:r>
            <a:r>
              <a:rPr/>
              <a:t> </a:t>
            </a:r>
            <a:r>
              <a:rPr/>
              <a:t>It</a:t>
            </a:r>
            <a:r>
              <a:rPr/>
              <a:t> </a:t>
            </a:r>
            <a:r>
              <a:rPr/>
              <a:t>will</a:t>
            </a:r>
            <a:r>
              <a:rPr/>
              <a:t> </a:t>
            </a:r>
            <a:r>
              <a:rPr/>
              <a:t>convert</a:t>
            </a:r>
            <a:r>
              <a:rPr/>
              <a:t> </a:t>
            </a:r>
            <a:r>
              <a:rPr/>
              <a:t>to</a:t>
            </a:r>
            <a:r>
              <a:rPr/>
              <a:t> </a:t>
            </a:r>
            <a:r>
              <a:rPr/>
              <a:t> </a:t>
            </a:r>
            <a:r>
              <a:rPr/>
              <a:t>if</a:t>
            </a:r>
            <a:r>
              <a:rPr/>
              <a:t> </a:t>
            </a:r>
            <a:r>
              <a:rPr/>
              <a:t>the</a:t>
            </a:r>
            <a:r>
              <a:rPr/>
              <a:t> </a:t>
            </a:r>
            <a:r>
              <a:rPr/>
              <a:t>field</a:t>
            </a:r>
            <a:r>
              <a:rPr/>
              <a:t> </a:t>
            </a:r>
            <a:r>
              <a:rPr/>
              <a:t>is</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different</a:t>
            </a:r>
            <a:r>
              <a:rPr/>
              <a:t> </a:t>
            </a:r>
            <a:r>
              <a:rPr/>
              <a:t>database</a:t>
            </a:r>
            <a:r>
              <a:rPr/>
              <a:t> </a:t>
            </a:r>
            <a:r>
              <a:rPr/>
              <a:t>with</a:t>
            </a:r>
            <a:r>
              <a:rPr/>
              <a:t> </a:t>
            </a:r>
            <a:r>
              <a:rPr/>
              <a:t>null</a:t>
            </a:r>
            <a:r>
              <a:rPr/>
              <a:t> </a:t>
            </a:r>
            <a:r>
              <a:rPr/>
              <a:t>values.</a:t>
            </a:r>
            <a:r>
              <a:rPr/>
              <a:t> </a:t>
            </a:r>
            <a:r>
              <a:rPr/>
              <a:t>For</a:t>
            </a:r>
            <a:r>
              <a:rPr/>
              <a:t> </a:t>
            </a:r>
            <a:r>
              <a:rPr/>
              <a:t>this</a:t>
            </a:r>
            <a:r>
              <a:rPr/>
              <a:t> </a:t>
            </a:r>
            <a:r>
              <a:rPr/>
              <a:t>data</a:t>
            </a:r>
            <a:r>
              <a:rPr/>
              <a:t> </a:t>
            </a:r>
            <a:r>
              <a:rPr/>
              <a:t>set,</a:t>
            </a:r>
            <a:r>
              <a:rPr/>
              <a:t> </a:t>
            </a:r>
            <a:r>
              <a:rPr/>
              <a:t>the</a:t>
            </a:r>
            <a:r>
              <a:rPr/>
              <a:t> </a:t>
            </a:r>
            <a:r>
              <a:rPr/>
              <a:t>“</a:t>
            </a:r>
            <a:r>
              <a:rPr/>
              <a:t>Bar</a:t>
            </a:r>
            <a:r>
              <a:rPr/>
              <a:t>”</a:t>
            </a:r>
            <a:r>
              <a:rPr/>
              <a:t> </a:t>
            </a:r>
            <a:r>
              <a:rPr/>
              <a:t>names</a:t>
            </a:r>
            <a:r>
              <a:rPr/>
              <a:t> </a:t>
            </a:r>
            <a:r>
              <a:rPr/>
              <a:t>include</a:t>
            </a:r>
            <a:r>
              <a:rPr/>
              <a:t> </a:t>
            </a:r>
            <a:r>
              <a:rPr/>
              <a:t>two</a:t>
            </a:r>
            <a:r>
              <a:rPr/>
              <a:t> </a:t>
            </a:r>
            <a:r>
              <a:rPr/>
              <a:t>records</a:t>
            </a:r>
            <a:r>
              <a:rPr/>
              <a:t> </a:t>
            </a:r>
            <a:r>
              <a:rPr/>
              <a:t>with</a:t>
            </a:r>
            <a:r>
              <a:rPr/>
              <a:t> </a:t>
            </a:r>
            <a:r>
              <a:rPr/>
              <a:t>unknown</a:t>
            </a:r>
            <a:r>
              <a:rPr/>
              <a:t> </a:t>
            </a:r>
            <a:r>
              <a:rPr/>
              <a:t>ages.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can’t</a:t>
            </a:r>
            <a:r>
              <a:rPr/>
              <a:t> </a:t>
            </a:r>
            <a:r>
              <a:rPr/>
              <a:t>stress</a:t>
            </a:r>
            <a:r>
              <a:rPr/>
              <a:t> </a:t>
            </a:r>
            <a:r>
              <a:rPr/>
              <a:t>enough</a:t>
            </a:r>
            <a:r>
              <a:rPr/>
              <a:t> </a:t>
            </a:r>
            <a:r>
              <a:rPr/>
              <a:t>how</a:t>
            </a:r>
            <a:r>
              <a:rPr/>
              <a:t> </a:t>
            </a:r>
            <a:r>
              <a:rPr/>
              <a:t>important</a:t>
            </a:r>
            <a:r>
              <a:rPr/>
              <a:t> </a:t>
            </a:r>
            <a:r>
              <a:rPr/>
              <a:t>it</a:t>
            </a:r>
            <a:r>
              <a:rPr/>
              <a:t> </a:t>
            </a:r>
            <a:r>
              <a:rPr/>
              <a:t>is</a:t>
            </a:r>
            <a:r>
              <a:rPr/>
              <a:t> </a:t>
            </a:r>
            <a:r>
              <a:rPr/>
              <a:t>to</a:t>
            </a:r>
            <a:r>
              <a:rPr/>
              <a:t> </a:t>
            </a:r>
            <a:r>
              <a:rPr/>
              <a:t>get</a:t>
            </a:r>
            <a:r>
              <a:rPr/>
              <a:t> </a:t>
            </a:r>
            <a:r>
              <a:rPr/>
              <a:t>accurate</a:t>
            </a:r>
            <a:r>
              <a:rPr/>
              <a:t> </a:t>
            </a:r>
            <a:r>
              <a:rPr/>
              <a:t>counts</a:t>
            </a:r>
            <a:r>
              <a:rPr/>
              <a:t> </a:t>
            </a:r>
            <a:r>
              <a:rPr/>
              <a:t>when</a:t>
            </a:r>
            <a:r>
              <a:rPr/>
              <a:t> </a:t>
            </a:r>
            <a:r>
              <a:rPr/>
              <a:t>you</a:t>
            </a:r>
            <a:r>
              <a:rPr/>
              <a:t> </a:t>
            </a:r>
            <a:r>
              <a:rPr/>
              <a:t>have</a:t>
            </a:r>
            <a:r>
              <a:rPr/>
              <a:t> </a:t>
            </a:r>
            <a:r>
              <a:rPr/>
              <a:t>null</a:t>
            </a:r>
            <a:r>
              <a:rPr/>
              <a:t> </a:t>
            </a:r>
            <a:r>
              <a:rPr/>
              <a:t>values</a:t>
            </a:r>
            <a:r>
              <a:rPr/>
              <a:t> </a:t>
            </a:r>
            <a:r>
              <a:rPr/>
              <a:t>in</a:t>
            </a:r>
            <a:r>
              <a:rPr/>
              <a:t> </a:t>
            </a:r>
            <a:r>
              <a:rPr/>
              <a:t>your</a:t>
            </a:r>
            <a:r>
              <a:rPr/>
              <a:t> </a:t>
            </a:r>
            <a:r>
              <a:rPr/>
              <a:t>database.</a:t>
            </a:r>
            <a:r>
              <a:rPr/>
              <a:t> </a:t>
            </a:r>
            <a:r>
              <a:rPr/>
              <a:t>Here’s</a:t>
            </a:r>
            <a:r>
              <a:rPr/>
              <a:t> </a:t>
            </a:r>
            <a:r>
              <a:rPr/>
              <a:t>the</a:t>
            </a:r>
            <a:r>
              <a:rPr/>
              <a:t> </a:t>
            </a:r>
            <a:r>
              <a:rPr/>
              <a:t>code</a:t>
            </a:r>
            <a:r>
              <a:rPr/>
              <a:t> </a:t>
            </a:r>
            <a:r>
              <a:rPr/>
              <a:t>to</a:t>
            </a:r>
            <a:r>
              <a:rPr/>
              <a:t> </a:t>
            </a:r>
            <a:r>
              <a:rPr/>
              <a:t>get</a:t>
            </a:r>
            <a:r>
              <a:rPr/>
              <a:t> </a:t>
            </a:r>
            <a:r>
              <a:rPr/>
              <a:t>an</a:t>
            </a:r>
            <a:r>
              <a:rPr/>
              <a:t> </a:t>
            </a:r>
            <a:r>
              <a:rPr/>
              <a:t>overall</a:t>
            </a:r>
            <a:r>
              <a:rPr/>
              <a:t> </a:t>
            </a:r>
            <a:r>
              <a:rPr/>
              <a:t>count</a:t>
            </a:r>
            <a:r>
              <a:rPr/>
              <a:t> </a:t>
            </a:r>
            <a:r>
              <a:rPr/>
              <a:t>of</a:t>
            </a:r>
            <a:r>
              <a:rPr/>
              <a:t> </a:t>
            </a:r>
            <a:r>
              <a:rPr/>
              <a:t>the</a:t>
            </a:r>
            <a:r>
              <a:rPr/>
              <a:t> </a:t>
            </a:r>
            <a:r>
              <a:rPr/>
              <a:t>number</a:t>
            </a:r>
            <a:r>
              <a:rPr/>
              <a:t> </a:t>
            </a:r>
            <a:r>
              <a:rPr/>
              <a:t>of</a:t>
            </a:r>
            <a:r>
              <a:rPr/>
              <a:t> </a:t>
            </a:r>
            <a:r>
              <a:rPr/>
              <a:t>records.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(and</a:t>
            </a:r>
            <a:r>
              <a:rPr/>
              <a:t> </a:t>
            </a:r>
            <a:r>
              <a:rPr/>
              <a:t>should)</a:t>
            </a:r>
            <a:r>
              <a:rPr/>
              <a:t> </a:t>
            </a:r>
            <a:r>
              <a:rPr/>
              <a:t>get</a:t>
            </a:r>
            <a:r>
              <a:rPr/>
              <a:t> </a:t>
            </a:r>
            <a:r>
              <a:rPr/>
              <a:t>counts</a:t>
            </a:r>
            <a:r>
              <a:rPr/>
              <a:t> </a:t>
            </a:r>
            <a:r>
              <a:rPr/>
              <a:t>of</a:t>
            </a:r>
            <a:r>
              <a:rPr/>
              <a:t> </a:t>
            </a:r>
            <a:r>
              <a:rPr/>
              <a:t>all</a:t>
            </a:r>
            <a:r>
              <a:rPr/>
              <a:t> </a:t>
            </a:r>
            <a:r>
              <a:rPr/>
              <a:t>the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exclude</a:t>
            </a:r>
            <a:r>
              <a:rPr/>
              <a:t> </a:t>
            </a:r>
            <a:r>
              <a:rPr/>
              <a:t>missing</a:t>
            </a:r>
            <a:r>
              <a:rPr/>
              <a:t> </a:t>
            </a:r>
            <a:r>
              <a:rPr/>
              <a:t>values</a:t>
            </a:r>
            <a:r>
              <a:rPr/>
              <a:t> </a:t>
            </a:r>
            <a:r>
              <a:rPr/>
              <a:t>using</a:t>
            </a:r>
            <a:r>
              <a:rPr/>
              <a:t> </a:t>
            </a:r>
            <a:r>
              <a:rPr/>
              <a:t>is</a:t>
            </a:r>
            <a:r>
              <a:rPr/>
              <a:t> </a:t>
            </a:r>
            <a:r>
              <a:rPr/>
              <a:t>not</a:t>
            </a:r>
            <a:r>
              <a:rPr/>
              <a:t> </a:t>
            </a:r>
            <a:r>
              <a:rPr/>
              <a:t>null.</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your</a:t>
            </a:r>
            <a:r>
              <a:rPr/>
              <a:t> </a:t>
            </a:r>
            <a:r>
              <a:rPr/>
              <a:t>homework,</a:t>
            </a:r>
            <a:r>
              <a:rPr/>
              <a:t> </a:t>
            </a:r>
            <a:r>
              <a:rPr/>
              <a:t>use</a:t>
            </a:r>
            <a:r>
              <a:rPr/>
              <a:t> </a:t>
            </a:r>
            <a:r>
              <a:rPr/>
              <a:t>the</a:t>
            </a:r>
            <a:r>
              <a:rPr/>
              <a:t> </a:t>
            </a:r>
            <a:r>
              <a:rPr/>
              <a:t>hospital</a:t>
            </a:r>
            <a:r>
              <a:rPr/>
              <a:t> </a:t>
            </a:r>
            <a:r>
              <a:rPr/>
              <a:t>database</a:t>
            </a:r>
            <a:r>
              <a:rPr/>
              <a:t> </a:t>
            </a:r>
            <a:r>
              <a:rPr/>
              <a:t>that</a:t>
            </a:r>
            <a:r>
              <a:rPr/>
              <a:t> </a:t>
            </a:r>
            <a:r>
              <a:rPr/>
              <a:t>I</a:t>
            </a:r>
            <a:r>
              <a:rPr/>
              <a:t> </a:t>
            </a:r>
            <a:r>
              <a:rPr/>
              <a:t>mentioned</a:t>
            </a:r>
            <a:r>
              <a:rPr/>
              <a:t> </a:t>
            </a:r>
            <a:r>
              <a:rPr/>
              <a:t>briefly</a:t>
            </a:r>
            <a:r>
              <a:rPr/>
              <a:t> </a:t>
            </a:r>
            <a:r>
              <a:rPr/>
              <a:t>earlier</a:t>
            </a:r>
            <a:r>
              <a:rPr/>
              <a:t> </a:t>
            </a:r>
            <a:r>
              <a:rPr/>
              <a:t>in</a:t>
            </a:r>
            <a:r>
              <a:rPr/>
              <a:t> </a:t>
            </a:r>
            <a:r>
              <a:rPr/>
              <a:t>this</a:t>
            </a:r>
            <a:r>
              <a:rPr/>
              <a:t> </a:t>
            </a:r>
            <a:r>
              <a:rPr/>
              <a:t>lecture.</a:t>
            </a:r>
            <a:r>
              <a:rPr/>
              <a:t> </a:t>
            </a:r>
            <a:r>
              <a:rPr/>
              <a:t>Verify</a:t>
            </a:r>
            <a:r>
              <a:rPr/>
              <a:t> </a:t>
            </a:r>
            <a:r>
              <a:rPr/>
              <a:t>that</a:t>
            </a:r>
            <a:r>
              <a:rPr/>
              <a:t> </a:t>
            </a:r>
            <a:r>
              <a:rPr/>
              <a:t>the</a:t>
            </a:r>
            <a:r>
              <a:rPr/>
              <a:t> </a:t>
            </a:r>
            <a:r>
              <a:rPr/>
              <a:t>hospital</a:t>
            </a:r>
            <a:r>
              <a:rPr/>
              <a:t> </a:t>
            </a:r>
            <a:r>
              <a:rPr/>
              <a:t>id</a:t>
            </a:r>
            <a:r>
              <a:rPr/>
              <a:t> </a:t>
            </a:r>
            <a:r>
              <a:rPr/>
              <a:t>code</a:t>
            </a:r>
            <a:r>
              <a:rPr/>
              <a:t> </a:t>
            </a:r>
            <a:r>
              <a:rPr/>
              <a:t>(HOSP_ID)</a:t>
            </a:r>
            <a:r>
              <a:rPr/>
              <a:t> </a:t>
            </a:r>
            <a:r>
              <a:rPr/>
              <a:t>has</a:t>
            </a:r>
            <a:r>
              <a:rPr/>
              <a:t> </a:t>
            </a:r>
            <a:r>
              <a:rPr/>
              <a:t>no</a:t>
            </a:r>
            <a:r>
              <a:rPr/>
              <a:t> </a:t>
            </a:r>
            <a:r>
              <a:rPr/>
              <a:t>missing</a:t>
            </a:r>
            <a:r>
              <a:rPr/>
              <a:t> </a:t>
            </a:r>
            <a:r>
              <a:rPr/>
              <a:t>values.</a:t>
            </a:r>
            <a:r>
              <a:rPr/>
              <a:t> </a:t>
            </a:r>
            <a:r>
              <a:rPr/>
              <a:t>There</a:t>
            </a:r>
            <a:r>
              <a:rPr/>
              <a:t> </a:t>
            </a:r>
            <a:r>
              <a:rPr/>
              <a:t>are</a:t>
            </a:r>
            <a:r>
              <a:rPr/>
              <a:t> </a:t>
            </a:r>
            <a:r>
              <a:rPr/>
              <a:t>only</a:t>
            </a:r>
            <a:r>
              <a:rPr/>
              <a:t> </a:t>
            </a:r>
            <a:r>
              <a:rPr/>
              <a:t>two</a:t>
            </a:r>
            <a:r>
              <a:rPr/>
              <a:t> </a:t>
            </a:r>
            <a:r>
              <a:rPr/>
              <a:t>fields</a:t>
            </a:r>
            <a:r>
              <a:rPr/>
              <a:t> </a:t>
            </a:r>
            <a:r>
              <a:rPr/>
              <a:t>in</a:t>
            </a:r>
            <a:r>
              <a:rPr/>
              <a:t> </a:t>
            </a:r>
            <a:r>
              <a:rPr/>
              <a:t>the</a:t>
            </a:r>
            <a:r>
              <a:rPr/>
              <a:t> </a:t>
            </a:r>
            <a:r>
              <a:rPr/>
              <a:t>database</a:t>
            </a:r>
            <a:r>
              <a:rPr/>
              <a:t> </a:t>
            </a:r>
            <a:r>
              <a:rPr/>
              <a:t>that</a:t>
            </a:r>
            <a:r>
              <a:rPr/>
              <a:t> </a:t>
            </a:r>
            <a:r>
              <a:rPr/>
              <a:t>have</a:t>
            </a:r>
            <a:r>
              <a:rPr/>
              <a:t> </a:t>
            </a:r>
            <a:r>
              <a:rPr/>
              <a:t>null</a:t>
            </a:r>
            <a:r>
              <a:rPr/>
              <a:t> </a:t>
            </a:r>
            <a:r>
              <a:rPr/>
              <a:t>values.</a:t>
            </a:r>
            <a:r>
              <a:rPr/>
              <a:t> </a:t>
            </a:r>
            <a:r>
              <a:rPr/>
              <a:t>Get</a:t>
            </a:r>
            <a:r>
              <a:rPr/>
              <a:t> </a:t>
            </a:r>
            <a:r>
              <a:rPr/>
              <a:t>a</a:t>
            </a:r>
            <a:r>
              <a:rPr/>
              <a:t> </a:t>
            </a:r>
            <a:r>
              <a:rPr/>
              <a:t>count</a:t>
            </a:r>
            <a:r>
              <a:rPr/>
              <a:t> </a:t>
            </a:r>
            <a:r>
              <a:rPr/>
              <a:t>of</a:t>
            </a:r>
            <a:r>
              <a:rPr/>
              <a:t> </a:t>
            </a:r>
            <a:r>
              <a:rPr/>
              <a:t>the</a:t>
            </a:r>
            <a:r>
              <a:rPr/>
              <a:t> </a:t>
            </a:r>
            <a:r>
              <a:rPr/>
              <a:t>number</a:t>
            </a:r>
            <a:r>
              <a:rPr/>
              <a:t> </a:t>
            </a:r>
            <a:r>
              <a:rPr/>
              <a:t>of</a:t>
            </a:r>
            <a:r>
              <a:rPr/>
              <a:t> </a:t>
            </a:r>
            <a:r>
              <a:rPr/>
              <a:t>missing</a:t>
            </a:r>
            <a:r>
              <a:rPr/>
              <a:t> </a:t>
            </a:r>
            <a:r>
              <a:rPr/>
              <a:t>values</a:t>
            </a:r>
            <a:r>
              <a:rPr/>
              <a:t> </a:t>
            </a:r>
            <a:r>
              <a:rPr/>
              <a:t>for</a:t>
            </a:r>
            <a:r>
              <a:rPr/>
              <a:t> </a:t>
            </a:r>
            <a:r>
              <a:rPr/>
              <a:t>the</a:t>
            </a:r>
            <a:r>
              <a:rPr/>
              <a:t> </a:t>
            </a:r>
            <a:r>
              <a:rPr/>
              <a:t>indicator</a:t>
            </a:r>
            <a:r>
              <a:rPr/>
              <a:t> </a:t>
            </a:r>
            <a:r>
              <a:rPr/>
              <a:t>for</a:t>
            </a:r>
            <a:r>
              <a:rPr/>
              <a:t> </a:t>
            </a:r>
            <a:r>
              <a:rPr/>
              <a:t>teaching</a:t>
            </a:r>
            <a:r>
              <a:rPr/>
              <a:t> </a:t>
            </a:r>
            <a:r>
              <a:rPr/>
              <a:t>hospital</a:t>
            </a:r>
            <a:r>
              <a:rPr/>
              <a:t> </a:t>
            </a:r>
            <a:r>
              <a:rPr/>
              <a:t>(TEACHING_IND).</a:t>
            </a:r>
            <a:r>
              <a:rPr/>
              <a:t> </a:t>
            </a:r>
            <a:r>
              <a:rPr/>
              <a:t>There</a:t>
            </a:r>
            <a:r>
              <a:rPr/>
              <a:t> </a:t>
            </a:r>
            <a:r>
              <a:rPr/>
              <a:t>is</a:t>
            </a:r>
            <a:r>
              <a:rPr/>
              <a:t> </a:t>
            </a:r>
            <a:r>
              <a:rPr/>
              <a:t>only</a:t>
            </a:r>
            <a:r>
              <a:rPr/>
              <a:t> </a:t>
            </a:r>
            <a:r>
              <a:rPr/>
              <a:t>one</a:t>
            </a:r>
            <a:r>
              <a:rPr/>
              <a:t> </a:t>
            </a:r>
            <a:r>
              <a:rPr/>
              <a:t>hospital</a:t>
            </a:r>
            <a:r>
              <a:rPr/>
              <a:t> </a:t>
            </a:r>
            <a:r>
              <a:rPr/>
              <a:t>where</a:t>
            </a:r>
            <a:r>
              <a:rPr/>
              <a:t> </a:t>
            </a:r>
            <a:r>
              <a:rPr/>
              <a:t>the</a:t>
            </a:r>
            <a:r>
              <a:rPr/>
              <a:t> </a:t>
            </a:r>
            <a:r>
              <a:rPr/>
              <a:t>number</a:t>
            </a:r>
            <a:r>
              <a:rPr/>
              <a:t> </a:t>
            </a:r>
            <a:r>
              <a:rPr/>
              <a:t>of</a:t>
            </a:r>
            <a:r>
              <a:rPr/>
              <a:t> </a:t>
            </a:r>
            <a:r>
              <a:rPr/>
              <a:t>beds</a:t>
            </a:r>
            <a:r>
              <a:rPr/>
              <a:t> </a:t>
            </a:r>
            <a:r>
              <a:rPr/>
              <a:t>(BED_SIZE)</a:t>
            </a:r>
            <a:r>
              <a:rPr/>
              <a:t> </a:t>
            </a:r>
            <a:r>
              <a:rPr/>
              <a:t>is</a:t>
            </a:r>
            <a:r>
              <a:rPr/>
              <a:t> </a:t>
            </a:r>
            <a:r>
              <a:rPr/>
              <a:t>unknown.</a:t>
            </a:r>
            <a:r>
              <a:rPr/>
              <a:t> </a:t>
            </a:r>
            <a:r>
              <a:rPr/>
              <a:t>Find</a:t>
            </a:r>
            <a:r>
              <a:rPr/>
              <a:t> </a:t>
            </a:r>
            <a:r>
              <a:rPr/>
              <a:t>the</a:t>
            </a:r>
            <a:r>
              <a:rPr/>
              <a:t> </a:t>
            </a:r>
            <a:r>
              <a:rPr/>
              <a:t>id</a:t>
            </a:r>
            <a:r>
              <a:rPr/>
              <a:t> </a:t>
            </a:r>
            <a:r>
              <a:rPr/>
              <a:t>of</a:t>
            </a:r>
            <a:r>
              <a:rPr/>
              <a:t> </a:t>
            </a:r>
            <a:r>
              <a:rPr/>
              <a:t>that</a:t>
            </a:r>
            <a:r>
              <a:rPr/>
              <a:t> </a:t>
            </a:r>
            <a:r>
              <a:rPr/>
              <a:t>hospital.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Simple</a:t>
            </a:r>
            <a:r>
              <a:rPr/>
              <a:t> </a:t>
            </a:r>
            <a:r>
              <a:rPr/>
              <a:t>SQL</a:t>
            </a:r>
            <a:r>
              <a:rPr/>
              <a:t> </a:t>
            </a:r>
            <a:r>
              <a:rPr/>
              <a:t>examples</a:t>
            </a:r>
            <a:r>
              <a:rPr/>
              <a:t> </a:t>
            </a:r>
            <a:r>
              <a:rPr/>
              <a:t>with</a:t>
            </a:r>
            <a:r>
              <a:rPr/>
              <a:t> </a:t>
            </a:r>
            <a:r>
              <a:rPr/>
              <a:t>null</a:t>
            </a:r>
            <a:r>
              <a:rPr/>
              <a:t> </a:t>
            </a:r>
            <a:r>
              <a:rPr/>
              <a:t>values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Suman</a:t>
            </a:r>
            <a:r>
              <a:rPr/>
              <a:t> </a:t>
            </a:r>
            <a:r>
              <a:rPr/>
              <a:t>Sahil,</a:t>
            </a:r>
            <a:r>
              <a:rPr/>
              <a:t> </a:t>
            </a: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September</a:t>
            </a:r>
            <a:r>
              <a:rPr/>
              <a:t> </a:t>
            </a:r>
            <a:r>
              <a:rPr/>
              <a:t>12,</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homework</a:t>
            </a:r>
          </a:p>
        </p:txBody>
      </p:sp>
      <p:sp>
        <p:nvSpPr>
          <p:cNvPr id="3" name="Content Placeholder 2"/>
          <p:cNvSpPr>
            <a:spLocks noGrp="1"/>
          </p:cNvSpPr>
          <p:nvPr>
            <p:ph idx="1"/>
          </p:nvPr>
        </p:nvSpPr>
        <p:spPr/>
        <p:txBody>
          <a:bodyPr/>
          <a:lstStyle/>
          <a:p>
            <a:pPr lvl="1"/>
            <a:r>
              <a:rPr/>
              <a:t>Use the hospital database</a:t>
            </a:r>
          </a:p>
          <a:p>
            <a:pPr lvl="2"/>
            <a:r>
              <a:rPr/>
              <a:t>Verify that HOSP_ID has no missing vales</a:t>
            </a:r>
          </a:p>
          <a:p>
            <a:pPr lvl="2"/>
            <a:r>
              <a:rPr/>
              <a:t>Count the number of missing values for TEACHING_IND</a:t>
            </a:r>
          </a:p>
          <a:p>
            <a:pPr lvl="2"/>
            <a:r>
              <a:rPr/>
              <a:t>Find the id of the hospital where BED_SIZE is null.</a:t>
            </a:r>
          </a:p>
          <a:p>
            <a:pPr lvl="1"/>
            <a:r>
              <a:rPr/>
              <a:t>Place your results in a single pdf file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End</a:t>
            </a:r>
            <a:r>
              <a:rPr/>
              <a:t> </a:t>
            </a:r>
            <a:r>
              <a:rPr/>
              <a:t>of</a:t>
            </a:r>
            <a:r>
              <a:rPr/>
              <a:t> </a:t>
            </a:r>
            <a:r>
              <a:rPr/>
              <a:t>Part</a:t>
            </a:r>
            <a:r>
              <a:rPr/>
              <a:t> </a:t>
            </a:r>
            <a:r>
              <a:rPr/>
              <a:t>1</a:t>
            </a:r>
          </a:p>
        </p:txBody>
      </p:sp>
      <p:sp>
        <p:nvSpPr>
          <p:cNvPr id="3" name="Content Placeholder 2"/>
          <p:cNvSpPr>
            <a:spLocks noGrp="1"/>
          </p:cNvSpPr>
          <p:nvPr>
            <p:ph idx="1"/>
          </p:nvPr>
        </p:nvSpPr>
        <p:spPr/>
        <p:txBody>
          <a:bodyPr/>
          <a:lstStyle/>
          <a:p>
            <a:pPr lvl="1"/>
            <a:r>
              <a:rPr/>
              <a:t>What have you learned</a:t>
            </a:r>
          </a:p>
          <a:p>
            <a:pPr lvl="2"/>
            <a:r>
              <a:rPr/>
              <a:t>Null represents missing or unknown</a:t>
            </a:r>
          </a:p>
          <a:p>
            <a:pPr lvl="2"/>
            <a:r>
              <a:rPr/>
              <a:t>Translated to . (SAS) or NA (R)</a:t>
            </a:r>
          </a:p>
          <a:p>
            <a:pPr lvl="2"/>
            <a:r>
              <a:rPr/>
              <a:t>is null</a:t>
            </a:r>
          </a:p>
          <a:p>
            <a:pPr lvl="2"/>
            <a:r>
              <a:rPr/>
              <a:t>is not null</a:t>
            </a:r>
          </a:p>
          <a:p>
            <a:pPr lvl="1"/>
            <a:r>
              <a:rPr/>
              <a:t>What’s next (optional)</a:t>
            </a:r>
          </a:p>
          <a:p>
            <a:pPr lvl="2"/>
            <a:r>
              <a:rPr/>
              <a:t>Statistical summaries for null values</a:t>
            </a:r>
          </a:p>
          <a:p>
            <a:pPr lvl="2"/>
            <a:r>
              <a:rPr/>
              <a:t>Three valued logic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p>
        </p:txBody>
      </p:sp>
      <p:sp>
        <p:nvSpPr>
          <p:cNvPr id="3" name="Content Placeholder 2"/>
          <p:cNvSpPr>
            <a:spLocks noGrp="1"/>
          </p:cNvSpPr>
          <p:nvPr>
            <p:ph idx="1"/>
          </p:nvPr>
        </p:nvSpPr>
        <p:spPr/>
        <p:txBody>
          <a:bodyPr/>
          <a:lstStyle/>
          <a:p>
            <a:pPr lvl="0" marL="0" indent="0">
              <a:buNone/>
            </a:pPr>
            <a:r>
              <a:rPr/>
              <a:t>In SQL, statistical summary functions will remove missing values and calculate based only on the non-missing values. This is similar to the default options in SAS and SPSS, which also exclude missing values by default in most summary statistics. In R, however, the default option is to return a missing value for a summary statistic anytime that one or more values are missing.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r>
              <a:rPr/>
              <a:t> </a:t>
            </a:r>
            <a:r>
              <a:rPr/>
              <a:t>avg</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avg(age) as mean_age
  from titanic_table</a:t>
            </a:r>
          </a:p>
          <a:p>
            <a:pPr lvl="1"/>
            <a:r>
              <a:rPr/>
              <a:t>SQL output</a:t>
            </a:r>
          </a:p>
          <a:p>
            <a:pPr lvl="0" marL="1270000" indent="0">
              <a:buNone/>
            </a:pPr>
            <a:r>
              <a:rPr sz="1800">
                <a:latin typeface="Courier"/>
              </a:rPr>
              <a:t>##   mean_age
## 1 30.39799</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r>
              <a:rPr/>
              <a:t> </a:t>
            </a:r>
            <a:r>
              <a:rPr/>
              <a:t>count</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count(age) as n
  from titanic_table</a:t>
            </a:r>
          </a:p>
          <a:p>
            <a:pPr lvl="1"/>
            <a:r>
              <a:rPr/>
              <a:t>SQL output</a:t>
            </a:r>
          </a:p>
          <a:p>
            <a:pPr lvl="1"/>
            <a:r>
              <a:rPr/>
              <a:t>SQL output</a:t>
            </a:r>
          </a:p>
          <a:p>
            <a:pPr lvl="0" marL="1270000" indent="0">
              <a:buNone/>
            </a:pPr>
            <a:r>
              <a:rPr sz="1800">
                <a:latin typeface="Courier"/>
              </a:rPr>
              <a:t>##     n
## 1 756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Comparisons</a:t>
            </a:r>
            <a:r>
              <a:rPr/>
              <a:t> </a:t>
            </a:r>
            <a:r>
              <a:rPr/>
              <a:t>with</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from titanic_table
  where age&lt;=18</a:t>
            </a:r>
          </a:p>
          <a:p>
            <a:pPr lvl="1"/>
            <a:r>
              <a:rPr/>
              <a:t>SQL output</a:t>
            </a:r>
          </a:p>
          <a:p>
            <a:pPr lvl="0" marL="1270000" indent="0">
              <a:buNone/>
            </a:pPr>
            <a:r>
              <a:rPr sz="1800">
                <a:latin typeface="Courier"/>
              </a:rPr>
              <a:t>##   count(Name)
## 1         126</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t>
            </a:r>
            <a:r>
              <a:rPr/>
              <a:t>opposite</a:t>
            </a:r>
            <a:r>
              <a:rPr/>
              <a:t>”</a:t>
            </a:r>
            <a:r>
              <a:rPr/>
              <a:t> </a:t>
            </a:r>
            <a:r>
              <a:rPr/>
              <a:t>comparison</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from titanic_table
  where not age&lt;=18</a:t>
            </a:r>
          </a:p>
          <a:p>
            <a:pPr lvl="1"/>
            <a:r>
              <a:rPr/>
              <a:t>SQL output</a:t>
            </a:r>
          </a:p>
          <a:p>
            <a:pPr lvl="0" marL="1270000" indent="0">
              <a:buNone/>
            </a:pPr>
            <a:r>
              <a:rPr sz="1800">
                <a:latin typeface="Courier"/>
              </a:rPr>
              <a:t>##   count(Name)
## 1         630</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What happens with a logic statement involving a null value?</a:t>
            </a:r>
          </a:p>
          <a:p>
            <a:pPr lvl="2"/>
            <a:r>
              <a:rPr/>
              <a:t>Is null &lt;= 18?</a:t>
            </a:r>
          </a:p>
          <a:p>
            <a:pPr lvl="1"/>
            <a:r>
              <a:rPr/>
              <a:t>Unknown is a third logic value</a:t>
            </a:r>
          </a:p>
          <a:p>
            <a:pPr lvl="2"/>
            <a:r>
              <a:rPr/>
              <a:t>Neither true nor false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Paradoxes</a:t>
            </a:r>
            <a:r>
              <a:rPr/>
              <a:t> </a:t>
            </a:r>
            <a:r>
              <a:rPr/>
              <a:t>of</a:t>
            </a:r>
            <a:r>
              <a:rPr/>
              <a:t> </a:t>
            </a:r>
            <a:r>
              <a:rPr/>
              <a:t>three</a:t>
            </a:r>
            <a:r>
              <a:rPr/>
              <a:t> </a:t>
            </a:r>
            <a:r>
              <a:rPr/>
              <a:t>valued</a:t>
            </a:r>
            <a:r>
              <a:rPr/>
              <a:t> </a:t>
            </a:r>
            <a:r>
              <a:rPr/>
              <a:t>logic</a:t>
            </a:r>
            <a:r>
              <a:rPr/>
              <a:t> </a:t>
            </a:r>
            <a:r>
              <a:rPr/>
              <a:t>(1/2)</a:t>
            </a:r>
          </a:p>
        </p:txBody>
      </p:sp>
      <p:sp>
        <p:nvSpPr>
          <p:cNvPr id="3" name="Content Placeholder 2"/>
          <p:cNvSpPr>
            <a:spLocks noGrp="1"/>
          </p:cNvSpPr>
          <p:nvPr>
            <p:ph idx="1"/>
          </p:nvPr>
        </p:nvSpPr>
        <p:spPr/>
        <p:txBody>
          <a:bodyPr/>
          <a:lstStyle/>
          <a:p>
            <a:pPr lvl="1"/>
            <a:r>
              <a:rPr/>
              <a:t>Three valued logic system applied to the logic statement Age&lt;=18</a:t>
            </a:r>
          </a:p>
          <a:p>
            <a:pPr lvl="0" marL="1270000" indent="0">
              <a:buNone/>
            </a:pPr>
            <a:r>
              <a:rPr sz="1800">
                <a:latin typeface="Courier"/>
              </a:rPr>
              <a:t>  Age  Age&lt;=18?
   12      TRUE
   14      TRUE
   24     FALSE
 NULL   UNKNOWN</a:t>
            </a:r>
          </a:p>
          <a:p>
            <a:pPr lvl="1"/>
            <a:r>
              <a:rPr/>
              <a:t>In a three valued logic system, comparisons to null are unknown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Paradoxes</a:t>
            </a:r>
            <a:r>
              <a:rPr/>
              <a:t> </a:t>
            </a:r>
            <a:r>
              <a:rPr/>
              <a:t>of</a:t>
            </a:r>
            <a:r>
              <a:rPr/>
              <a:t> </a:t>
            </a:r>
            <a:r>
              <a:rPr/>
              <a:t>three</a:t>
            </a:r>
            <a:r>
              <a:rPr/>
              <a:t> </a:t>
            </a:r>
            <a:r>
              <a:rPr/>
              <a:t>valued</a:t>
            </a:r>
            <a:r>
              <a:rPr/>
              <a:t> </a:t>
            </a:r>
            <a:r>
              <a:rPr/>
              <a:t>logic</a:t>
            </a:r>
            <a:r>
              <a:rPr/>
              <a:t> </a:t>
            </a:r>
            <a:r>
              <a:rPr/>
              <a:t>(2/2)</a:t>
            </a:r>
          </a:p>
        </p:txBody>
      </p:sp>
      <p:sp>
        <p:nvSpPr>
          <p:cNvPr id="3" name="Content Placeholder 2"/>
          <p:cNvSpPr>
            <a:spLocks noGrp="1"/>
          </p:cNvSpPr>
          <p:nvPr>
            <p:ph idx="1"/>
          </p:nvPr>
        </p:nvSpPr>
        <p:spPr/>
        <p:txBody>
          <a:bodyPr/>
          <a:lstStyle/>
          <a:p>
            <a:pPr lvl="1"/>
            <a:r>
              <a:rPr/>
              <a:t>Three valued logic system applied to the logic statement not Age&lt;=18</a:t>
            </a:r>
          </a:p>
          <a:p>
            <a:pPr lvl="0" marL="1270000" indent="0">
              <a:buNone/>
            </a:pPr>
            <a:r>
              <a:rPr sz="1800">
                <a:latin typeface="Courier"/>
              </a:rPr>
              <a:t>  Age  Age&lt;=18?   not Age&lt;=18
   12      TRUE         FALSE
   14      TRUE         FALSE
   24     FALSE          TRUE
 NULL   UNKNOWN       UNKWOWN</a:t>
            </a:r>
          </a:p>
          <a:p>
            <a:pPr lvl="1"/>
            <a:r>
              <a:rPr/>
              <a:t>In a three valued logic system, not unknown is unknown</a:t>
            </a:r>
          </a:p>
          <a:p>
            <a:pPr lvl="1"/>
            <a:r>
              <a:rPr/>
              <a:t>age&lt;=18 or age&gt;18?</a:t>
            </a:r>
          </a:p>
          <a:p>
            <a:pPr lvl="2"/>
            <a:r>
              <a:rPr/>
              <a:t>Evaluates to unknown if age is null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values</a:t>
            </a:r>
            <a:r>
              <a:rPr/>
              <a:t> </a:t>
            </a:r>
            <a:r>
              <a:rPr/>
              <a:t>in</a:t>
            </a:r>
            <a:r>
              <a:rPr/>
              <a:t> </a:t>
            </a:r>
            <a:r>
              <a:rPr/>
              <a:t>SQL</a:t>
            </a:r>
          </a:p>
        </p:txBody>
      </p:sp>
      <p:sp>
        <p:nvSpPr>
          <p:cNvPr id="3" name="Content Placeholder 2"/>
          <p:cNvSpPr>
            <a:spLocks noGrp="1"/>
          </p:cNvSpPr>
          <p:nvPr>
            <p:ph idx="1"/>
          </p:nvPr>
        </p:nvSpPr>
        <p:spPr/>
        <p:txBody>
          <a:bodyPr/>
          <a:lstStyle/>
          <a:p>
            <a:pPr lvl="1"/>
            <a:r>
              <a:rPr/>
              <a:t>Null is a special value in SQL</a:t>
            </a:r>
          </a:p>
          <a:p>
            <a:pPr lvl="2"/>
            <a:r>
              <a:rPr/>
              <a:t>Typically intended to represent unknown or missing values</a:t>
            </a:r>
          </a:p>
          <a:p>
            <a:pPr lvl="2"/>
            <a:r>
              <a:rPr/>
              <a:t>Always ask “why?”</a:t>
            </a:r>
          </a:p>
          <a:p>
            <a:pPr lvl="1"/>
            <a:r>
              <a:rPr/>
              <a:t>Database designer may forbid use of null</a:t>
            </a:r>
          </a:p>
          <a:p>
            <a:pPr lvl="2"/>
            <a:r>
              <a:rPr/>
              <a:t>Primary/foreign keys</a:t>
            </a:r>
          </a:p>
          <a:p>
            <a:pPr lvl="1"/>
            <a:r>
              <a:rPr/>
              <a:t>Alternative, use special codes (-1 or 99)</a:t>
            </a:r>
          </a:p>
          <a:p>
            <a:pPr lvl="2"/>
            <a:r>
              <a:rPr/>
              <a:t>Multiple codes for multiple reasons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paradox</a:t>
            </a:r>
            <a:r>
              <a:rPr/>
              <a:t> </a:t>
            </a:r>
            <a:r>
              <a:rPr/>
              <a:t>of</a:t>
            </a:r>
            <a:r>
              <a:rPr/>
              <a:t> </a:t>
            </a: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Three valued logic system applied to the logic statement Age1=Age2</a:t>
            </a:r>
          </a:p>
          <a:p>
            <a:pPr lvl="0" marL="1270000" indent="0">
              <a:buNone/>
            </a:pPr>
            <a:r>
              <a:rPr sz="1800">
                <a:latin typeface="Courier"/>
              </a:rPr>
              <a:t>  Age1     Age2   Age1=Age2?
   12        18        FALSE
   14        14         TRUE
   26        39        FALSE
   24      NULL      UNKNOWN
 NULL        15      UNKNOWN
 NULL      NULL      UNKNOWN</a:t>
            </a:r>
          </a:p>
          <a:p>
            <a:pPr lvl="1"/>
            <a:r>
              <a:rPr/>
              <a:t>Two null values could or could not be equal</a:t>
            </a:r>
          </a:p>
          <a:p>
            <a:pPr lvl="2"/>
            <a:r>
              <a:rPr/>
              <a:t>Evaluates to unknown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not X
    TRUE   FALSE 
   FALSE    TRUE
 UNKNOWN  UNKOWN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valued</a:t>
            </a:r>
            <a:r>
              <a:rPr/>
              <a:t> </a:t>
            </a: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y   x or y  x and y
    TRUE     TRUE     TRUE     TRUE
    TRUE    FALSE     TRUE    FALSE
   FALSE     TRUE     TRUE    FALSE
   FALSE    FALSE    FALSE    FALSE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valued</a:t>
            </a:r>
            <a:r>
              <a:rPr/>
              <a:t> </a:t>
            </a: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y   x or y  x and y
    TRUE     TRUE     TRUE     TRUE
    TRUE    FALSE     TRUE    FALSE
   FALSE     TRUE     TRUE    FALSE
   FALSE    FALSE    FALSE    FALSE
    TRUE  UNKNOWN     TRUE  UNKNOWN
   FALSE  UNKNOWN  UNKNOWN    FALSE
 UNKNOWN     TRUE     TRUE  UNKNOWN
 UNKNOWN    FALSE  UNKNOWN    FALSE
 UNKNOWN  UNKOWNN  UNKONWN  UNKNOWN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a:t>
            </a:r>
            <a:r>
              <a:rPr/>
              <a:t> </a:t>
            </a:r>
            <a:r>
              <a:rPr/>
              <a:t>you</a:t>
            </a:r>
            <a:r>
              <a:rPr/>
              <a:t> </a:t>
            </a:r>
            <a:r>
              <a:rPr/>
              <a:t>really</a:t>
            </a:r>
            <a:r>
              <a:rPr/>
              <a:t> </a:t>
            </a:r>
            <a:r>
              <a:rPr/>
              <a:t>want</a:t>
            </a:r>
            <a:r>
              <a:rPr/>
              <a:t> </a:t>
            </a:r>
            <a:r>
              <a:rPr/>
              <a:t>all</a:t>
            </a:r>
            <a:r>
              <a:rPr/>
              <a:t> </a:t>
            </a:r>
            <a:r>
              <a:rPr/>
              <a:t>this</a:t>
            </a:r>
            <a:r>
              <a:rPr/>
              <a:t> </a:t>
            </a:r>
            <a:r>
              <a:rPr/>
              <a:t>hassle?</a:t>
            </a:r>
          </a:p>
        </p:txBody>
      </p:sp>
      <p:sp>
        <p:nvSpPr>
          <p:cNvPr id="3" name="Content Placeholder 2"/>
          <p:cNvSpPr>
            <a:spLocks noGrp="1"/>
          </p:cNvSpPr>
          <p:nvPr>
            <p:ph idx="1"/>
          </p:nvPr>
        </p:nvSpPr>
        <p:spPr/>
        <p:txBody>
          <a:bodyPr/>
          <a:lstStyle/>
          <a:p>
            <a:pPr lvl="1"/>
            <a:r>
              <a:rPr/>
              <a:t>Debate about whether you should use null values at all</a:t>
            </a:r>
          </a:p>
          <a:p>
            <a:pPr lvl="2"/>
            <a:r>
              <a:rPr/>
              <a:t>Never use them for identification codes</a:t>
            </a:r>
          </a:p>
          <a:p>
            <a:pPr lvl="2"/>
            <a:r>
              <a:rPr/>
              <a:t>Replace them with extreme values (-1, 99)</a:t>
            </a:r>
          </a:p>
          <a:p>
            <a:pPr lvl="1"/>
            <a:r>
              <a:rPr/>
              <a:t>Whatever your choice, tread carefully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have you learned.</a:t>
            </a:r>
          </a:p>
          <a:p>
            <a:pPr lvl="2"/>
            <a:r>
              <a:rPr/>
              <a:t>SQL uses null values</a:t>
            </a:r>
          </a:p>
          <a:p>
            <a:pPr lvl="2"/>
            <a:r>
              <a:rPr/>
              <a:t>is null, is not null</a:t>
            </a:r>
          </a:p>
          <a:p>
            <a:pPr lvl="2"/>
            <a:r>
              <a:rPr/>
              <a:t>How statistical summaries handle null values</a:t>
            </a:r>
          </a:p>
          <a:p>
            <a:pPr lvl="2"/>
            <a:r>
              <a:rPr/>
              <a:t>Three valued logic systems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null</a:t>
            </a:r>
            <a:r>
              <a:rPr/>
              <a:t> </a:t>
            </a:r>
            <a:r>
              <a:rPr/>
              <a:t>values</a:t>
            </a:r>
            <a:r>
              <a:rPr/>
              <a:t> </a:t>
            </a:r>
            <a:r>
              <a:rPr/>
              <a:t>in</a:t>
            </a:r>
            <a:r>
              <a:rPr/>
              <a:t> </a:t>
            </a:r>
            <a:r>
              <a:rPr/>
              <a:t>a</a:t>
            </a:r>
            <a:r>
              <a:rPr/>
              <a:t> </a:t>
            </a:r>
            <a:r>
              <a:rPr/>
              <a:t>database</a:t>
            </a:r>
          </a:p>
        </p:txBody>
      </p:sp>
      <p:pic>
        <p:nvPicPr>
          <p:cNvPr descr="../images/sql-missing.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in</a:t>
            </a:r>
            <a:r>
              <a:rPr/>
              <a:t> </a:t>
            </a:r>
            <a:r>
              <a:rPr/>
              <a:t>SQLite</a:t>
            </a:r>
            <a:r>
              <a:rPr/>
              <a:t> </a:t>
            </a:r>
            <a:r>
              <a:rPr/>
              <a:t>Studio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translation</a:t>
            </a:r>
            <a:r>
              <a:rPr/>
              <a:t> </a:t>
            </a:r>
            <a:r>
              <a:rPr/>
              <a:t>of</a:t>
            </a:r>
            <a:r>
              <a:rPr/>
              <a:t> </a:t>
            </a:r>
            <a:r>
              <a:rPr/>
              <a:t>null</a:t>
            </a:r>
          </a:p>
        </p:txBody>
      </p:sp>
      <p:pic>
        <p:nvPicPr>
          <p:cNvPr descr="../images/sas-missing.png" id="0" name="Picture 1"/>
          <p:cNvPicPr>
            <a:picLocks noGrp="1" noChangeAspect="1"/>
          </p:cNvPicPr>
          <p:nvPr/>
        </p:nvPicPr>
        <p:blipFill>
          <a:blip r:embed="rId3"/>
          <a:stretch>
            <a:fillRect/>
          </a:stretch>
        </p:blipFill>
        <p:spPr bwMode="auto">
          <a:xfrm>
            <a:off x="1574800" y="1600200"/>
            <a:ext cx="600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translation</a:t>
            </a:r>
            <a:r>
              <a:rPr/>
              <a:t> </a:t>
            </a:r>
            <a:r>
              <a:rPr/>
              <a:t>of</a:t>
            </a:r>
            <a:r>
              <a:rPr/>
              <a:t> </a:t>
            </a:r>
            <a:r>
              <a:rPr/>
              <a:t>null</a:t>
            </a:r>
          </a:p>
        </p:txBody>
      </p:sp>
      <p:pic>
        <p:nvPicPr>
          <p:cNvPr descr="../images/r-missing.png" id="0" name="Picture 1"/>
          <p:cNvPicPr>
            <a:picLocks noGrp="1" noChangeAspect="1"/>
          </p:cNvPicPr>
          <p:nvPr/>
        </p:nvPicPr>
        <p:blipFill>
          <a:blip r:embed="rId3"/>
          <a:stretch>
            <a:fillRect/>
          </a:stretch>
        </p:blipFill>
        <p:spPr bwMode="auto">
          <a:xfrm>
            <a:off x="457200" y="2336800"/>
            <a:ext cx="8229600" cy="2540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data</a:t>
            </a:r>
            <a:r>
              <a:rPr/>
              <a:t> </a:t>
            </a:r>
            <a:r>
              <a:rPr/>
              <a:t>set</a:t>
            </a:r>
            <a:r>
              <a:rPr/>
              <a:t> </a:t>
            </a:r>
            <a:r>
              <a:rPr/>
              <a:t>with</a:t>
            </a:r>
            <a:r>
              <a:rPr/>
              <a:t> </a:t>
            </a:r>
            <a:r>
              <a:rPr/>
              <a:t>missing</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Name, Age
  from titanic_table
  where Name like 'Bar%'</a:t>
            </a:r>
          </a:p>
          <a:p>
            <a:pPr lvl="1"/>
            <a:r>
              <a:rPr/>
              <a:t>Output</a:t>
            </a:r>
          </a:p>
          <a:p>
            <a:pPr lvl="0" marL="1270000" indent="0">
              <a:buNone/>
            </a:pPr>
            <a:r>
              <a:rPr sz="1800">
                <a:latin typeface="Courier"/>
              </a:rPr>
              <a:t>##                       Name Age
## 1 Barkworth, Mr Algernon H  NA
## 2              Barber, Ms   NA
## 3   Barbara, Mrs Catherine  45
## 4      Barbara, Miss Saude  18
## 5        Barry, Miss Julia  27
## 6         Barton, Mr David  22</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Counting</a:t>
            </a:r>
            <a:r>
              <a:rPr/>
              <a:t> </a:t>
            </a:r>
            <a:r>
              <a:rPr/>
              <a:t>is</a:t>
            </a:r>
            <a:r>
              <a:rPr/>
              <a:t> </a:t>
            </a:r>
            <a:r>
              <a:rPr/>
              <a:t>very</a:t>
            </a:r>
            <a:r>
              <a:rPr/>
              <a:t> </a:t>
            </a:r>
            <a:r>
              <a:rPr/>
              <a:t>important</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n_total
  from titanic_table</a:t>
            </a:r>
          </a:p>
          <a:p>
            <a:pPr lvl="1"/>
            <a:r>
              <a:rPr/>
              <a:t>SQL output</a:t>
            </a:r>
          </a:p>
          <a:p>
            <a:pPr lvl="0" marL="1270000" indent="0">
              <a:buNone/>
            </a:pPr>
            <a:r>
              <a:rPr sz="1800">
                <a:latin typeface="Courier"/>
              </a:rPr>
              <a:t>##   n_total
## 1    1313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of</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n_missing
  from titanic_table
  where Age is null</a:t>
            </a:r>
          </a:p>
          <a:p>
            <a:pPr lvl="1"/>
            <a:r>
              <a:rPr/>
              <a:t>SQL output</a:t>
            </a:r>
          </a:p>
          <a:p>
            <a:pPr lvl="0" marL="1270000" indent="0">
              <a:buNone/>
            </a:pPr>
            <a:r>
              <a:rPr sz="1800">
                <a:latin typeface="Courier"/>
              </a:rPr>
              <a:t>##   n_missing
## 1       557</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of</a:t>
            </a:r>
            <a:r>
              <a:rPr/>
              <a:t> </a:t>
            </a:r>
            <a:r>
              <a:rPr/>
              <a:t>not</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n_valid
  from titanic_table
  where Age is not null</a:t>
            </a:r>
          </a:p>
          <a:p>
            <a:pPr lvl="1"/>
            <a:r>
              <a:rPr/>
              <a:t>SQL output</a:t>
            </a:r>
          </a:p>
          <a:p>
            <a:pPr lvl="0" marL="1270000" indent="0">
              <a:buNone/>
            </a:pPr>
            <a:r>
              <a:rPr sz="1800">
                <a:latin typeface="Courier"/>
              </a:rPr>
              <a:t>##   n_valid
## 1     756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SQL examples with null values</dc:title>
  <dc:creator>Suman Sahil, Steve Simon</dc:creator>
  <cp:keywords/>
  <dcterms:created xsi:type="dcterms:W3CDTF">2019-09-10T12:58:27Z</dcterms:created>
  <dcterms:modified xsi:type="dcterms:W3CDTF">2019-09-10T12:58:27Z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September 12, 2017</vt:lpwstr>
  </property>
  <property fmtid="{D5CDD505-2E9C-101B-9397-08002B2CF9AE}" pid="3" name="output">
    <vt:lpwstr>powerpoint_presentation</vt:lpwstr>
  </property>
</Properties>
</file>