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California</a:t>
            </a:r>
            <a:r>
              <a:rPr/>
              <a:t> </a:t>
            </a:r>
            <a:r>
              <a:rPr/>
              <a:t>earthquake.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seized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earchquake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recovery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http://www.statsci.org/data/general/lomaprie.html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flaw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cholesterol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attack.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STatSci.org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day cholest
## 1        1   2     270
## 2        1  14     156
## 3        2   2     236
## 4        3   2     210
## 5        3  14     242
## 6        4   2     142
## 7        5   2     280
## 8        6   2     272
## 9        6  14     256
## 10       7   2     160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47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day, count(day) as n_days
  from ch_table
  group by day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day n_days
## 1   2     28
## 2  14     19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d2.patient, d2.cholest as chol02, 
  d14.cholest as chol14
  from ch_table as d2
  left join ch_table as d14
  on d2.patient=d14.patient
  where d2.day=2 and d14.day=14
  limit 10
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chol02 chol14
## 1        1    270    156
## 2        3    210    242
## 3        6    272    256
## 4        7    160    142
## 5        8    220    216
## 6        9    226    248
## 7       11    186    168
## 8       12    266    236
## 9       14    318    200
## 10      15    294    264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d2.patient, d2.cholest as chol02, 
  d14.cholest as chol14
  from ch_table as d2
  left join ch_table as d14
  on d2.patient=d14.patient and 
    d2.day=2 and d14.day=14
  limit 10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chol02 chol14
## 1        1    270    156
## 2        2    236     NA
## 3        3    210    242
## 4        4    142     NA
## 5        5    280     NA
## 6        6    272    256
## 7        7    160    142
## 8        8    220    216
## 9        9    226    248
## 10      10    242     NA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Entity-Attribute-Value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entity attribute  value
## 1       1       age  9.000
## 2       1       fev  1.708
## 3       1        ht 57.000
## 4       1       sex  0.000
## 5       1     smoke  0.000
## 6       2       age  8.000
## 7       2       fev  1.724
## 8       2        ht 67.500
## 9       2       sex  0.000
## 10      2     smoke  0.000
## 11      3       age  7.000
## 12      3       fev  1.720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Entity-Attribute-Value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Universal format</a:t>
            </a:r>
          </a:p>
          <a:p>
            <a:pPr lvl="1"/>
            <a:r>
              <a:rPr/>
              <a:t>Easy to add fields</a:t>
            </a:r>
          </a:p>
          <a:p>
            <a:pPr lvl="1"/>
            <a:r>
              <a:rPr/>
              <a:t>Ideal for sparse matrices</a:t>
            </a:r>
          </a:p>
          <a:p>
            <a:pPr lvl="2"/>
            <a:r>
              <a:rPr/>
              <a:t>Sparse: most entries are zero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d1.entity, 
  d1.value as age, 
  d2.value as fev, 
  d3.value as ht, 
  d4.value as sex,
  d5.value as smoke
  from eav_table as d1
inner join eav_table as d2
  on d1.attribute='age' and 
     d2.attribute='fev' and 
     d1.entity=d2.entity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inner join eav_table as d3
  on d3.attribute='ht' and 
     d1.entity=d3.entity
inner join eav_table as d4
  on d4.attribute='sex' and 
     d1.entity=d4.entity
inner join eav_table as d5
  on d5.attribute='sex' and 
     d1.entity=d5.entity
  limit 10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lomaprie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omapri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entity age   fev   ht sex smoke
## 1       1   9 1.708 57.0   0     0
## 2       2   8 1.724 67.5   0     0
## 3       3   7 1.720 54.5   0     0
## 4       4   9 1.558 53.0   1     1
## 5       5   9 1.895 57.0   1     1
## 6       6   8 2.336 61.0   0     0
## 7       7   6 1.919 58.0   0     0
## 8       8   6 1.415 56.0   0     0
## 9       9   8 1.987 58.5   0     0
## 10     10   9 1.942 60.0   0     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entity, value as age
  from eav_table
  where entity in (
    select entity from eav_table
    where attribute='smoke' and value=1
  ) and attribute='age'
limit 10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entity age
## 1     191   9
## 2     332  14
## 3     358  14
## 4     366  13
## 5     369  11
## 6     370  14
## 7     372  13
## 8     381  12
## 9     384  14
## 10    388  10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earthquake_table
  limit 5
select count(*) as n_records
   from earthquake_table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6    10     8     4      6
## 2  2     2     4     8     5      6
## 3  3     2     4     8     5      6
## 4  4     4     5     8    10      7
## 5  5     4     7     9     7    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25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id, week0 as depression, 0 as time
  from earthquake_table
union select
  id, week3 as depression, 3 as time
  from earthquake_table
union select
  id, week6 as depression, 6 as time
  from earthquake_table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union select
  id, week9 as depression, 9 as time
  from earthquake_table
union 
  select id, week12 as depression, 12 as time
  from earthquake_table
limit 13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depression time
## 1   1          4    9
## 2   1          6    0
## 3   1          6   12
## 4   1          8    6
## 5   1         10    3
## 6   2          2    0
## 7   2          4    3
## 8   2          5    9
## 9   2          6   12
## 10  2          8    6
## 11  3          2    0
## 12  3          4    3
## 13  3          5    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cholestg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cholest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ch_table
  order by patient, day
  limit 10
select count(*) as n_records
   from ch_table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and spreading</dc:title>
  <dc:creator>Suman Sahil, Steve Simon</dc:creator>
  <cp:keywords/>
  <dcterms:created xsi:type="dcterms:W3CDTF">2019-12-03T16:26:18Z</dcterms:created>
  <dcterms:modified xsi:type="dcterms:W3CDTF">2019-12-03T16:26:18Z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output">
    <vt:lpwstr>powerpoint_presentation</vt:lpwstr>
  </property>
</Properties>
</file>