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notesMaster" Target="notesMasters/notes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SQLite.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stddev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stdev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SQL.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n-1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percentagle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senior</a:t>
            </a:r>
            <a:r>
              <a:rPr/>
              <a:t> </a:t>
            </a:r>
            <a:r>
              <a:rPr/>
              <a:t>citizens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</a:t>
            </a:r>
            <a:r>
              <a:rPr/>
              <a:t> </a:t>
            </a:r>
            <a:r>
              <a:rPr/>
              <a:t>operator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behaves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nearest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cares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44.9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45.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aggressively.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instead?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excels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efficient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retrieval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substandard.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amounts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humble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parallel.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non-programmer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name,so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2019-09-24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funtion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n_rows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n_rows
1    252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Counting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count(age) as n_ages,
  count(distinct age) as n_distinct_ages
  from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n_ages n_distinct_ages
1    252              51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count(case_number) as subset_count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subset_count
1           21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  round(avg(age)) as avg_senior_age,
    round(avg(bmi)) as avg_senior_bmi
  from fat
  where age &gt;= 65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avg_senior_age avg_senior_bmi
1             69             27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where PClass='1st'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PClass, count(Name) as n
  from titanic_table
  group by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PClass   n
1    1st 322
2    2nd 280
3    3rd 711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put two or more categorical variables in the GROUP BY statement.</a:t>
            </a:r>
          </a:p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Sex, PClass, count(Name) as n
  from titanic_table
  group by Sex, PClass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   Sex PClass   n
1 female    1st 143
2 female    2nd 107
3 female    3rd 212
4   male    1st 179
5   male    2nd 173
6   male    3rd 499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Titanic database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passengers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average(age) 
  from titanic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avg(age)
1 30.39799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can produce a handful of summary statistics.</a:t>
            </a:r>
          </a:p>
          <a:p>
            <a:pPr lvl="1"/>
            <a:r>
              <a:rPr/>
              <a:t>Common to all versions of SQL</a:t>
            </a:r>
          </a:p>
          <a:p>
            <a:pPr lvl="2"/>
            <a:r>
              <a:rPr/>
              <a:t>count, avg, sum, min, max</a:t>
            </a:r>
          </a:p>
          <a:p>
            <a:pPr lvl="1"/>
            <a:r>
              <a:rPr/>
              <a:t>Standard deviation function is not consistent</a:t>
            </a:r>
          </a:p>
          <a:p>
            <a:pPr lvl="2"/>
            <a:r>
              <a:rPr/>
              <a:t>Not available in SQLite</a:t>
            </a:r>
          </a:p>
          <a:p>
            <a:pPr lvl="2"/>
            <a:r>
              <a:rPr/>
              <a:t>stddev, stdev, stdevp, stdev_samp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Min,</a:t>
            </a:r>
            <a:r>
              <a:rPr/>
              <a:t> </a:t>
            </a:r>
            <a:r>
              <a:rPr/>
              <a:t>max,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max(age), min(age)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max(age) min(age)
1       81       22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 as oldest, 
  min(age) as youngest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oldest youngest
1     81       22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max(age)-min(age) as age_range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age_range
1        59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avg(age)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44.88492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Rounding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round(avg(age),1) as average_age
  from  fat</a:t>
            </a:r>
          </a:p>
          <a:p>
            <a:pPr lvl="1"/>
            <a:r>
              <a:rPr/>
              <a:t>SQL 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average_age
1        44.9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these functions are available in SAS and R</a:t>
            </a:r>
          </a:p>
          <a:p>
            <a:pPr lvl="1"/>
            <a:r>
              <a:rPr/>
              <a:t>Use statistical functions in SQL if you want</a:t>
            </a:r>
          </a:p>
          <a:p>
            <a:pPr lvl="2"/>
            <a:r>
              <a:rPr/>
              <a:t>to save time and space</a:t>
            </a:r>
          </a:p>
          <a:p>
            <a:pPr lvl="2"/>
            <a:r>
              <a:rPr/>
              <a:t>to simplify your SAS or R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statistical functions in SAS or R if you need</a:t>
            </a:r>
          </a:p>
          <a:p>
            <a:pPr lvl="2"/>
            <a:r>
              <a:rPr/>
              <a:t>to store both the summary statistics AND the raw data</a:t>
            </a:r>
          </a:p>
          <a:p>
            <a:pPr lvl="2"/>
            <a:r>
              <a:rPr/>
              <a:t>to account for variation</a:t>
            </a:r>
          </a:p>
          <a:p>
            <a:pPr lvl="2"/>
            <a:r>
              <a:rPr/>
              <a:t>sophisticated summary statistics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summary functions</dc:title>
  <dc:creator>Suman Sahil, Steve Simon</dc:creator>
  <cp:keywords/>
  <dcterms:created xsi:type="dcterms:W3CDTF">2019-09-25T15:56:48Z</dcterms:created>
  <dcterms:modified xsi:type="dcterms:W3CDTF">2019-09-25T15:56:48Z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2019-09-24</vt:lpwstr>
  </property>
  <property fmtid="{D5CDD505-2E9C-101B-9397-08002B2CF9AE}" pid="3" name="output">
    <vt:lpwstr>powerpoint_presentation</vt:lpwstr>
  </property>
</Properties>
</file>