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notesMaster" Target="notesMasters/notes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module,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case: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vice</a:t>
            </a:r>
            <a:r>
              <a:rPr/>
              <a:t> </a:t>
            </a:r>
            <a:r>
              <a:rPr/>
              <a:t>versa.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lecture,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mismatches.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Mismatches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Suman</a:t>
            </a:r>
            <a:r>
              <a:rPr/>
              <a:t> </a:t>
            </a:r>
            <a:r>
              <a:rPr/>
              <a:t>Sahil,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October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mismatches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Labels in small table without matching codes in big table</a:t>
            </a:r>
          </a:p>
          <a:p>
            <a:pPr lvl="1"/>
            <a:r>
              <a:rPr/>
              <a:t>Codes in big table without matching label in small table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Inner join</a:t>
            </a:r>
          </a:p>
          <a:p>
            <a:pPr lvl="2"/>
            <a:r>
              <a:rPr/>
              <a:t>Remove mismatches in either direction</a:t>
            </a:r>
          </a:p>
          <a:p>
            <a:pPr lvl="3"/>
            <a:r>
              <a:rPr/>
              <a:t>No null values created</a:t>
            </a:r>
          </a:p>
          <a:p>
            <a:pPr lvl="1"/>
            <a:r>
              <a:rPr/>
              <a:t>Left join</a:t>
            </a:r>
          </a:p>
          <a:p>
            <a:pPr lvl="2"/>
            <a:r>
              <a:rPr/>
              <a:t>Removes mismatches from second database</a:t>
            </a:r>
          </a:p>
          <a:p>
            <a:pPr lvl="2"/>
            <a:r>
              <a:rPr/>
              <a:t>Keeps mismatches from first database</a:t>
            </a:r>
          </a:p>
          <a:p>
            <a:pPr lvl="3"/>
            <a:r>
              <a:rPr/>
              <a:t>Second database fields filled with null values</a:t>
            </a:r>
          </a:p>
          <a:p>
            <a:pPr lvl="1"/>
            <a:r>
              <a:rPr/>
              <a:t>Right join</a:t>
            </a:r>
          </a:p>
          <a:p>
            <a:pPr lvl="2"/>
            <a:r>
              <a:rPr/>
              <a:t>Removes mismatches from the first database</a:t>
            </a:r>
          </a:p>
          <a:p>
            <a:pPr lvl="2"/>
            <a:r>
              <a:rPr/>
              <a:t>Keeps mismatches from the second database</a:t>
            </a:r>
          </a:p>
          <a:p>
            <a:pPr lvl="3"/>
            <a:r>
              <a:rPr/>
              <a:t>First database fields filled with null values</a:t>
            </a:r>
          </a:p>
          <a:p>
            <a:pPr lvl="1"/>
            <a:r>
              <a:rPr/>
              <a:t>Full join, outerjoin</a:t>
            </a:r>
          </a:p>
          <a:p>
            <a:pPr lvl="2"/>
            <a:r>
              <a:rPr/>
              <a:t>Keeps mismatches from first database</a:t>
            </a:r>
          </a:p>
          <a:p>
            <a:pPr lvl="3"/>
            <a:r>
              <a:rPr/>
              <a:t>Second database fields filled with null values</a:t>
            </a:r>
          </a:p>
          <a:p>
            <a:pPr lvl="2"/>
            <a:r>
              <a:rPr/>
              <a:t>Keeps mismatches from the second database</a:t>
            </a:r>
          </a:p>
          <a:p>
            <a:pPr lvl="3"/>
            <a:r>
              <a:rPr/>
              <a:t>First database fields filled with null values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id sex
## 1 101   0
## 2 102   1
## 3 103   1
## 4 104   0
## 5 105   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sex_code     sex_labels
## 1        0           Male
## 2        1         Female
## 3        9 Did not answer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Mismatches</dc:title>
  <dc:creator>Suman Sahil, Steve Simon</dc:creator>
  <cp:keywords/>
  <dcterms:created xsi:type="dcterms:W3CDTF">2019-10-17T00:18:00Z</dcterms:created>
  <dcterms:modified xsi:type="dcterms:W3CDTF">2019-10-17T00:18:00Z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October 16, 2019</vt:lpwstr>
  </property>
  <property fmtid="{D5CDD505-2E9C-101B-9397-08002B2CF9AE}" pid="3" name="output">
    <vt:lpwstr>powerpoint_presentation</vt:lpwstr>
  </property>
</Properties>
</file>