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http://www.statsci.org/data/general/lomaprie.html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cholesterol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attack.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STatSci.org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ch_table
  order by patient, day
  limit 10
select count(*) as n_records
   from ch_table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day cholest
## 1        1   2     270
## 2        1  14     156
## 3        2   2     236
## 4        3   2     210
## 5        3  14     242
## 6        4   2     142
## 7        5   2     280
## 8        6   2     272
## 9        6  14     256
## 10       7   2     160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47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day, count(day) as n_days
  from ch_table
  group by day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day n_days
## 1   2     28
## 2  14     19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ch_table as d2
  left join ch_table as d14
  on d2.patient=d14.patient
  where d2.day=2 and d14.day=14
  limit 10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3    210    242
## 3        6    272    256
## 4        7    160    142
## 5        8    220    216
## 6        9    226    248
## 7       11    186    168
## 8       12    266    236
## 9       14    318    200
## 10      15    294    264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
select count(*) as n_records
   from earthquake_table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6    10     8     4      6
## 2  2     2     4     8     5      6
## 3  3     2     4     8     5      6
## 4  4     4     5     8    10      7
## 5 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r01      1    1    2    2    3    3    4    4  4
r02 5    0    5    0    5    0    5    0    5  8
r03
r04      1    1    2    2    3    3    4    4  4
r05 5    0    5    0    5    0    5    0    5  8
r06
r07      1    1    2    2    3    3    4    4  4
r08 5    0    5    0    5    0    5    0    5  8
r09
r10      1    1    2    2    3    3    4    4  4
r11 5    0    5    0    5    0    5    0    5  8
r12
r13      1    1    2    2    3    3    4    4  4
r14 5    0    5    0    5    0    5    0    5  8
r15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week0 as depression_score, 0 as time
  from earthquake_table
union select
  id, week3 as depression_score, 3 as time
  from earthquake_table
union select
  id, week6 as depression_score, 6 as time
  from earthquake_table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id, week9 as depression_score, 9 as time
  from earthquake_table
union 
  select id, week12 as depression_score, 12 as time
  from earthquake_table
limit 13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depression_score time
## 1   1                4    9
## 2   1                6    0
## 3   1                6   12
## 4   1                8    6
## 5   1               10    3
## 6   2                2    0
## 7   2                4    3
## 8   2                5    9
## 9   2                6   12
## 10  2                8    6
## 11  3                2    0
## 12  3                4    3
## 13  3                5    9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cholestg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cholest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into a single column</dc:title>
  <dc:creator>Suman Sahil, Steve Simon</dc:creator>
  <cp:keywords/>
  <dcterms:created xsi:type="dcterms:W3CDTF">2019-11-24T18:27:33Z</dcterms:created>
  <dcterms:modified xsi:type="dcterms:W3CDTF">2019-11-24T18:27:33Z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