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California</a:t>
            </a:r>
            <a:r>
              <a:rPr/>
              <a:t> </a:t>
            </a:r>
            <a:r>
              <a:rPr/>
              <a:t>earthquake.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seized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earchquake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recovery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STatSci.org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flaw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added.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restructure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Gathering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2019-11-20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lomaprie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pic>
        <p:nvPicPr>
          <p:cNvPr descr="../images/lomapri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
  from earthquake_table
  limit 5
select count(*) as n_records
   from earthquake_table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lomaprie_db,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Week0 Week3 Week6 Week9 Week12
## 1     6    10     8     4      6
## 2     2     4     8     5      6
## 3     2     4     8     5      6
## 4     4     5     8    10      7
## 5     4     7     9     7     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n_records
## 1        25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row_number() over (order by week0) as id, 
  week0, week3, week6, week9, week12 
  from earthquake_table
  limit 5</a:t>
            </a:r>
          </a:p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id Week0 Week3 Week6 Week9 Week12
## 1  1     2     4     8     5      6
## 2  2     2     4     8     5      6
## 3  3     2     9    11     8      8
## 4  4     4     5     8    10      7
## 5  5     4     7     9     7     12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row_number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Windowing function</a:t>
            </a:r>
          </a:p>
          <a:p>
            <a:pPr lvl="2"/>
            <a:r>
              <a:rPr/>
              <a:t>Not a single row function</a:t>
            </a:r>
          </a:p>
          <a:p>
            <a:pPr lvl="1"/>
            <a:r>
              <a:rPr/>
              <a:t>Adds a sequence number</a:t>
            </a:r>
          </a:p>
          <a:p>
            <a:pPr lvl="1"/>
            <a:r>
              <a:rPr/>
              <a:t>Require an over keyword.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
  row_number() over (order by week0) as id, 
  week0 as depression_score, 0 as time
  from earthquake_table
union select
  row_number() over (order by week0) as id,
  week3 as depression_score, 3 as time
  from earthquake_table
union select
  row_number() over (order by week0) as id,
  week6 as depression_score, 6 as time
  from earthquake_table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Restructuring,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code, continued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union select
  row_number() over (order by week0) as id,
  week9 as depression_score, 9 as time
  from earthquake_table
union select 
  row_number() over (order by week0) as id,
  week12 as depression_score, 12 as time
  from earthquake_table
limit 13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Output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id depression_score time
## 1   1                2    0
## 2   1                4    3
## 3   1                5    9
## 4   1                6   12
## 5   1                8    6
## 6   2                2    0
## 7   2                4    3
## 8   2                5    9
## 9   2                6   12
## 10  2                8    6
## 11  3                2    0
## 12  3                8    9
## 13  3                8   12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Gathering into a single column</dc:title>
  <dc:creator>Suman Sahil, Steve Simon</dc:creator>
  <cp:keywords/>
  <dcterms:created xsi:type="dcterms:W3CDTF">2019-11-22T16:33:53Z</dcterms:created>
  <dcterms:modified xsi:type="dcterms:W3CDTF">2019-11-22T16:33:53Z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2019-11-20</vt:lpwstr>
  </property>
  <property fmtid="{D5CDD505-2E9C-101B-9397-08002B2CF9AE}" pid="3" name="output">
    <vt:lpwstr>powerpoint_presentation</vt:lpwstr>
  </property>
</Properties>
</file>