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struggled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oddball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trouble.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posts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ASCII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Interchange.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7-bit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https://upload.wikimedia.org/wikipedia/commons/1/1b/ASCII-Table-wide.svg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charToRaw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precede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backslash-x,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character.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reference,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Octal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unicode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://www.pmean.com/12/pesky.html" TargetMode="External" /><Relationship Id="rId4" Type="http://schemas.openxmlformats.org/officeDocument/2006/relationships/hyperlink" Target="http://blog.pmean.com/weird-characters/" TargetMode="External" /><Relationship Id="rId5" Type="http://schemas.openxmlformats.org/officeDocument/2006/relationships/hyperlink" Target="http://www.pmean.com/posts/non-breaking-space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Oddball</a:t>
            </a:r>
            <a:r>
              <a:rPr/>
              <a:t> </a:t>
            </a:r>
            <a:r>
              <a:rPr/>
              <a:t>characters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7/10/2020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http://www.pmean.com/12/pesky.html</a:t>
            </a:r>
          </a:p>
          <a:p>
            <a:pPr lvl="1"/>
            <a:r>
              <a:rPr>
                <a:hlinkClick r:id="rId4"/>
              </a:rPr>
              <a:t>http://blog.pmean.com/weird-characters/</a:t>
            </a:r>
          </a:p>
          <a:p>
            <a:pPr lvl="1"/>
            <a:r>
              <a:rPr>
                <a:hlinkClick r:id="rId5"/>
              </a:rPr>
              <a:t>http://www.pmean.com/posts/non-breaking-space.html</a:t>
            </a:r>
          </a:p>
          <a:p>
            <a:pPr lvl="2"/>
            <a:r>
              <a:rPr/>
              <a:t>Please note that the image links on this page are broken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7-bit</a:t>
            </a:r>
            <a:r>
              <a:rPr/>
              <a:t> </a:t>
            </a:r>
            <a:r>
              <a:rPr/>
              <a:t>ASCII</a:t>
            </a:r>
          </a:p>
        </p:txBody>
      </p:sp>
      <p:pic>
        <p:nvPicPr>
          <p:cNvPr descr="../images/ascii-tab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7400" y="1600200"/>
            <a:ext cx="7569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7-bit</a:t>
            </a:r>
            <a:r>
              <a:rPr/>
              <a:t> </a:t>
            </a:r>
            <a:r>
              <a:rPr/>
              <a:t>ASCII</a:t>
            </a:r>
            <a:r>
              <a:rPr/>
              <a:t> </a:t>
            </a:r>
            <a:r>
              <a:rPr/>
              <a:t>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Printable 7-bit ASCII</a:t>
            </a:r>
          </a:p>
          <a:p>
            <a:pPr lvl="2"/>
            <a:r>
              <a:rPr/>
              <a:t>Decimal 34, Hex 22, straight double quote (")</a:t>
            </a:r>
          </a:p>
          <a:p>
            <a:pPr lvl="2"/>
            <a:r>
              <a:rPr/>
              <a:t>Decimal 39, Hex 27, straight single quote (’)</a:t>
            </a:r>
          </a:p>
          <a:p>
            <a:pPr lvl="2"/>
            <a:r>
              <a:rPr/>
              <a:t>Decimal 96, Hex 60, backtick (`)</a:t>
            </a:r>
          </a:p>
          <a:p>
            <a:pPr lvl="1"/>
            <a:r>
              <a:rPr/>
              <a:t>Invisible 7-bit ASCII</a:t>
            </a:r>
          </a:p>
          <a:p>
            <a:pPr lvl="2"/>
            <a:r>
              <a:rPr/>
              <a:t>Decimal 32, Hex 20, blank</a:t>
            </a:r>
          </a:p>
          <a:p>
            <a:pPr lvl="2"/>
            <a:r>
              <a:rPr/>
              <a:t>Decimal 09, Hex 09, tab (also </a:t>
            </a:r>
          </a:p>
          <a:p>
            <a:pPr lvl="2"/>
            <a:r>
              <a:rPr/>
              <a:t>Decimal 13, carriage return (also in r)</a:t>
            </a:r>
          </a:p>
          <a:p>
            <a:pPr lvl="2"/>
            <a:r>
              <a:rPr/>
              <a:t>Decimal 12, line feed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charToRaw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4070A0"/>
                </a:solidFill>
                <a:latin typeface="Courier"/>
              </a:rPr>
              <a:t>"\x20"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 "</a:t>
            </a:r>
          </a:p>
          <a:p>
            <a:pPr lvl="0" marL="1270000" indent="0">
              <a:buNone/>
            </a:pPr>
            <a:r>
              <a:rPr sz="1800">
                <a:solidFill>
                  <a:srgbClr val="4070A0"/>
                </a:solidFill>
                <a:latin typeface="Courier"/>
              </a:rPr>
              <a:t>"\040"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 "</a:t>
            </a:r>
          </a:p>
          <a:p>
            <a:pPr lvl="0" marL="1270000" indent="0">
              <a:buNone/>
            </a:pPr>
            <a:r>
              <a:rPr sz="1800">
                <a:solidFill>
                  <a:srgbClr val="4070A0"/>
                </a:solidFill>
                <a:latin typeface="Courier"/>
              </a:rPr>
              <a:t>"\U20"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 "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"\x28\x09\x29"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"(\t)"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"\x28\x09\x29"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(    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"\x28\x20\x09\x29"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"( \t)"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"\x28\x20\x09\x29"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(    )</a:t>
            </a:r>
          </a:p>
          <a:p>
            <a:pPr lvl="0" marL="0" indent="0">
              <a:buNone/>
            </a:pPr>
            <a:r>
              <a:rPr/>
              <a:t>A tab character is shown as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Oddball characters</dc:title>
  <dc:creator>Steve Simon</dc:creator>
  <cp:keywords/>
  <dcterms:created xsi:type="dcterms:W3CDTF">2020-07-10T23:42:02Z</dcterms:created>
  <dcterms:modified xsi:type="dcterms:W3CDTF">2020-07-10T23:42:02Z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7/10/2020</vt:lpwstr>
  </property>
  <property fmtid="{D5CDD505-2E9C-101B-9397-08002B2CF9AE}" pid="3" name="knit">
    <vt:lpwstr>(function(inputFile, encoding) { rmarkdown::render(inputFile, encoding=encoding, output_dir = “../results”, output_format = “all”) })</vt:lpwstr>
  </property>
  <property fmtid="{D5CDD505-2E9C-101B-9397-08002B2CF9AE}" pid="4" name="output">
    <vt:lpwstr/>
  </property>
</Properties>
</file>