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pmean/papers-and-presentations" TargetMode="External" /><Relationship Id="rId3" Type="http://schemas.openxmlformats.org/officeDocument/2006/relationships/hyperlink" Target="https://github.com/pmean/resume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github.com/pmean/resume" TargetMode="Externa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2021-04-14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papers,</a:t>
            </a:r>
            <a:r>
              <a:rPr/>
              <a:t> </a:t>
            </a:r>
            <a:r>
              <a:rPr/>
              <a:t>…</a:t>
            </a:r>
          </a:p>
        </p:txBody>
      </p:sp>
      <p:pic>
        <p:nvPicPr>
          <p:cNvPr descr="resume-publication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55800"/>
            <a:ext cx="8229600" cy="330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publications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resume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talks.</a:t>
            </a:r>
          </a:p>
        </p:txBody>
      </p:sp>
      <p:pic>
        <p:nvPicPr>
          <p:cNvPr descr="resume-presentation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28700" y="1600200"/>
            <a:ext cx="7086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presentations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resume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actively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job,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 PowerPoint slides available at </a:t>
            </a:r>
            <a:r>
              <a:rPr>
                <a:hlinkClick r:id="rId2"/>
              </a:rPr>
              <a:t>https://github.com/pmean/papers-and-presentations</a:t>
            </a:r>
            <a:r>
              <a:rPr/>
              <a:t>.</a:t>
            </a:r>
          </a:p>
          <a:p>
            <a:pPr lvl="1"/>
            <a:r>
              <a:rPr/>
              <a:t>My resume available at </a:t>
            </a:r>
            <a:r>
              <a:rPr>
                <a:hlinkClick r:id="rId3"/>
              </a:rPr>
              <a:t>https://github.com/pmean/resume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resume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myself.</a:t>
            </a:r>
          </a:p>
        </p:txBody>
      </p:sp>
      <p:pic>
        <p:nvPicPr>
          <p:cNvPr descr="resume-tit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035300"/>
            <a:ext cx="8229600" cy="115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Resume,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>
                <a:hlinkClick r:id="rId3"/>
              </a:rPr>
              <a:t>https://github.com/pmean/resume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</a:t>
            </a:r>
          </a:p>
        </p:txBody>
      </p:sp>
      <p:pic>
        <p:nvPicPr>
          <p:cNvPr descr="resume-educa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19400"/>
            <a:ext cx="8229600" cy="157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Education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resume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juggle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jobs.</a:t>
            </a:r>
          </a:p>
        </p:txBody>
      </p:sp>
      <p:pic>
        <p:nvPicPr>
          <p:cNvPr descr="resume-current-experienc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65300" y="1600200"/>
            <a:ext cx="5613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Experience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resume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hospital,</a:t>
            </a:r>
            <a:r>
              <a:rPr/>
              <a:t> </a:t>
            </a:r>
            <a:r>
              <a:rPr/>
              <a:t>…</a:t>
            </a:r>
          </a:p>
        </p:txBody>
      </p:sp>
      <p:pic>
        <p:nvPicPr>
          <p:cNvPr descr="resume-experience-cm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600200"/>
            <a:ext cx="5803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Work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Children’s</a:t>
            </a:r>
            <a:r>
              <a:rPr/>
              <a:t> </a:t>
            </a:r>
            <a:r>
              <a:rPr/>
              <a:t>Mercy</a:t>
            </a:r>
            <a:r>
              <a:rPr/>
              <a:t> </a:t>
            </a:r>
            <a:r>
              <a:rPr/>
              <a:t>Hospital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Uncle</a:t>
            </a:r>
            <a:r>
              <a:rPr/>
              <a:t> </a:t>
            </a:r>
            <a:r>
              <a:rPr/>
              <a:t>Sam,</a:t>
            </a:r>
            <a:r>
              <a:rPr/>
              <a:t> </a:t>
            </a:r>
            <a:r>
              <a:rPr/>
              <a:t>…</a:t>
            </a:r>
          </a:p>
        </p:txBody>
      </p:sp>
      <p:pic>
        <p:nvPicPr>
          <p:cNvPr descr="resume-experience-nios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46300"/>
            <a:ext cx="82296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Work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National</a:t>
            </a:r>
            <a:r>
              <a:rPr/>
              <a:t> </a:t>
            </a:r>
            <a:r>
              <a:rPr/>
              <a:t>Institute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Occupational</a:t>
            </a:r>
            <a:r>
              <a:rPr/>
              <a:t> </a:t>
            </a:r>
            <a:r>
              <a:rPr/>
              <a:t>Safety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Health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University,</a:t>
            </a:r>
            <a:r>
              <a:rPr/>
              <a:t> </a:t>
            </a:r>
            <a:r>
              <a:rPr/>
              <a:t>…</a:t>
            </a:r>
          </a:p>
        </p:txBody>
      </p:sp>
      <p:pic>
        <p:nvPicPr>
          <p:cNvPr descr="resume-experience-bgsu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89000" y="1600200"/>
            <a:ext cx="735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Work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Bowling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University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director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consulting</a:t>
            </a:r>
            <a:r>
              <a:rPr/>
              <a:t> </a:t>
            </a:r>
            <a:r>
              <a:rPr/>
              <a:t>center.</a:t>
            </a:r>
          </a:p>
        </p:txBody>
      </p:sp>
      <p:pic>
        <p:nvPicPr>
          <p:cNvPr descr="resume-experience-u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70200"/>
            <a:ext cx="8229600" cy="147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work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Unversity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Iowa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reserach</a:t>
            </a:r>
            <a:r>
              <a:rPr/>
              <a:t> </a:t>
            </a:r>
            <a:r>
              <a:rPr/>
              <a:t>grants,</a:t>
            </a:r>
            <a:r>
              <a:rPr/>
              <a:t> </a:t>
            </a:r>
            <a:r>
              <a:rPr/>
              <a:t>…</a:t>
            </a:r>
          </a:p>
        </p:txBody>
      </p:sp>
      <p:pic>
        <p:nvPicPr>
          <p:cNvPr descr="resume-gran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89100"/>
            <a:ext cx="8229600" cy="384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grants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resume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Steve Simon</dc:creator>
  <cp:keywords/>
  <dcterms:created xsi:type="dcterms:W3CDTF">2021-04-14T22:27:49Z</dcterms:created>
  <dcterms:modified xsi:type="dcterms:W3CDTF">2021-04-14T22:27:49Z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2021-04-14</vt:lpwstr>
  </property>
  <property fmtid="{D5CDD505-2E9C-101B-9397-08002B2CF9AE}" pid="3" name="output">
    <vt:lpwstr>powerpoint_presentation</vt:lpwstr>
  </property>
</Properties>
</file>