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markdown code for PowerPoint 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Created 2022-10-15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C:/Users/steve/Documents/git/papers-and-presentations/results/sample-cod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pic>
        <p:nvPicPr>
          <p:cNvPr descr="C:/Users/steve/Documents/git/papers-and-presentations/results/sample-cod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left column.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0.08599447  1.07251431  0.06996104 -0.10503484  1.44718515 -0.69789493
##  [7]  0.65483521 -0.39636058 -0.40889247 -0.05079188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right column.</a:t>
            </a:r>
          </a:p>
        </p:txBody>
      </p:sp>
      <p:pic>
        <p:nvPicPr>
          <p:cNvPr descr="C:/Users/steve/Documents/git/papers-and-presentations/results/sample-cod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2171700"/>
            <a:ext cx="4940300" cy="394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markdown code for PowerPoint presentations</dc:title>
  <dc:creator>Steve Simon</dc:creator>
  <cp:keywords/>
  <dcterms:created xsi:type="dcterms:W3CDTF">2022-10-15T20:57:51Z</dcterms:created>
  <dcterms:modified xsi:type="dcterms:W3CDTF">2022-10-15T20:57:51Z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2022-10-15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