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notesMaster" Target="notesMasters/notesMaster1.xml" /><Relationship Id="rId55" Type="http://schemas.openxmlformats.org/officeDocument/2006/relationships/viewProps" Target="viewProps.xml" /><Relationship Id="rId54" Type="http://schemas.openxmlformats.org/officeDocument/2006/relationships/presProps" Target="presProps.xml" /><Relationship Id="rId1" Type="http://schemas.openxmlformats.org/officeDocument/2006/relationships/slideMaster" Target="slideMasters/slideMaster1.xml" /><Relationship Id="rId57" Type="http://schemas.openxmlformats.org/officeDocument/2006/relationships/tableStyles" Target="tableStyles.xml" /><Relationship Id="rId56"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a:t>
            </a:r>
            <a:r>
              <a:rPr/>
              <a:t> </a:t>
            </a:r>
            <a:r>
              <a:rPr/>
              <a:t>Introduction</a:t>
            </a:r>
            <a:r>
              <a:rPr/>
              <a:t> </a:t>
            </a:r>
            <a:r>
              <a:rPr/>
              <a:t>to</a:t>
            </a:r>
            <a:r>
              <a:rPr/>
              <a:t> </a:t>
            </a:r>
            <a:r>
              <a:rPr/>
              <a:t>Analysis</a:t>
            </a:r>
            <a:r>
              <a:rPr/>
              <a:t> </a:t>
            </a:r>
            <a:r>
              <a:rPr/>
              <a:t>of</a:t>
            </a:r>
            <a:r>
              <a:rPr/>
              <a:t> </a:t>
            </a:r>
            <a:r>
              <a:rPr/>
              <a:t>Means</a:t>
            </a:r>
          </a:p>
          <a:p>
            <a:pPr lvl="0" marL="0" indent="0">
              <a:buNone/>
            </a:pPr>
          </a:p>
          <a:p>
            <a:pPr lvl="0" marL="0" indent="0">
              <a:buNone/>
            </a:pPr>
            <a:r>
              <a:rPr/>
              <a:t>Analysis</a:t>
            </a:r>
            <a:r>
              <a:rPr/>
              <a:t> </a:t>
            </a:r>
            <a:r>
              <a:rPr/>
              <a:t>of</a:t>
            </a:r>
            <a:r>
              <a:rPr/>
              <a:t> </a:t>
            </a:r>
            <a:r>
              <a:rPr/>
              <a:t>Means</a:t>
            </a:r>
            <a:r>
              <a:rPr/>
              <a:t> </a:t>
            </a:r>
            <a:r>
              <a:rPr/>
              <a:t>(ANOM)</a:t>
            </a:r>
            <a:r>
              <a:rPr/>
              <a:t> </a:t>
            </a:r>
            <a:r>
              <a:rPr/>
              <a:t>is</a:t>
            </a:r>
            <a:r>
              <a:rPr/>
              <a:t> </a:t>
            </a:r>
            <a:r>
              <a:rPr/>
              <a:t>an</a:t>
            </a:r>
            <a:r>
              <a:rPr/>
              <a:t> </a:t>
            </a:r>
            <a:r>
              <a:rPr/>
              <a:t>underappreciated</a:t>
            </a:r>
            <a:r>
              <a:rPr/>
              <a:t> </a:t>
            </a:r>
            <a:r>
              <a:rPr/>
              <a:t>methodology</a:t>
            </a:r>
            <a:r>
              <a:rPr/>
              <a:t> </a:t>
            </a:r>
            <a:r>
              <a:rPr/>
              <a:t>that</a:t>
            </a:r>
            <a:r>
              <a:rPr/>
              <a:t> </a:t>
            </a:r>
            <a:r>
              <a:rPr/>
              <a:t>has</a:t>
            </a:r>
            <a:r>
              <a:rPr/>
              <a:t> </a:t>
            </a:r>
            <a:r>
              <a:rPr/>
              <a:t>relevance</a:t>
            </a:r>
            <a:r>
              <a:rPr/>
              <a:t> </a:t>
            </a:r>
            <a:r>
              <a:rPr/>
              <a:t>to</a:t>
            </a:r>
            <a:r>
              <a:rPr/>
              <a:t> </a:t>
            </a:r>
            <a:r>
              <a:rPr/>
              <a:t>quality</a:t>
            </a:r>
            <a:r>
              <a:rPr/>
              <a:t> </a:t>
            </a:r>
            <a:r>
              <a:rPr/>
              <a:t>control</a:t>
            </a:r>
            <a:r>
              <a:rPr/>
              <a:t> </a:t>
            </a:r>
            <a:r>
              <a:rPr/>
              <a:t>and</a:t>
            </a:r>
            <a:r>
              <a:rPr/>
              <a:t> </a:t>
            </a:r>
            <a:r>
              <a:rPr/>
              <a:t>institutional</a:t>
            </a:r>
            <a:r>
              <a:rPr/>
              <a:t> </a:t>
            </a:r>
            <a:r>
              <a:rPr/>
              <a:t>comparisons.</a:t>
            </a:r>
            <a:r>
              <a:rPr/>
              <a:t> </a:t>
            </a:r>
            <a:r>
              <a:rPr/>
              <a:t>Unlike</a:t>
            </a:r>
            <a:r>
              <a:rPr/>
              <a:t> </a:t>
            </a:r>
            <a:r>
              <a:rPr/>
              <a:t>Analysis</a:t>
            </a:r>
            <a:r>
              <a:rPr/>
              <a:t> </a:t>
            </a:r>
            <a:r>
              <a:rPr/>
              <a:t>of</a:t>
            </a:r>
            <a:r>
              <a:rPr/>
              <a:t> </a:t>
            </a:r>
            <a:r>
              <a:rPr/>
              <a:t>Variance</a:t>
            </a:r>
            <a:r>
              <a:rPr/>
              <a:t> </a:t>
            </a:r>
            <a:r>
              <a:rPr/>
              <a:t>(ANOVA),</a:t>
            </a:r>
            <a:r>
              <a:rPr/>
              <a:t> </a:t>
            </a:r>
            <a:r>
              <a:rPr/>
              <a:t>which</a:t>
            </a:r>
            <a:r>
              <a:rPr/>
              <a:t> </a:t>
            </a:r>
            <a:r>
              <a:rPr/>
              <a:t>compares</a:t>
            </a:r>
            <a:r>
              <a:rPr/>
              <a:t> </a:t>
            </a:r>
            <a:r>
              <a:rPr/>
              <a:t>one</a:t>
            </a:r>
            <a:r>
              <a:rPr/>
              <a:t> </a:t>
            </a:r>
            <a:r>
              <a:rPr/>
              <a:t>group</a:t>
            </a:r>
            <a:r>
              <a:rPr/>
              <a:t> </a:t>
            </a:r>
            <a:r>
              <a:rPr/>
              <a:t>mean</a:t>
            </a:r>
            <a:r>
              <a:rPr/>
              <a:t> </a:t>
            </a:r>
            <a:r>
              <a:rPr/>
              <a:t>to</a:t>
            </a:r>
            <a:r>
              <a:rPr/>
              <a:t> </a:t>
            </a:r>
            <a:r>
              <a:rPr/>
              <a:t>another</a:t>
            </a:r>
            <a:r>
              <a:rPr/>
              <a:t> </a:t>
            </a:r>
            <a:r>
              <a:rPr/>
              <a:t>group</a:t>
            </a:r>
            <a:r>
              <a:rPr/>
              <a:t> </a:t>
            </a:r>
            <a:r>
              <a:rPr/>
              <a:t>mean,</a:t>
            </a:r>
            <a:r>
              <a:rPr/>
              <a:t> </a:t>
            </a:r>
            <a:r>
              <a:rPr/>
              <a:t>ANOM</a:t>
            </a:r>
            <a:r>
              <a:rPr/>
              <a:t> </a:t>
            </a:r>
            <a:r>
              <a:rPr/>
              <a:t>compares</a:t>
            </a:r>
            <a:r>
              <a:rPr/>
              <a:t> </a:t>
            </a:r>
            <a:r>
              <a:rPr/>
              <a:t>each</a:t>
            </a:r>
            <a:r>
              <a:rPr/>
              <a:t> </a:t>
            </a:r>
            <a:r>
              <a:rPr/>
              <a:t>group</a:t>
            </a:r>
            <a:r>
              <a:rPr/>
              <a:t> </a:t>
            </a:r>
            <a:r>
              <a:rPr/>
              <a:t>mean</a:t>
            </a:r>
            <a:r>
              <a:rPr/>
              <a:t> </a:t>
            </a:r>
            <a:r>
              <a:rPr/>
              <a:t>to</a:t>
            </a:r>
            <a:r>
              <a:rPr/>
              <a:t> </a:t>
            </a:r>
            <a:r>
              <a:rPr/>
              <a:t>the</a:t>
            </a:r>
            <a:r>
              <a:rPr/>
              <a:t> </a:t>
            </a:r>
            <a:r>
              <a:rPr/>
              <a:t>overall</a:t>
            </a:r>
            <a:r>
              <a:rPr/>
              <a:t> </a:t>
            </a:r>
            <a:r>
              <a:rPr/>
              <a:t>mean.</a:t>
            </a:r>
            <a:r>
              <a:rPr/>
              <a:t> </a:t>
            </a:r>
            <a:r>
              <a:rPr/>
              <a:t>The</a:t>
            </a:r>
            <a:r>
              <a:rPr/>
              <a:t> </a:t>
            </a:r>
            <a:r>
              <a:rPr/>
              <a:t>calculations</a:t>
            </a:r>
            <a:r>
              <a:rPr/>
              <a:t> </a:t>
            </a:r>
            <a:r>
              <a:rPr/>
              <a:t>in</a:t>
            </a:r>
            <a:r>
              <a:rPr/>
              <a:t> </a:t>
            </a:r>
            <a:r>
              <a:rPr/>
              <a:t>ANOM</a:t>
            </a:r>
            <a:r>
              <a:rPr/>
              <a:t> </a:t>
            </a:r>
            <a:r>
              <a:rPr/>
              <a:t>are</a:t>
            </a:r>
            <a:r>
              <a:rPr/>
              <a:t> </a:t>
            </a:r>
            <a:r>
              <a:rPr/>
              <a:t>simple</a:t>
            </a:r>
            <a:r>
              <a:rPr/>
              <a:t> </a:t>
            </a:r>
            <a:r>
              <a:rPr/>
              <a:t>and</a:t>
            </a:r>
            <a:r>
              <a:rPr/>
              <a:t> </a:t>
            </a:r>
            <a:r>
              <a:rPr/>
              <a:t>direct.</a:t>
            </a:r>
            <a:r>
              <a:rPr/>
              <a:t> </a:t>
            </a:r>
            <a:r>
              <a:rPr/>
              <a:t>ANOM</a:t>
            </a:r>
            <a:r>
              <a:rPr/>
              <a:t> </a:t>
            </a:r>
            <a:r>
              <a:rPr/>
              <a:t>also</a:t>
            </a:r>
            <a:r>
              <a:rPr/>
              <a:t> </a:t>
            </a:r>
            <a:r>
              <a:rPr/>
              <a:t>avoids</a:t>
            </a:r>
            <a:r>
              <a:rPr/>
              <a:t> </a:t>
            </a:r>
            <a:r>
              <a:rPr/>
              <a:t>many</a:t>
            </a:r>
            <a:r>
              <a:rPr/>
              <a:t> </a:t>
            </a:r>
            <a:r>
              <a:rPr/>
              <a:t>of</a:t>
            </a:r>
            <a:r>
              <a:rPr/>
              <a:t> </a:t>
            </a:r>
            <a:r>
              <a:rPr/>
              <a:t>the</a:t>
            </a:r>
            <a:r>
              <a:rPr/>
              <a:t> </a:t>
            </a:r>
            <a:r>
              <a:rPr/>
              <a:t>ambiguities</a:t>
            </a:r>
            <a:r>
              <a:rPr/>
              <a:t> </a:t>
            </a:r>
            <a:r>
              <a:rPr/>
              <a:t>inherent</a:t>
            </a:r>
            <a:r>
              <a:rPr/>
              <a:t> </a:t>
            </a:r>
            <a:r>
              <a:rPr/>
              <a:t>in</a:t>
            </a:r>
            <a:r>
              <a:rPr/>
              <a:t> </a:t>
            </a:r>
            <a:r>
              <a:rPr/>
              <a:t>the</a:t>
            </a:r>
            <a:r>
              <a:rPr/>
              <a:t> </a:t>
            </a:r>
            <a:r>
              <a:rPr/>
              <a:t>multiple</a:t>
            </a:r>
            <a:r>
              <a:rPr/>
              <a:t> </a:t>
            </a:r>
            <a:r>
              <a:rPr/>
              <a:t>comparisons</a:t>
            </a:r>
            <a:r>
              <a:rPr/>
              <a:t> </a:t>
            </a:r>
            <a:r>
              <a:rPr/>
              <a:t>used</a:t>
            </a:r>
            <a:r>
              <a:rPr/>
              <a:t> </a:t>
            </a:r>
            <a:r>
              <a:rPr/>
              <a:t>in</a:t>
            </a:r>
            <a:r>
              <a:rPr/>
              <a:t> </a:t>
            </a:r>
            <a:r>
              <a:rPr/>
              <a:t>ANOVA,</a:t>
            </a:r>
            <a:r>
              <a:rPr/>
              <a:t> </a:t>
            </a:r>
            <a:r>
              <a:rPr/>
              <a:t>and</a:t>
            </a:r>
            <a:r>
              <a:rPr/>
              <a:t> </a:t>
            </a:r>
            <a:r>
              <a:rPr/>
              <a:t>avoids</a:t>
            </a:r>
            <a:r>
              <a:rPr/>
              <a:t> </a:t>
            </a:r>
            <a:r>
              <a:rPr/>
              <a:t>a</a:t>
            </a:r>
            <a:r>
              <a:rPr/>
              <a:t> </a:t>
            </a:r>
            <a:r>
              <a:rPr/>
              <a:t>common</a:t>
            </a:r>
            <a:r>
              <a:rPr/>
              <a:t> </a:t>
            </a:r>
            <a:r>
              <a:rPr/>
              <a:t>misinterpretation</a:t>
            </a:r>
            <a:r>
              <a:rPr/>
              <a:t> </a:t>
            </a:r>
            <a:r>
              <a:rPr/>
              <a:t>about</a:t>
            </a:r>
            <a:r>
              <a:rPr/>
              <a:t> </a:t>
            </a:r>
            <a:r>
              <a:rPr/>
              <a:t>overlapping</a:t>
            </a:r>
            <a:r>
              <a:rPr/>
              <a:t> </a:t>
            </a:r>
            <a:r>
              <a:rPr/>
              <a:t>confidence</a:t>
            </a:r>
            <a:r>
              <a:rPr/>
              <a:t> </a:t>
            </a:r>
            <a:r>
              <a:rPr/>
              <a:t>intervals.</a:t>
            </a:r>
            <a:r>
              <a:rPr/>
              <a:t> </a:t>
            </a:r>
            <a:r>
              <a:rPr/>
              <a:t>This</a:t>
            </a:r>
            <a:r>
              <a:rPr/>
              <a:t> </a:t>
            </a:r>
            <a:r>
              <a:rPr/>
              <a:t>talk</a:t>
            </a:r>
            <a:r>
              <a:rPr/>
              <a:t> </a:t>
            </a:r>
            <a:r>
              <a:rPr/>
              <a:t>will</a:t>
            </a:r>
            <a:r>
              <a:rPr/>
              <a:t> </a:t>
            </a:r>
            <a:r>
              <a:rPr/>
              <a:t>illustrate</a:t>
            </a:r>
            <a:r>
              <a:rPr/>
              <a:t> </a:t>
            </a:r>
            <a:r>
              <a:rPr/>
              <a:t>the</a:t>
            </a:r>
            <a:r>
              <a:rPr/>
              <a:t> </a:t>
            </a:r>
            <a:r>
              <a:rPr/>
              <a:t>mechanics</a:t>
            </a:r>
            <a:r>
              <a:rPr/>
              <a:t> </a:t>
            </a:r>
            <a:r>
              <a:rPr/>
              <a:t>of</a:t>
            </a:r>
            <a:r>
              <a:rPr/>
              <a:t> </a:t>
            </a:r>
            <a:r>
              <a:rPr/>
              <a:t>calculating</a:t>
            </a:r>
            <a:r>
              <a:rPr/>
              <a:t> </a:t>
            </a:r>
            <a:r>
              <a:rPr/>
              <a:t>ANOM</a:t>
            </a:r>
            <a:r>
              <a:rPr/>
              <a:t> </a:t>
            </a:r>
            <a:r>
              <a:rPr/>
              <a:t>and</a:t>
            </a:r>
            <a:r>
              <a:rPr/>
              <a:t> </a:t>
            </a:r>
            <a:r>
              <a:rPr/>
              <a:t>provide</a:t>
            </a:r>
            <a:r>
              <a:rPr/>
              <a:t> </a:t>
            </a:r>
            <a:r>
              <a:rPr/>
              <a:t>context</a:t>
            </a:r>
            <a:r>
              <a:rPr/>
              <a:t> </a:t>
            </a:r>
            <a:r>
              <a:rPr/>
              <a:t>for</a:t>
            </a:r>
            <a:r>
              <a:rPr/>
              <a:t> </a:t>
            </a:r>
            <a:r>
              <a:rPr/>
              <a:t>when</a:t>
            </a:r>
            <a:r>
              <a:rPr/>
              <a:t> </a:t>
            </a:r>
            <a:r>
              <a:rPr/>
              <a:t>you</a:t>
            </a:r>
            <a:r>
              <a:rPr/>
              <a:t> </a:t>
            </a:r>
            <a:r>
              <a:rPr/>
              <a:t>should</a:t>
            </a:r>
            <a:r>
              <a:rPr/>
              <a:t> </a:t>
            </a:r>
            <a:r>
              <a:rPr/>
              <a:t>or</a:t>
            </a:r>
            <a:r>
              <a:rPr/>
              <a:t> </a:t>
            </a:r>
            <a:r>
              <a:rPr/>
              <a:t>should</a:t>
            </a:r>
            <a:r>
              <a:rPr/>
              <a:t> </a:t>
            </a:r>
            <a:r>
              <a:rPr/>
              <a:t>not</a:t>
            </a:r>
            <a:r>
              <a:rPr/>
              <a:t> </a:t>
            </a:r>
            <a:r>
              <a:rPr/>
              <a:t>use</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several</a:t>
            </a:r>
            <a:r>
              <a:rPr/>
              <a:t> </a:t>
            </a:r>
            <a:r>
              <a:rPr/>
              <a:t>approaches</a:t>
            </a:r>
            <a:r>
              <a:rPr/>
              <a:t> </a:t>
            </a:r>
            <a:r>
              <a:rPr/>
              <a:t>to</a:t>
            </a:r>
            <a:r>
              <a:rPr/>
              <a:t> </a:t>
            </a:r>
            <a:r>
              <a:rPr/>
              <a:t>identifying</a:t>
            </a:r>
            <a:r>
              <a:rPr/>
              <a:t> </a:t>
            </a:r>
            <a:r>
              <a:rPr/>
              <a:t>where</a:t>
            </a:r>
            <a:r>
              <a:rPr/>
              <a:t> </a:t>
            </a:r>
            <a:r>
              <a:rPr/>
              <a:t>the</a:t>
            </a:r>
            <a:r>
              <a:rPr/>
              <a:t> </a:t>
            </a:r>
            <a:r>
              <a:rPr/>
              <a:t>differences</a:t>
            </a:r>
            <a:r>
              <a:rPr/>
              <a:t> </a:t>
            </a:r>
            <a:r>
              <a:rPr/>
              <a:t>lie.</a:t>
            </a:r>
            <a:r>
              <a:rPr/>
              <a:t> </a:t>
            </a:r>
            <a:r>
              <a:rPr/>
              <a:t>Here’s</a:t>
            </a:r>
            <a:r>
              <a:rPr/>
              <a:t> </a:t>
            </a:r>
            <a:r>
              <a:rPr/>
              <a:t>a</a:t>
            </a:r>
            <a:r>
              <a:rPr/>
              <a:t> </a:t>
            </a:r>
            <a:r>
              <a:rPr/>
              <a:t>plot</a:t>
            </a:r>
            <a:r>
              <a:rPr/>
              <a:t> </a:t>
            </a:r>
            <a:r>
              <a:rPr/>
              <a:t>showing</a:t>
            </a:r>
            <a:r>
              <a:rPr/>
              <a:t> </a:t>
            </a:r>
            <a:r>
              <a:rPr/>
              <a:t>that</a:t>
            </a:r>
            <a:r>
              <a:rPr/>
              <a:t> </a:t>
            </a:r>
            <a:r>
              <a:rPr/>
              <a:t>the</a:t>
            </a:r>
            <a:r>
              <a:rPr/>
              <a:t> </a:t>
            </a:r>
            <a:r>
              <a:rPr/>
              <a:t>only</a:t>
            </a:r>
            <a:r>
              <a:rPr/>
              <a:t> </a:t>
            </a:r>
            <a:r>
              <a:rPr/>
              <a:t>statistically</a:t>
            </a:r>
            <a:r>
              <a:rPr/>
              <a:t> </a:t>
            </a:r>
            <a:r>
              <a:rPr/>
              <a:t>significant</a:t>
            </a:r>
            <a:r>
              <a:rPr/>
              <a:t> </a:t>
            </a:r>
            <a:r>
              <a:rPr/>
              <a:t>difference</a:t>
            </a:r>
            <a:r>
              <a:rPr/>
              <a:t> </a:t>
            </a:r>
            <a:r>
              <a:rPr/>
              <a:t>is</a:t>
            </a:r>
            <a:r>
              <a:rPr/>
              <a:t> </a:t>
            </a:r>
            <a:r>
              <a:rPr/>
              <a:t>between</a:t>
            </a:r>
            <a:r>
              <a:rPr/>
              <a:t> </a:t>
            </a:r>
            <a:r>
              <a:rPr/>
              <a:t>materials</a:t>
            </a:r>
            <a:r>
              <a:rPr/>
              <a:t> </a:t>
            </a:r>
            <a:r>
              <a:rPr/>
              <a:t>B</a:t>
            </a:r>
            <a:r>
              <a:rPr/>
              <a:t> </a:t>
            </a:r>
            <a:r>
              <a:rPr/>
              <a:t>and</a:t>
            </a:r>
            <a:r>
              <a:rPr/>
              <a:t> </a:t>
            </a:r>
            <a:r>
              <a:rPr/>
              <a:t>D.</a:t>
            </a:r>
          </a:p>
          <a:p>
            <a:pPr lvl="0" marL="0" indent="0">
              <a:buNone/>
            </a:pPr>
          </a:p>
          <a:p>
            <a:pPr lvl="0" marL="0" indent="0">
              <a:buNone/>
            </a:pPr>
            <a:r>
              <a:rPr/>
              <a:t>This</a:t>
            </a:r>
            <a:r>
              <a:rPr/>
              <a:t> </a:t>
            </a:r>
            <a:r>
              <a:rPr/>
              <a:t>is</a:t>
            </a:r>
            <a:r>
              <a:rPr/>
              <a:t> </a:t>
            </a:r>
            <a:r>
              <a:rPr/>
              <a:t>a</a:t>
            </a:r>
            <a:r>
              <a:rPr/>
              <a:t> </a:t>
            </a:r>
            <a:r>
              <a:rPr/>
              <a:t>bit</a:t>
            </a:r>
            <a:r>
              <a:rPr/>
              <a:t> </a:t>
            </a:r>
            <a:r>
              <a:rPr/>
              <a:t>tricky</a:t>
            </a:r>
            <a:r>
              <a:rPr/>
              <a:t> </a:t>
            </a:r>
            <a:r>
              <a:rPr/>
              <a:t>to</a:t>
            </a:r>
            <a:r>
              <a:rPr/>
              <a:t> </a:t>
            </a:r>
            <a:r>
              <a:rPr/>
              <a:t>interpret.</a:t>
            </a:r>
            <a:r>
              <a:rPr/>
              <a:t> </a:t>
            </a:r>
            <a:r>
              <a:rPr/>
              <a:t>There</a:t>
            </a:r>
            <a:r>
              <a:rPr/>
              <a:t> </a:t>
            </a:r>
            <a:r>
              <a:rPr/>
              <a:t>is</a:t>
            </a:r>
            <a:r>
              <a:rPr/>
              <a:t> </a:t>
            </a:r>
            <a:r>
              <a:rPr/>
              <a:t>no</a:t>
            </a:r>
            <a:r>
              <a:rPr/>
              <a:t> </a:t>
            </a:r>
            <a:r>
              <a:rPr/>
              <a:t>statistically</a:t>
            </a:r>
            <a:r>
              <a:rPr/>
              <a:t> </a:t>
            </a:r>
            <a:r>
              <a:rPr/>
              <a:t>significant</a:t>
            </a:r>
            <a:r>
              <a:rPr/>
              <a:t> </a:t>
            </a:r>
            <a:r>
              <a:rPr/>
              <a:t>difference</a:t>
            </a:r>
            <a:r>
              <a:rPr/>
              <a:t> </a:t>
            </a:r>
            <a:r>
              <a:rPr/>
              <a:t>between</a:t>
            </a:r>
            <a:r>
              <a:rPr/>
              <a:t> </a:t>
            </a:r>
            <a:r>
              <a:rPr/>
              <a:t>the</a:t>
            </a:r>
            <a:r>
              <a:rPr/>
              <a:t> </a:t>
            </a:r>
            <a:r>
              <a:rPr/>
              <a:t>weakest</a:t>
            </a:r>
            <a:r>
              <a:rPr/>
              <a:t> </a:t>
            </a:r>
            <a:r>
              <a:rPr/>
              <a:t>material,</a:t>
            </a:r>
            <a:r>
              <a:rPr/>
              <a:t> </a:t>
            </a:r>
            <a:r>
              <a:rPr/>
              <a:t>B,</a:t>
            </a:r>
            <a:r>
              <a:rPr/>
              <a:t> </a:t>
            </a:r>
            <a:r>
              <a:rPr/>
              <a:t>and</a:t>
            </a:r>
            <a:r>
              <a:rPr/>
              <a:t> </a:t>
            </a:r>
            <a:r>
              <a:rPr/>
              <a:t>the</a:t>
            </a:r>
            <a:r>
              <a:rPr/>
              <a:t> </a:t>
            </a:r>
            <a:r>
              <a:rPr/>
              <a:t>second</a:t>
            </a:r>
            <a:r>
              <a:rPr/>
              <a:t> </a:t>
            </a:r>
            <a:r>
              <a:rPr/>
              <a:t>weakest,</a:t>
            </a:r>
            <a:r>
              <a:rPr/>
              <a:t> </a:t>
            </a:r>
            <a:r>
              <a:rPr/>
              <a:t>C.</a:t>
            </a:r>
            <a:r>
              <a:rPr/>
              <a:t> </a:t>
            </a:r>
            <a:r>
              <a:rPr/>
              <a:t>There’s</a:t>
            </a:r>
            <a:r>
              <a:rPr/>
              <a:t> </a:t>
            </a:r>
            <a:r>
              <a:rPr/>
              <a:t>no</a:t>
            </a:r>
            <a:r>
              <a:rPr/>
              <a:t> </a:t>
            </a:r>
            <a:r>
              <a:rPr/>
              <a:t>difference</a:t>
            </a:r>
            <a:r>
              <a:rPr/>
              <a:t> </a:t>
            </a:r>
            <a:r>
              <a:rPr/>
              <a:t>between</a:t>
            </a:r>
            <a:r>
              <a:rPr/>
              <a:t> </a:t>
            </a:r>
            <a:r>
              <a:rPr/>
              <a:t>C</a:t>
            </a:r>
            <a:r>
              <a:rPr/>
              <a:t> </a:t>
            </a:r>
            <a:r>
              <a:rPr/>
              <a:t>and</a:t>
            </a:r>
            <a:r>
              <a:rPr/>
              <a:t> </a:t>
            </a:r>
            <a:r>
              <a:rPr/>
              <a:t>the</a:t>
            </a:r>
            <a:r>
              <a:rPr/>
              <a:t> </a:t>
            </a:r>
            <a:r>
              <a:rPr/>
              <a:t>next</a:t>
            </a:r>
            <a:r>
              <a:rPr/>
              <a:t> </a:t>
            </a:r>
            <a:r>
              <a:rPr/>
              <a:t>material,</a:t>
            </a:r>
            <a:r>
              <a:rPr/>
              <a:t> </a:t>
            </a:r>
            <a:r>
              <a:rPr/>
              <a:t>A.</a:t>
            </a:r>
            <a:r>
              <a:rPr/>
              <a:t> </a:t>
            </a:r>
            <a:r>
              <a:rPr/>
              <a:t>And</a:t>
            </a:r>
            <a:r>
              <a:rPr/>
              <a:t> </a:t>
            </a:r>
            <a:r>
              <a:rPr/>
              <a:t>there</a:t>
            </a:r>
            <a:r>
              <a:rPr/>
              <a:t> </a:t>
            </a:r>
            <a:r>
              <a:rPr/>
              <a:t>is</a:t>
            </a:r>
            <a:r>
              <a:rPr/>
              <a:t> </a:t>
            </a:r>
            <a:r>
              <a:rPr/>
              <a:t>no</a:t>
            </a:r>
            <a:r>
              <a:rPr/>
              <a:t> </a:t>
            </a:r>
            <a:r>
              <a:rPr/>
              <a:t>difference</a:t>
            </a:r>
            <a:r>
              <a:rPr/>
              <a:t> </a:t>
            </a:r>
            <a:r>
              <a:rPr/>
              <a:t>between</a:t>
            </a:r>
            <a:r>
              <a:rPr/>
              <a:t> </a:t>
            </a:r>
            <a:r>
              <a:rPr/>
              <a:t>C</a:t>
            </a:r>
            <a:r>
              <a:rPr/>
              <a:t> </a:t>
            </a:r>
            <a:r>
              <a:rPr/>
              <a:t>and</a:t>
            </a:r>
            <a:r>
              <a:rPr/>
              <a:t> </a:t>
            </a:r>
            <a:r>
              <a:rPr/>
              <a:t>the</a:t>
            </a:r>
            <a:r>
              <a:rPr/>
              <a:t> </a:t>
            </a:r>
            <a:r>
              <a:rPr/>
              <a:t>strongest</a:t>
            </a:r>
            <a:r>
              <a:rPr/>
              <a:t> </a:t>
            </a:r>
            <a:r>
              <a:rPr/>
              <a:t>material,</a:t>
            </a:r>
            <a:r>
              <a:rPr/>
              <a:t> </a:t>
            </a:r>
            <a:r>
              <a:rPr/>
              <a:t>D.</a:t>
            </a:r>
          </a:p>
          <a:p>
            <a:pPr lvl="0" marL="0" indent="0">
              <a:buNone/>
            </a:pPr>
          </a:p>
          <a:p>
            <a:pPr lvl="0" marL="0" indent="0">
              <a:buNone/>
            </a:pPr>
            <a:r>
              <a:rPr/>
              <a:t>But</a:t>
            </a:r>
            <a:r>
              <a:rPr/>
              <a:t> </a:t>
            </a:r>
            <a:r>
              <a:rPr/>
              <a:t>there</a:t>
            </a:r>
            <a:r>
              <a:rPr/>
              <a:t> </a:t>
            </a:r>
            <a:r>
              <a:rPr/>
              <a:t>is</a:t>
            </a:r>
            <a:r>
              <a:rPr/>
              <a:t> </a:t>
            </a:r>
            <a:r>
              <a:rPr/>
              <a:t>a</a:t>
            </a:r>
            <a:r>
              <a:rPr/>
              <a:t> </a:t>
            </a:r>
            <a:r>
              <a:rPr/>
              <a:t>difference</a:t>
            </a:r>
            <a:r>
              <a:rPr/>
              <a:t> </a:t>
            </a:r>
            <a:r>
              <a:rPr/>
              <a:t>between</a:t>
            </a:r>
            <a:r>
              <a:rPr/>
              <a:t> </a:t>
            </a:r>
            <a:r>
              <a:rPr/>
              <a:t>B</a:t>
            </a:r>
            <a:r>
              <a:rPr/>
              <a:t> </a:t>
            </a:r>
            <a:r>
              <a:rPr/>
              <a:t>and</a:t>
            </a:r>
            <a:r>
              <a:rPr/>
              <a:t> </a:t>
            </a:r>
            <a:r>
              <a:rPr/>
              <a:t>D.</a:t>
            </a:r>
            <a:r>
              <a:rPr/>
              <a:t> </a:t>
            </a:r>
            <a:r>
              <a:rPr/>
              <a:t>It</a:t>
            </a:r>
            <a:r>
              <a:rPr/>
              <a:t> </a:t>
            </a:r>
            <a:r>
              <a:rPr/>
              <a:t>seems</a:t>
            </a:r>
            <a:r>
              <a:rPr/>
              <a:t> </a:t>
            </a:r>
            <a:r>
              <a:rPr/>
              <a:t>a</a:t>
            </a:r>
            <a:r>
              <a:rPr/>
              <a:t> </a:t>
            </a:r>
            <a:r>
              <a:rPr/>
              <a:t>bit</a:t>
            </a:r>
            <a:r>
              <a:rPr/>
              <a:t> </a:t>
            </a:r>
            <a:r>
              <a:rPr/>
              <a:t>weird.</a:t>
            </a:r>
          </a:p>
          <a:p>
            <a:pPr lvl="0" marL="0" indent="0">
              <a:buNone/>
            </a:pPr>
          </a:p>
          <a:p>
            <a:pPr lvl="0" marL="0" indent="0">
              <a:buNone/>
            </a:pPr>
            <a:r>
              <a:rPr/>
              <a:t>Perhaps</a:t>
            </a:r>
            <a:r>
              <a:rPr/>
              <a:t> </a:t>
            </a:r>
            <a:r>
              <a:rPr/>
              <a:t>the</a:t>
            </a:r>
            <a:r>
              <a:rPr/>
              <a:t> </a:t>
            </a:r>
            <a:r>
              <a:rPr/>
              <a:t>best</a:t>
            </a:r>
            <a:r>
              <a:rPr/>
              <a:t> </a:t>
            </a:r>
            <a:r>
              <a:rPr/>
              <a:t>analogy</a:t>
            </a:r>
            <a:r>
              <a:rPr/>
              <a:t> </a:t>
            </a:r>
            <a:r>
              <a:rPr/>
              <a:t>I</a:t>
            </a:r>
            <a:r>
              <a:rPr/>
              <a:t> </a:t>
            </a:r>
            <a:r>
              <a:rPr/>
              <a:t>can</a:t>
            </a:r>
            <a:r>
              <a:rPr/>
              <a:t> </a:t>
            </a:r>
            <a:r>
              <a:rPr/>
              <a:t>think</a:t>
            </a:r>
            <a:r>
              <a:rPr/>
              <a:t> </a:t>
            </a:r>
            <a:r>
              <a:rPr/>
              <a:t>of</a:t>
            </a:r>
            <a:r>
              <a:rPr/>
              <a:t> </a:t>
            </a:r>
            <a:r>
              <a:rPr/>
              <a:t>is</a:t>
            </a:r>
            <a:r>
              <a:rPr/>
              <a:t> </a:t>
            </a:r>
            <a:r>
              <a:rPr/>
              <a:t>that</a:t>
            </a:r>
            <a:r>
              <a:rPr/>
              <a:t> </a:t>
            </a:r>
            <a:r>
              <a:rPr/>
              <a:t>I</a:t>
            </a:r>
            <a:r>
              <a:rPr/>
              <a:t> </a:t>
            </a:r>
            <a:r>
              <a:rPr/>
              <a:t>live</a:t>
            </a:r>
            <a:r>
              <a:rPr/>
              <a:t> </a:t>
            </a:r>
            <a:r>
              <a:rPr/>
              <a:t>in</a:t>
            </a:r>
            <a:r>
              <a:rPr/>
              <a:t> </a:t>
            </a:r>
            <a:r>
              <a:rPr/>
              <a:t>Kansas</a:t>
            </a:r>
            <a:r>
              <a:rPr/>
              <a:t> </a:t>
            </a:r>
            <a:r>
              <a:rPr/>
              <a:t>City</a:t>
            </a:r>
            <a:r>
              <a:rPr/>
              <a:t> </a:t>
            </a:r>
            <a:r>
              <a:rPr/>
              <a:t>and</a:t>
            </a:r>
            <a:r>
              <a:rPr/>
              <a:t> </a:t>
            </a:r>
            <a:r>
              <a:rPr/>
              <a:t>I</a:t>
            </a:r>
            <a:r>
              <a:rPr/>
              <a:t> </a:t>
            </a:r>
            <a:r>
              <a:rPr/>
              <a:t>have</a:t>
            </a:r>
            <a:r>
              <a:rPr/>
              <a:t> </a:t>
            </a:r>
            <a:r>
              <a:rPr/>
              <a:t>relatives</a:t>
            </a:r>
            <a:r>
              <a:rPr/>
              <a:t> </a:t>
            </a:r>
            <a:r>
              <a:rPr/>
              <a:t>in</a:t>
            </a:r>
            <a:r>
              <a:rPr/>
              <a:t> </a:t>
            </a:r>
            <a:r>
              <a:rPr/>
              <a:t>Denver</a:t>
            </a:r>
            <a:r>
              <a:rPr/>
              <a:t> </a:t>
            </a:r>
            <a:r>
              <a:rPr/>
              <a:t>and</a:t>
            </a:r>
            <a:r>
              <a:rPr/>
              <a:t> </a:t>
            </a:r>
            <a:r>
              <a:rPr/>
              <a:t>Cincinnati.</a:t>
            </a:r>
            <a:r>
              <a:rPr/>
              <a:t> </a:t>
            </a:r>
            <a:r>
              <a:rPr/>
              <a:t>It’s</a:t>
            </a:r>
            <a:r>
              <a:rPr/>
              <a:t> </a:t>
            </a:r>
            <a:r>
              <a:rPr/>
              <a:t>not</a:t>
            </a:r>
            <a:r>
              <a:rPr/>
              <a:t> </a:t>
            </a:r>
            <a:r>
              <a:rPr/>
              <a:t>too</a:t>
            </a:r>
            <a:r>
              <a:rPr/>
              <a:t> </a:t>
            </a:r>
            <a:r>
              <a:rPr/>
              <a:t>bad</a:t>
            </a:r>
            <a:r>
              <a:rPr/>
              <a:t> </a:t>
            </a:r>
            <a:r>
              <a:rPr/>
              <a:t>a</a:t>
            </a:r>
            <a:r>
              <a:rPr/>
              <a:t> </a:t>
            </a:r>
            <a:r>
              <a:rPr/>
              <a:t>trip</a:t>
            </a:r>
            <a:r>
              <a:rPr/>
              <a:t> </a:t>
            </a:r>
            <a:r>
              <a:rPr/>
              <a:t>from</a:t>
            </a:r>
            <a:r>
              <a:rPr/>
              <a:t> </a:t>
            </a:r>
            <a:r>
              <a:rPr/>
              <a:t>Kansas</a:t>
            </a:r>
            <a:r>
              <a:rPr/>
              <a:t> </a:t>
            </a:r>
            <a:r>
              <a:rPr/>
              <a:t>City</a:t>
            </a:r>
            <a:r>
              <a:rPr/>
              <a:t> </a:t>
            </a:r>
            <a:r>
              <a:rPr/>
              <a:t>to</a:t>
            </a:r>
            <a:r>
              <a:rPr/>
              <a:t> </a:t>
            </a:r>
            <a:r>
              <a:rPr/>
              <a:t>Denver,</a:t>
            </a:r>
            <a:r>
              <a:rPr/>
              <a:t> </a:t>
            </a:r>
            <a:r>
              <a:rPr/>
              <a:t>and</a:t>
            </a:r>
            <a:r>
              <a:rPr/>
              <a:t> </a:t>
            </a:r>
            <a:r>
              <a:rPr/>
              <a:t>it’s</a:t>
            </a:r>
            <a:r>
              <a:rPr/>
              <a:t> </a:t>
            </a:r>
            <a:r>
              <a:rPr/>
              <a:t>not</a:t>
            </a:r>
            <a:r>
              <a:rPr/>
              <a:t> </a:t>
            </a:r>
            <a:r>
              <a:rPr/>
              <a:t>too</a:t>
            </a:r>
            <a:r>
              <a:rPr/>
              <a:t> </a:t>
            </a:r>
            <a:r>
              <a:rPr/>
              <a:t>bad</a:t>
            </a:r>
            <a:r>
              <a:rPr/>
              <a:t> </a:t>
            </a:r>
            <a:r>
              <a:rPr/>
              <a:t>a</a:t>
            </a:r>
            <a:r>
              <a:rPr/>
              <a:t> </a:t>
            </a:r>
            <a:r>
              <a:rPr/>
              <a:t>trip</a:t>
            </a:r>
            <a:r>
              <a:rPr/>
              <a:t> </a:t>
            </a:r>
            <a:r>
              <a:rPr/>
              <a:t>from</a:t>
            </a:r>
            <a:r>
              <a:rPr/>
              <a:t> </a:t>
            </a:r>
            <a:r>
              <a:rPr/>
              <a:t>Kansas</a:t>
            </a:r>
            <a:r>
              <a:rPr/>
              <a:t> </a:t>
            </a:r>
            <a:r>
              <a:rPr/>
              <a:t>City</a:t>
            </a:r>
            <a:r>
              <a:rPr/>
              <a:t> </a:t>
            </a:r>
            <a:r>
              <a:rPr/>
              <a:t>to</a:t>
            </a:r>
            <a:r>
              <a:rPr/>
              <a:t> </a:t>
            </a:r>
            <a:r>
              <a:rPr/>
              <a:t>Cincinnati.</a:t>
            </a:r>
            <a:r>
              <a:rPr/>
              <a:t> </a:t>
            </a:r>
            <a:r>
              <a:rPr/>
              <a:t>But</a:t>
            </a:r>
            <a:r>
              <a:rPr/>
              <a:t> </a:t>
            </a:r>
            <a:r>
              <a:rPr/>
              <a:t>it</a:t>
            </a:r>
            <a:r>
              <a:rPr/>
              <a:t> </a:t>
            </a:r>
            <a:r>
              <a:rPr/>
              <a:t>would</a:t>
            </a:r>
            <a:r>
              <a:rPr/>
              <a:t> </a:t>
            </a:r>
            <a:r>
              <a:rPr/>
              <a:t>be</a:t>
            </a:r>
            <a:r>
              <a:rPr/>
              <a:t> </a:t>
            </a:r>
            <a:r>
              <a:rPr/>
              <a:t>a</a:t>
            </a:r>
            <a:r>
              <a:rPr/>
              <a:t> </a:t>
            </a:r>
            <a:r>
              <a:rPr/>
              <a:t>significant</a:t>
            </a:r>
            <a:r>
              <a:rPr/>
              <a:t> </a:t>
            </a:r>
            <a:r>
              <a:rPr/>
              <a:t>trip</a:t>
            </a:r>
            <a:r>
              <a:rPr/>
              <a:t> </a:t>
            </a:r>
            <a:r>
              <a:rPr/>
              <a:t>to</a:t>
            </a:r>
            <a:r>
              <a:rPr/>
              <a:t> </a:t>
            </a:r>
            <a:r>
              <a:rPr/>
              <a:t>drive</a:t>
            </a:r>
            <a:r>
              <a:rPr/>
              <a:t> </a:t>
            </a:r>
            <a:r>
              <a:rPr/>
              <a:t>all</a:t>
            </a:r>
            <a:r>
              <a:rPr/>
              <a:t> </a:t>
            </a:r>
            <a:r>
              <a:rPr/>
              <a:t>the</a:t>
            </a:r>
            <a:r>
              <a:rPr/>
              <a:t> </a:t>
            </a:r>
            <a:r>
              <a:rPr/>
              <a:t>way</a:t>
            </a:r>
            <a:r>
              <a:rPr/>
              <a:t> </a:t>
            </a:r>
            <a:r>
              <a:rPr/>
              <a:t>from</a:t>
            </a:r>
            <a:r>
              <a:rPr/>
              <a:t> </a:t>
            </a:r>
            <a:r>
              <a:rPr/>
              <a:t>Denver</a:t>
            </a:r>
            <a:r>
              <a:rPr/>
              <a:t> </a:t>
            </a:r>
            <a:r>
              <a:rPr/>
              <a:t>to</a:t>
            </a:r>
            <a:r>
              <a:rPr/>
              <a:t> </a:t>
            </a:r>
            <a:r>
              <a:rPr/>
              <a:t>Cincinnati.</a:t>
            </a:r>
          </a:p>
          <a:p>
            <a:pPr lvl="0" marL="0" indent="0">
              <a:buNone/>
            </a:pPr>
          </a:p>
          <a:p>
            <a:pPr lvl="0" marL="0" indent="0">
              <a:buNone/>
            </a:pPr>
            <a:r>
              <a:rPr/>
              <a:t>It</a:t>
            </a:r>
            <a:r>
              <a:rPr/>
              <a:t> </a:t>
            </a:r>
            <a:r>
              <a:rPr/>
              <a:t>just</a:t>
            </a:r>
            <a:r>
              <a:rPr/>
              <a:t> </a:t>
            </a:r>
            <a:r>
              <a:rPr/>
              <a:t>is</a:t>
            </a:r>
            <a:r>
              <a:rPr/>
              <a:t> </a:t>
            </a:r>
            <a:r>
              <a:rPr/>
              <a:t>an</a:t>
            </a:r>
            <a:r>
              <a:rPr/>
              <a:t> </a:t>
            </a:r>
            <a:r>
              <a:rPr/>
              <a:t>inherent</a:t>
            </a:r>
            <a:r>
              <a:rPr/>
              <a:t> </a:t>
            </a:r>
            <a:r>
              <a:rPr/>
              <a:t>ambiguity</a:t>
            </a:r>
            <a:r>
              <a:rPr/>
              <a:t> </a:t>
            </a:r>
            <a:r>
              <a:rPr/>
              <a:t>with</a:t>
            </a:r>
            <a:r>
              <a:rPr/>
              <a:t> </a:t>
            </a:r>
            <a:r>
              <a:rPr/>
              <a:t>the</a:t>
            </a:r>
            <a:r>
              <a:rPr/>
              <a:t> </a:t>
            </a:r>
            <a:r>
              <a:rPr/>
              <a:t>analysis</a:t>
            </a:r>
            <a:r>
              <a:rPr/>
              <a:t> </a:t>
            </a:r>
            <a:r>
              <a:rPr/>
              <a:t>of</a:t>
            </a:r>
            <a:r>
              <a:rPr/>
              <a:t> </a:t>
            </a:r>
            <a:r>
              <a:rPr/>
              <a:t>variance.</a:t>
            </a:r>
            <a:r>
              <a:rPr/>
              <a:t> </a:t>
            </a:r>
            <a:r>
              <a:rPr/>
              <a:t>Comparing</a:t>
            </a:r>
            <a:r>
              <a:rPr/>
              <a:t> </a:t>
            </a:r>
            <a:r>
              <a:rPr/>
              <a:t>pairs</a:t>
            </a:r>
            <a:r>
              <a:rPr/>
              <a:t> </a:t>
            </a:r>
            <a:r>
              <a:rPr/>
              <a:t>of</a:t>
            </a:r>
            <a:r>
              <a:rPr/>
              <a:t> </a:t>
            </a:r>
            <a:r>
              <a:rPr/>
              <a:t>means</a:t>
            </a:r>
            <a:r>
              <a:rPr/>
              <a:t> </a:t>
            </a:r>
            <a:r>
              <a:rPr/>
              <a:t>to</a:t>
            </a:r>
            <a:r>
              <a:rPr/>
              <a:t> </a:t>
            </a:r>
            <a:r>
              <a:rPr/>
              <a:t>see</a:t>
            </a:r>
            <a:r>
              <a:rPr/>
              <a:t> </a:t>
            </a:r>
            <a:r>
              <a:rPr/>
              <a:t>which</a:t>
            </a:r>
            <a:r>
              <a:rPr/>
              <a:t> </a:t>
            </a:r>
            <a:r>
              <a:rPr/>
              <a:t>pairs</a:t>
            </a:r>
            <a:r>
              <a:rPr/>
              <a:t> </a:t>
            </a:r>
            <a:r>
              <a:rPr/>
              <a:t>differ</a:t>
            </a:r>
            <a:r>
              <a:rPr/>
              <a:t> </a:t>
            </a:r>
            <a:r>
              <a:rPr/>
              <a:t>will</a:t>
            </a:r>
            <a:r>
              <a:rPr/>
              <a:t> </a:t>
            </a:r>
            <a:r>
              <a:rPr/>
              <a:t>sometimes</a:t>
            </a:r>
            <a:r>
              <a:rPr/>
              <a:t> </a:t>
            </a:r>
            <a:r>
              <a:rPr/>
              <a:t>provide</a:t>
            </a:r>
            <a:r>
              <a:rPr/>
              <a:t> </a:t>
            </a:r>
            <a:r>
              <a:rPr/>
              <a:t>unambiguous</a:t>
            </a:r>
            <a:r>
              <a:rPr/>
              <a:t> </a:t>
            </a:r>
            <a:r>
              <a:rPr/>
              <a:t>interpretations,</a:t>
            </a:r>
            <a:r>
              <a:rPr/>
              <a:t> </a:t>
            </a:r>
            <a:r>
              <a:rPr/>
              <a:t>but</a:t>
            </a:r>
            <a:r>
              <a:rPr/>
              <a:t> </a:t>
            </a:r>
            <a:r>
              <a:rPr/>
              <a:t>often</a:t>
            </a:r>
            <a:r>
              <a:rPr/>
              <a:t> </a:t>
            </a:r>
            <a:r>
              <a:rPr/>
              <a:t>they</a:t>
            </a:r>
            <a:r>
              <a:rPr/>
              <a:t> </a:t>
            </a:r>
            <a:r>
              <a:rPr/>
              <a:t>will</a:t>
            </a:r>
            <a:r>
              <a:rPr/>
              <a:t> </a:t>
            </a:r>
            <a:r>
              <a:rPr/>
              <a:t>not.</a:t>
            </a:r>
          </a:p>
          <a:p>
            <a:pPr lvl="0" marL="0" indent="0">
              <a:buNone/>
            </a:pPr>
          </a:p>
          <a:p>
            <a:pPr lvl="0" marL="0" indent="0">
              <a:buNone/>
            </a:pPr>
            <a:r>
              <a:rPr/>
              <a:t>Now</a:t>
            </a:r>
            <a:r>
              <a:rPr/>
              <a:t> </a:t>
            </a:r>
            <a:r>
              <a:rPr/>
              <a:t>I</a:t>
            </a:r>
            <a:r>
              <a:rPr/>
              <a:t> </a:t>
            </a:r>
            <a:r>
              <a:rPr/>
              <a:t>don’t</a:t>
            </a:r>
            <a:r>
              <a:rPr/>
              <a:t> </a:t>
            </a:r>
            <a:r>
              <a:rPr/>
              <a:t>mean</a:t>
            </a:r>
            <a:r>
              <a:rPr/>
              <a:t> </a:t>
            </a:r>
            <a:r>
              <a:rPr/>
              <a:t>to</a:t>
            </a:r>
            <a:r>
              <a:rPr/>
              <a:t> </a:t>
            </a:r>
            <a:r>
              <a:rPr/>
              <a:t>harp</a:t>
            </a:r>
            <a:r>
              <a:rPr/>
              <a:t> </a:t>
            </a:r>
            <a:r>
              <a:rPr/>
              <a:t>on</a:t>
            </a:r>
            <a:r>
              <a:rPr/>
              <a:t> </a:t>
            </a:r>
            <a:r>
              <a:rPr/>
              <a:t>this</a:t>
            </a:r>
            <a:r>
              <a:rPr/>
              <a:t> </a:t>
            </a:r>
            <a:r>
              <a:rPr/>
              <a:t>point</a:t>
            </a:r>
            <a:r>
              <a:rPr/>
              <a:t> </a:t>
            </a:r>
            <a:r>
              <a:rPr/>
              <a:t>too</a:t>
            </a:r>
            <a:r>
              <a:rPr/>
              <a:t> </a:t>
            </a:r>
            <a:r>
              <a:rPr/>
              <a:t>much.</a:t>
            </a:r>
            <a:r>
              <a:rPr/>
              <a:t> </a:t>
            </a:r>
            <a:r>
              <a:rPr/>
              <a:t>ANOVA</a:t>
            </a:r>
            <a:r>
              <a:rPr/>
              <a:t> </a:t>
            </a:r>
            <a:r>
              <a:rPr/>
              <a:t>is</a:t>
            </a:r>
            <a:r>
              <a:rPr/>
              <a:t> </a:t>
            </a:r>
            <a:r>
              <a:rPr/>
              <a:t>a</a:t>
            </a:r>
            <a:r>
              <a:rPr/>
              <a:t> </a:t>
            </a:r>
            <a:r>
              <a:rPr/>
              <a:t>great</a:t>
            </a:r>
            <a:r>
              <a:rPr/>
              <a:t> </a:t>
            </a:r>
            <a:r>
              <a:rPr/>
              <a:t>technique.</a:t>
            </a:r>
            <a:r>
              <a:rPr/>
              <a:t> </a:t>
            </a:r>
            <a:r>
              <a:rPr/>
              <a:t>It</a:t>
            </a:r>
            <a:r>
              <a:rPr/>
              <a:t> </a:t>
            </a:r>
            <a:r>
              <a:rPr/>
              <a:t>often</a:t>
            </a:r>
            <a:r>
              <a:rPr/>
              <a:t> </a:t>
            </a:r>
            <a:r>
              <a:rPr/>
              <a:t>helps</a:t>
            </a:r>
            <a:r>
              <a:rPr/>
              <a:t> </a:t>
            </a:r>
            <a:r>
              <a:rPr/>
              <a:t>us</a:t>
            </a:r>
            <a:r>
              <a:rPr/>
              <a:t> </a:t>
            </a:r>
            <a:r>
              <a:rPr/>
              <a:t>greatly</a:t>
            </a:r>
            <a:r>
              <a:rPr/>
              <a:t> </a:t>
            </a:r>
            <a:r>
              <a:rPr/>
              <a:t>in</a:t>
            </a:r>
            <a:r>
              <a:rPr/>
              <a:t> </a:t>
            </a:r>
            <a:r>
              <a:rPr/>
              <a:t>understanding</a:t>
            </a:r>
            <a:r>
              <a:rPr/>
              <a:t> </a:t>
            </a:r>
            <a:r>
              <a:rPr/>
              <a:t>what</a:t>
            </a:r>
            <a:r>
              <a:rPr/>
              <a:t> </a:t>
            </a:r>
            <a:r>
              <a:rPr/>
              <a:t>is</a:t>
            </a:r>
            <a:r>
              <a:rPr/>
              <a:t> </a:t>
            </a:r>
            <a:r>
              <a:rPr/>
              <a:t>going</a:t>
            </a:r>
            <a:r>
              <a:rPr/>
              <a:t> </a:t>
            </a:r>
            <a:r>
              <a:rPr/>
              <a:t>on,</a:t>
            </a:r>
            <a:r>
              <a:rPr/>
              <a:t> </a:t>
            </a:r>
            <a:r>
              <a:rPr/>
              <a:t>in</a:t>
            </a:r>
            <a:r>
              <a:rPr/>
              <a:t> </a:t>
            </a:r>
            <a:r>
              <a:rPr/>
              <a:t>spite</a:t>
            </a:r>
            <a:r>
              <a:rPr/>
              <a:t> </a:t>
            </a:r>
            <a:r>
              <a:rPr/>
              <a:t>of</a:t>
            </a:r>
            <a:r>
              <a:rPr/>
              <a:t> </a:t>
            </a:r>
            <a:r>
              <a:rPr/>
              <a:t>these</a:t>
            </a:r>
            <a:r>
              <a:rPr/>
              <a:t> </a:t>
            </a:r>
            <a:r>
              <a:rPr/>
              <a:t>interpretation</a:t>
            </a:r>
            <a:r>
              <a:rPr/>
              <a:t> </a:t>
            </a:r>
            <a:r>
              <a:rPr/>
              <a:t>problems.</a:t>
            </a:r>
            <a:r>
              <a:rPr/>
              <a:t> </a:t>
            </a:r>
            <a:r>
              <a:rPr/>
              <a:t>But</a:t>
            </a:r>
            <a:r>
              <a:rPr/>
              <a:t> </a:t>
            </a:r>
            <a:r>
              <a:rPr/>
              <a:t>nothing</a:t>
            </a:r>
            <a:r>
              <a:rPr/>
              <a:t> </a:t>
            </a:r>
            <a:r>
              <a:rPr/>
              <a:t>is</a:t>
            </a:r>
            <a:r>
              <a:rPr/>
              <a:t> </a:t>
            </a:r>
            <a:r>
              <a:rPr/>
              <a:t>perfect</a:t>
            </a:r>
            <a:r>
              <a:rPr/>
              <a:t> </a:t>
            </a:r>
            <a:r>
              <a:rPr/>
              <a:t>in</a:t>
            </a:r>
            <a:r>
              <a:rPr/>
              <a:t> </a:t>
            </a:r>
            <a:r>
              <a:rPr/>
              <a:t>Statistics.</a:t>
            </a:r>
            <a:r>
              <a:rPr/>
              <a:t> </a:t>
            </a:r>
            <a:r>
              <a:rPr/>
              <a:t>There</a:t>
            </a:r>
            <a:r>
              <a:rPr/>
              <a:t> </a:t>
            </a:r>
            <a:r>
              <a:rPr/>
              <a:t>is</a:t>
            </a:r>
            <a:r>
              <a:rPr/>
              <a:t> </a:t>
            </a:r>
            <a:r>
              <a:rPr/>
              <a:t>at</a:t>
            </a:r>
            <a:r>
              <a:rPr/>
              <a:t> </a:t>
            </a:r>
            <a:r>
              <a:rPr/>
              <a:t>least</a:t>
            </a:r>
            <a:r>
              <a:rPr/>
              <a:t> </a:t>
            </a:r>
            <a:r>
              <a:rPr/>
              <a:t>some</a:t>
            </a:r>
            <a:r>
              <a:rPr/>
              <a:t> </a:t>
            </a:r>
            <a:r>
              <a:rPr/>
              <a:t>downside</a:t>
            </a:r>
            <a:r>
              <a:rPr/>
              <a:t> </a:t>
            </a:r>
            <a:r>
              <a:rPr/>
              <a:t>to</a:t>
            </a:r>
            <a:r>
              <a:rPr/>
              <a:t> </a:t>
            </a:r>
            <a:r>
              <a:rPr/>
              <a:t>everything</a:t>
            </a:r>
            <a:r>
              <a:rPr/>
              <a:t> </a:t>
            </a:r>
            <a:r>
              <a:rPr/>
              <a:t>that</a:t>
            </a:r>
            <a:r>
              <a:rPr/>
              <a:t> </a:t>
            </a:r>
            <a:r>
              <a:rPr/>
              <a:t>you</a:t>
            </a:r>
            <a:r>
              <a:rPr/>
              <a:t> </a:t>
            </a:r>
            <a:r>
              <a:rPr/>
              <a:t>try.</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an</a:t>
            </a:r>
            <a:r>
              <a:rPr/>
              <a:t> </a:t>
            </a:r>
            <a:r>
              <a:rPr/>
              <a:t>image</a:t>
            </a:r>
            <a:r>
              <a:rPr/>
              <a:t> </a:t>
            </a:r>
            <a:r>
              <a:rPr/>
              <a:t>from</a:t>
            </a:r>
            <a:r>
              <a:rPr/>
              <a:t> </a:t>
            </a:r>
            <a:r>
              <a:rPr/>
              <a:t>Wikipedia</a:t>
            </a:r>
          </a:p>
          <a:p>
            <a:pPr lvl="0" marL="0" indent="0">
              <a:buNone/>
            </a:pPr>
          </a:p>
          <a:p>
            <a:pPr lvl="0" marL="0" indent="0">
              <a:buNone/>
            </a:pPr>
            <a:r>
              <a:rPr/>
              <a:t>https://commons.wikimedia.org/wiki/File:Piston_rings.jpg</a:t>
            </a:r>
          </a:p>
          <a:p>
            <a:pPr lvl="0" marL="0" indent="0">
              <a:buNone/>
            </a:pPr>
          </a:p>
          <a:p>
            <a:pPr lvl="0" marL="0" indent="0">
              <a:buNone/>
            </a:pPr>
            <a:r>
              <a:rPr/>
              <a:t>of</a:t>
            </a:r>
            <a:r>
              <a:rPr/>
              <a:t> </a:t>
            </a:r>
            <a:r>
              <a:rPr/>
              <a:t>an</a:t>
            </a:r>
            <a:r>
              <a:rPr/>
              <a:t> </a:t>
            </a:r>
            <a:r>
              <a:rPr/>
              <a:t>automobile</a:t>
            </a:r>
            <a:r>
              <a:rPr/>
              <a:t> </a:t>
            </a:r>
            <a:r>
              <a:rPr/>
              <a:t>engine</a:t>
            </a:r>
            <a:r>
              <a:rPr/>
              <a:t> </a:t>
            </a:r>
            <a:r>
              <a:rPr/>
              <a:t>showing</a:t>
            </a:r>
            <a:r>
              <a:rPr/>
              <a:t> </a:t>
            </a:r>
            <a:r>
              <a:rPr/>
              <a:t>the</a:t>
            </a:r>
            <a:r>
              <a:rPr/>
              <a:t> </a:t>
            </a:r>
            <a:r>
              <a:rPr/>
              <a:t>piston,</a:t>
            </a:r>
            <a:r>
              <a:rPr/>
              <a:t> </a:t>
            </a:r>
            <a:r>
              <a:rPr/>
              <a:t>the</a:t>
            </a:r>
            <a:r>
              <a:rPr/>
              <a:t> </a:t>
            </a:r>
            <a:r>
              <a:rPr/>
              <a:t>cylinder</a:t>
            </a:r>
            <a:r>
              <a:rPr/>
              <a:t> </a:t>
            </a:r>
            <a:r>
              <a:rPr/>
              <a:t>it</a:t>
            </a:r>
            <a:r>
              <a:rPr/>
              <a:t> </a:t>
            </a:r>
            <a:r>
              <a:rPr/>
              <a:t>fits</a:t>
            </a:r>
            <a:r>
              <a:rPr/>
              <a:t> </a:t>
            </a:r>
            <a:r>
              <a:rPr/>
              <a:t>in,</a:t>
            </a:r>
            <a:r>
              <a:rPr/>
              <a:t> </a:t>
            </a:r>
            <a:r>
              <a:rPr/>
              <a:t>and</a:t>
            </a:r>
            <a:r>
              <a:rPr/>
              <a:t> </a:t>
            </a:r>
            <a:r>
              <a:rPr/>
              <a:t>the</a:t>
            </a:r>
            <a:r>
              <a:rPr/>
              <a:t> </a:t>
            </a:r>
            <a:r>
              <a:rPr/>
              <a:t>piston</a:t>
            </a:r>
            <a:r>
              <a:rPr/>
              <a:t> </a:t>
            </a:r>
            <a:r>
              <a:rPr/>
              <a:t>rings</a:t>
            </a:r>
            <a:r>
              <a:rPr/>
              <a:t> </a:t>
            </a:r>
            <a:r>
              <a:rPr/>
              <a:t>which</a:t>
            </a:r>
            <a:r>
              <a:rPr/>
              <a:t> </a:t>
            </a:r>
            <a:r>
              <a:rPr/>
              <a:t>insure</a:t>
            </a:r>
            <a:r>
              <a:rPr/>
              <a:t> </a:t>
            </a:r>
            <a:r>
              <a:rPr/>
              <a:t>a</a:t>
            </a:r>
            <a:r>
              <a:rPr/>
              <a:t> </a:t>
            </a:r>
            <a:r>
              <a:rPr/>
              <a:t>precise</a:t>
            </a:r>
            <a:r>
              <a:rPr/>
              <a:t> </a:t>
            </a:r>
            <a:r>
              <a:rPr/>
              <a:t>fit.</a:t>
            </a:r>
            <a:r>
              <a:rPr/>
              <a:t> </a:t>
            </a:r>
            <a:r>
              <a:rPr/>
              <a:t>With</a:t>
            </a:r>
            <a:r>
              <a:rPr/>
              <a:t> </a:t>
            </a:r>
            <a:r>
              <a:rPr/>
              <a:t>today’s</a:t>
            </a:r>
            <a:r>
              <a:rPr/>
              <a:t> </a:t>
            </a:r>
            <a:r>
              <a:rPr/>
              <a:t>engines,</a:t>
            </a:r>
            <a:r>
              <a:rPr/>
              <a:t> </a:t>
            </a:r>
            <a:r>
              <a:rPr/>
              <a:t>you</a:t>
            </a:r>
            <a:r>
              <a:rPr/>
              <a:t> </a:t>
            </a:r>
            <a:r>
              <a:rPr/>
              <a:t>need</a:t>
            </a:r>
            <a:r>
              <a:rPr/>
              <a:t> </a:t>
            </a:r>
            <a:r>
              <a:rPr/>
              <a:t>to</a:t>
            </a:r>
            <a:r>
              <a:rPr/>
              <a:t> </a:t>
            </a:r>
            <a:r>
              <a:rPr/>
              <a:t>size</a:t>
            </a:r>
            <a:r>
              <a:rPr/>
              <a:t> </a:t>
            </a:r>
            <a:r>
              <a:rPr/>
              <a:t>the</a:t>
            </a:r>
            <a:r>
              <a:rPr/>
              <a:t> </a:t>
            </a:r>
            <a:r>
              <a:rPr/>
              <a:t>piston</a:t>
            </a:r>
            <a:r>
              <a:rPr/>
              <a:t> </a:t>
            </a:r>
            <a:r>
              <a:rPr/>
              <a:t>rings</a:t>
            </a:r>
            <a:r>
              <a:rPr/>
              <a:t> </a:t>
            </a:r>
            <a:r>
              <a:rPr/>
              <a:t>very</a:t>
            </a:r>
            <a:r>
              <a:rPr/>
              <a:t> </a:t>
            </a:r>
            <a:r>
              <a:rPr/>
              <a:t>precisely,</a:t>
            </a:r>
            <a:r>
              <a:rPr/>
              <a:t> </a:t>
            </a:r>
            <a:r>
              <a:rPr/>
              <a:t>and</a:t>
            </a:r>
            <a:r>
              <a:rPr/>
              <a:t> </a:t>
            </a:r>
            <a:r>
              <a:rPr/>
              <a:t>if</a:t>
            </a:r>
            <a:r>
              <a:rPr/>
              <a:t> </a:t>
            </a:r>
            <a:r>
              <a:rPr/>
              <a:t>the</a:t>
            </a:r>
            <a:r>
              <a:rPr/>
              <a:t> </a:t>
            </a:r>
            <a:r>
              <a:rPr/>
              <a:t>manufacturing</a:t>
            </a:r>
            <a:r>
              <a:rPr/>
              <a:t> </a:t>
            </a:r>
            <a:r>
              <a:rPr/>
              <a:t>process</a:t>
            </a:r>
            <a:r>
              <a:rPr/>
              <a:t> </a:t>
            </a:r>
            <a:r>
              <a:rPr/>
              <a:t>starts</a:t>
            </a:r>
            <a:r>
              <a:rPr/>
              <a:t> </a:t>
            </a:r>
            <a:r>
              <a:rPr/>
              <a:t>to</a:t>
            </a:r>
            <a:r>
              <a:rPr/>
              <a:t> </a:t>
            </a:r>
            <a:r>
              <a:rPr/>
              <a:t>produce</a:t>
            </a:r>
            <a:r>
              <a:rPr/>
              <a:t> </a:t>
            </a:r>
            <a:r>
              <a:rPr/>
              <a:t>rings</a:t>
            </a:r>
            <a:r>
              <a:rPr/>
              <a:t> </a:t>
            </a:r>
            <a:r>
              <a:rPr/>
              <a:t>that</a:t>
            </a:r>
            <a:r>
              <a:rPr/>
              <a:t> </a:t>
            </a:r>
            <a:r>
              <a:rPr/>
              <a:t>are</a:t>
            </a:r>
            <a:r>
              <a:rPr/>
              <a:t> </a:t>
            </a:r>
            <a:r>
              <a:rPr/>
              <a:t>even</a:t>
            </a:r>
            <a:r>
              <a:rPr/>
              <a:t> </a:t>
            </a:r>
            <a:r>
              <a:rPr/>
              <a:t>just</a:t>
            </a:r>
            <a:r>
              <a:rPr/>
              <a:t> </a:t>
            </a:r>
            <a:r>
              <a:rPr/>
              <a:t>a</a:t>
            </a:r>
            <a:r>
              <a:rPr/>
              <a:t> </a:t>
            </a:r>
            <a:r>
              <a:rPr/>
              <a:t>tiny</a:t>
            </a:r>
            <a:r>
              <a:rPr/>
              <a:t> </a:t>
            </a:r>
            <a:r>
              <a:rPr/>
              <a:t>bit</a:t>
            </a:r>
            <a:r>
              <a:rPr/>
              <a:t> </a:t>
            </a:r>
            <a:r>
              <a:rPr/>
              <a:t>too</a:t>
            </a:r>
            <a:r>
              <a:rPr/>
              <a:t> </a:t>
            </a:r>
            <a:r>
              <a:rPr/>
              <a:t>small</a:t>
            </a:r>
            <a:r>
              <a:rPr/>
              <a:t> </a:t>
            </a:r>
            <a:r>
              <a:rPr/>
              <a:t>or</a:t>
            </a:r>
            <a:r>
              <a:rPr/>
              <a:t> </a:t>
            </a:r>
            <a:r>
              <a:rPr/>
              <a:t>too</a:t>
            </a:r>
            <a:r>
              <a:rPr/>
              <a:t> </a:t>
            </a:r>
            <a:r>
              <a:rPr/>
              <a:t>large,</a:t>
            </a:r>
            <a:r>
              <a:rPr/>
              <a:t> </a:t>
            </a:r>
            <a:r>
              <a:rPr/>
              <a:t>you</a:t>
            </a:r>
            <a:r>
              <a:rPr/>
              <a:t> </a:t>
            </a:r>
            <a:r>
              <a:rPr/>
              <a:t>end</a:t>
            </a:r>
            <a:r>
              <a:rPr/>
              <a:t> </a:t>
            </a:r>
            <a:r>
              <a:rPr/>
              <a:t>up</a:t>
            </a:r>
            <a:r>
              <a:rPr/>
              <a:t> </a:t>
            </a:r>
            <a:r>
              <a:rPr/>
              <a:t>with</a:t>
            </a:r>
            <a:r>
              <a:rPr/>
              <a:t> </a:t>
            </a:r>
            <a:r>
              <a:rPr/>
              <a:t>problems.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this</a:t>
            </a:r>
            <a:r>
              <a:rPr/>
              <a:t> </a:t>
            </a:r>
            <a:r>
              <a:rPr/>
              <a:t>example,</a:t>
            </a:r>
            <a:r>
              <a:rPr/>
              <a:t> </a:t>
            </a:r>
            <a:r>
              <a:rPr/>
              <a:t>workers</a:t>
            </a:r>
            <a:r>
              <a:rPr/>
              <a:t> </a:t>
            </a:r>
            <a:r>
              <a:rPr/>
              <a:t>regularly</a:t>
            </a:r>
            <a:r>
              <a:rPr/>
              <a:t> </a:t>
            </a:r>
            <a:r>
              <a:rPr/>
              <a:t>monitor</a:t>
            </a:r>
            <a:r>
              <a:rPr/>
              <a:t> </a:t>
            </a:r>
            <a:r>
              <a:rPr/>
              <a:t>the</a:t>
            </a:r>
            <a:r>
              <a:rPr/>
              <a:t> </a:t>
            </a:r>
            <a:r>
              <a:rPr/>
              <a:t>diameters</a:t>
            </a:r>
            <a:r>
              <a:rPr/>
              <a:t> </a:t>
            </a:r>
            <a:r>
              <a:rPr/>
              <a:t>of</a:t>
            </a:r>
            <a:r>
              <a:rPr/>
              <a:t> </a:t>
            </a:r>
            <a:r>
              <a:rPr/>
              <a:t>the</a:t>
            </a:r>
            <a:r>
              <a:rPr/>
              <a:t> </a:t>
            </a:r>
            <a:r>
              <a:rPr/>
              <a:t>piston</a:t>
            </a:r>
            <a:r>
              <a:rPr/>
              <a:t> </a:t>
            </a:r>
            <a:r>
              <a:rPr/>
              <a:t>rings</a:t>
            </a:r>
            <a:r>
              <a:rPr/>
              <a:t> </a:t>
            </a:r>
            <a:r>
              <a:rPr/>
              <a:t>that</a:t>
            </a:r>
            <a:r>
              <a:rPr/>
              <a:t> </a:t>
            </a:r>
            <a:r>
              <a:rPr/>
              <a:t>they</a:t>
            </a:r>
            <a:r>
              <a:rPr/>
              <a:t> </a:t>
            </a:r>
            <a:r>
              <a:rPr/>
              <a:t>produce.</a:t>
            </a:r>
            <a:r>
              <a:rPr/>
              <a:t> </a:t>
            </a:r>
            <a:r>
              <a:rPr/>
              <a:t>It’s</a:t>
            </a:r>
            <a:r>
              <a:rPr/>
              <a:t> </a:t>
            </a:r>
            <a:r>
              <a:rPr/>
              <a:t>important</a:t>
            </a:r>
            <a:r>
              <a:rPr/>
              <a:t> </a:t>
            </a:r>
            <a:r>
              <a:rPr/>
              <a:t>to</a:t>
            </a:r>
            <a:r>
              <a:rPr/>
              <a:t> </a:t>
            </a:r>
            <a:r>
              <a:rPr/>
              <a:t>keep</a:t>
            </a:r>
            <a:r>
              <a:rPr/>
              <a:t> </a:t>
            </a:r>
            <a:r>
              <a:rPr/>
              <a:t>the</a:t>
            </a:r>
            <a:r>
              <a:rPr/>
              <a:t> </a:t>
            </a:r>
            <a:r>
              <a:rPr/>
              <a:t>diameters</a:t>
            </a:r>
            <a:r>
              <a:rPr/>
              <a:t> </a:t>
            </a:r>
            <a:r>
              <a:rPr/>
              <a:t>very</a:t>
            </a:r>
            <a:r>
              <a:rPr/>
              <a:t> </a:t>
            </a:r>
            <a:r>
              <a:rPr/>
              <a:t>very</a:t>
            </a:r>
            <a:r>
              <a:rPr/>
              <a:t> </a:t>
            </a:r>
            <a:r>
              <a:rPr/>
              <a:t>close</a:t>
            </a:r>
            <a:r>
              <a:rPr/>
              <a:t> </a:t>
            </a:r>
            <a:r>
              <a:rPr/>
              <a:t>to</a:t>
            </a:r>
            <a:r>
              <a:rPr/>
              <a:t> </a:t>
            </a:r>
            <a:r>
              <a:rPr/>
              <a:t>74.</a:t>
            </a:r>
            <a:r>
              <a:rPr/>
              <a:t> </a:t>
            </a:r>
            <a:r>
              <a:rPr/>
              <a:t>The</a:t>
            </a:r>
            <a:r>
              <a:rPr/>
              <a:t> </a:t>
            </a:r>
            <a:r>
              <a:rPr/>
              <a:t>workers</a:t>
            </a:r>
            <a:r>
              <a:rPr/>
              <a:t> </a:t>
            </a:r>
            <a:r>
              <a:rPr/>
              <a:t>on</a:t>
            </a:r>
            <a:r>
              <a:rPr/>
              <a:t> </a:t>
            </a:r>
            <a:r>
              <a:rPr/>
              <a:t>the</a:t>
            </a:r>
            <a:r>
              <a:rPr/>
              <a:t> </a:t>
            </a:r>
            <a:r>
              <a:rPr/>
              <a:t>factory</a:t>
            </a:r>
            <a:r>
              <a:rPr/>
              <a:t> </a:t>
            </a:r>
            <a:r>
              <a:rPr/>
              <a:t>floor</a:t>
            </a:r>
            <a:r>
              <a:rPr/>
              <a:t> </a:t>
            </a:r>
            <a:r>
              <a:rPr/>
              <a:t>measure</a:t>
            </a:r>
            <a:r>
              <a:rPr/>
              <a:t> </a:t>
            </a:r>
            <a:r>
              <a:rPr/>
              <a:t>five</a:t>
            </a:r>
            <a:r>
              <a:rPr/>
              <a:t> </a:t>
            </a:r>
            <a:r>
              <a:rPr/>
              <a:t>diameters</a:t>
            </a:r>
            <a:r>
              <a:rPr/>
              <a:t> </a:t>
            </a:r>
            <a:r>
              <a:rPr/>
              <a:t>every</a:t>
            </a:r>
            <a:r>
              <a:rPr/>
              <a:t> </a:t>
            </a:r>
            <a:r>
              <a:rPr/>
              <a:t>day,</a:t>
            </a:r>
            <a:r>
              <a:rPr/>
              <a:t> </a:t>
            </a:r>
            <a:r>
              <a:rPr/>
              <a:t>compute</a:t>
            </a:r>
            <a:r>
              <a:rPr/>
              <a:t> </a:t>
            </a:r>
            <a:r>
              <a:rPr/>
              <a:t>the</a:t>
            </a:r>
            <a:r>
              <a:rPr/>
              <a:t> </a:t>
            </a:r>
            <a:r>
              <a:rPr/>
              <a:t>average</a:t>
            </a:r>
            <a:r>
              <a:rPr/>
              <a:t> </a:t>
            </a:r>
            <a:r>
              <a:rPr/>
              <a:t>and</a:t>
            </a:r>
            <a:r>
              <a:rPr/>
              <a:t> </a:t>
            </a:r>
            <a:r>
              <a:rPr/>
              <a:t>standard</a:t>
            </a:r>
            <a:r>
              <a:rPr/>
              <a:t> </a:t>
            </a:r>
            <a:r>
              <a:rPr/>
              <a:t>deviation</a:t>
            </a:r>
            <a:r>
              <a:rPr/>
              <a:t> </a:t>
            </a:r>
            <a:r>
              <a:rPr/>
              <a:t>for</a:t>
            </a:r>
            <a:r>
              <a:rPr/>
              <a:t> </a:t>
            </a:r>
            <a:r>
              <a:rPr/>
              <a:t>that</a:t>
            </a:r>
            <a:r>
              <a:rPr/>
              <a:t> </a:t>
            </a:r>
            <a:r>
              <a:rPr/>
              <a:t>day.</a:t>
            </a:r>
          </a:p>
          <a:p>
            <a:pPr lvl="0" marL="0" indent="0">
              <a:buNone/>
            </a:pPr>
          </a:p>
          <a:p>
            <a:pPr lvl="0" marL="0" indent="0">
              <a:buNone/>
            </a:pPr>
            <a:r>
              <a:rPr/>
              <a:t>Here</a:t>
            </a:r>
            <a:r>
              <a:rPr/>
              <a:t> </a:t>
            </a:r>
            <a:r>
              <a:rPr/>
              <a:t>are</a:t>
            </a:r>
            <a:r>
              <a:rPr/>
              <a:t> </a:t>
            </a:r>
            <a:r>
              <a:rPr/>
              <a:t>those</a:t>
            </a:r>
            <a:r>
              <a:rPr/>
              <a:t> </a:t>
            </a:r>
            <a:r>
              <a:rPr/>
              <a:t>values</a:t>
            </a:r>
            <a:r>
              <a:rPr/>
              <a:t> </a:t>
            </a:r>
            <a:r>
              <a:rPr/>
              <a:t>for</a:t>
            </a:r>
            <a:r>
              <a:rPr/>
              <a:t> </a:t>
            </a:r>
            <a:r>
              <a:rPr/>
              <a:t>the</a:t>
            </a:r>
            <a:r>
              <a:rPr/>
              <a:t> </a:t>
            </a:r>
            <a:r>
              <a:rPr/>
              <a:t>first</a:t>
            </a:r>
            <a:r>
              <a:rPr/>
              <a:t> </a:t>
            </a:r>
            <a:r>
              <a:rPr/>
              <a:t>few</a:t>
            </a:r>
            <a:r>
              <a:rPr/>
              <a:t> </a:t>
            </a:r>
            <a:r>
              <a:rPr/>
              <a:t>days.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Around</a:t>
            </a:r>
            <a:r>
              <a:rPr/>
              <a:t> </a:t>
            </a:r>
            <a:r>
              <a:rPr/>
              <a:t>day</a:t>
            </a:r>
            <a:r>
              <a:rPr/>
              <a:t> </a:t>
            </a:r>
            <a:r>
              <a:rPr/>
              <a:t>37</a:t>
            </a:r>
            <a:r>
              <a:rPr/>
              <a:t> </a:t>
            </a:r>
            <a:r>
              <a:rPr/>
              <a:t>or</a:t>
            </a:r>
            <a:r>
              <a:rPr/>
              <a:t> </a:t>
            </a:r>
            <a:r>
              <a:rPr/>
              <a:t>38,</a:t>
            </a:r>
            <a:r>
              <a:rPr/>
              <a:t> </a:t>
            </a:r>
            <a:r>
              <a:rPr/>
              <a:t>things</a:t>
            </a:r>
            <a:r>
              <a:rPr/>
              <a:t> </a:t>
            </a:r>
            <a:r>
              <a:rPr/>
              <a:t>start</a:t>
            </a:r>
            <a:r>
              <a:rPr/>
              <a:t> </a:t>
            </a:r>
            <a:r>
              <a:rPr/>
              <a:t>to</a:t>
            </a:r>
            <a:r>
              <a:rPr/>
              <a:t> </a:t>
            </a:r>
            <a:r>
              <a:rPr/>
              <a:t>go</a:t>
            </a:r>
            <a:r>
              <a:rPr/>
              <a:t> </a:t>
            </a:r>
            <a:r>
              <a:rPr/>
              <a:t>bad.</a:t>
            </a:r>
            <a:r>
              <a:rPr/>
              <a:t> </a:t>
            </a:r>
            <a:r>
              <a:rPr/>
              <a:t>74.02</a:t>
            </a:r>
            <a:r>
              <a:rPr/>
              <a:t> </a:t>
            </a:r>
            <a:r>
              <a:rPr/>
              <a:t>does</a:t>
            </a:r>
            <a:r>
              <a:rPr/>
              <a:t> </a:t>
            </a:r>
            <a:r>
              <a:rPr/>
              <a:t>not</a:t>
            </a:r>
            <a:r>
              <a:rPr/>
              <a:t> </a:t>
            </a:r>
            <a:r>
              <a:rPr/>
              <a:t>seem</a:t>
            </a:r>
            <a:r>
              <a:rPr/>
              <a:t> </a:t>
            </a:r>
            <a:r>
              <a:rPr/>
              <a:t>that</a:t>
            </a:r>
            <a:r>
              <a:rPr/>
              <a:t> </a:t>
            </a:r>
            <a:r>
              <a:rPr/>
              <a:t>much</a:t>
            </a:r>
            <a:r>
              <a:rPr/>
              <a:t> </a:t>
            </a:r>
            <a:r>
              <a:rPr/>
              <a:t>different</a:t>
            </a:r>
            <a:r>
              <a:rPr/>
              <a:t> </a:t>
            </a:r>
            <a:r>
              <a:rPr/>
              <a:t>than</a:t>
            </a:r>
            <a:r>
              <a:rPr/>
              <a:t> </a:t>
            </a:r>
            <a:r>
              <a:rPr/>
              <a:t>74,</a:t>
            </a:r>
            <a:r>
              <a:rPr/>
              <a:t> </a:t>
            </a:r>
            <a:r>
              <a:rPr/>
              <a:t>but</a:t>
            </a:r>
            <a:r>
              <a:rPr/>
              <a:t> </a:t>
            </a:r>
            <a:r>
              <a:rPr/>
              <a:t>it</a:t>
            </a:r>
            <a:r>
              <a:rPr/>
              <a:t> </a:t>
            </a:r>
            <a:r>
              <a:rPr/>
              <a:t>is.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a</a:t>
            </a:r>
            <a:r>
              <a:rPr/>
              <a:t> </a:t>
            </a:r>
            <a:r>
              <a:rPr/>
              <a:t>control</a:t>
            </a:r>
            <a:r>
              <a:rPr/>
              <a:t> </a:t>
            </a:r>
            <a:r>
              <a:rPr/>
              <a:t>chart,</a:t>
            </a:r>
            <a:r>
              <a:rPr/>
              <a:t> </a:t>
            </a:r>
            <a:r>
              <a:rPr/>
              <a:t>plot</a:t>
            </a:r>
            <a:r>
              <a:rPr/>
              <a:t> </a:t>
            </a:r>
            <a:r>
              <a:rPr/>
              <a:t>the</a:t>
            </a:r>
            <a:r>
              <a:rPr/>
              <a:t> </a:t>
            </a:r>
            <a:r>
              <a:rPr/>
              <a:t>data</a:t>
            </a:r>
            <a:r>
              <a:rPr/>
              <a:t> </a:t>
            </a:r>
            <a:r>
              <a:rPr/>
              <a:t>in</a:t>
            </a:r>
            <a:r>
              <a:rPr/>
              <a:t> </a:t>
            </a:r>
            <a:r>
              <a:rPr/>
              <a:t>time</a:t>
            </a:r>
            <a:r>
              <a:rPr/>
              <a:t> </a:t>
            </a:r>
            <a:r>
              <a:rPr/>
              <a:t>sequence.</a:t>
            </a:r>
            <a:r>
              <a:rPr/>
              <a:t> </a:t>
            </a:r>
            <a:r>
              <a:rPr/>
              <a:t>This</a:t>
            </a:r>
            <a:r>
              <a:rPr/>
              <a:t> </a:t>
            </a:r>
            <a:r>
              <a:rPr/>
              <a:t>is</a:t>
            </a:r>
            <a:r>
              <a:rPr/>
              <a:t> </a:t>
            </a:r>
            <a:r>
              <a:rPr/>
              <a:t>important.</a:t>
            </a:r>
          </a:p>
          <a:p>
            <a:pPr lvl="0" marL="0" indent="0">
              <a:buNone/>
            </a:pPr>
          </a:p>
          <a:p>
            <a:pPr lvl="0" marL="0" indent="0">
              <a:buNone/>
            </a:pPr>
            <a:r>
              <a:rPr/>
              <a:t>Add</a:t>
            </a:r>
            <a:r>
              <a:rPr/>
              <a:t> </a:t>
            </a:r>
            <a:r>
              <a:rPr/>
              <a:t>control</a:t>
            </a:r>
            <a:r>
              <a:rPr/>
              <a:t> </a:t>
            </a:r>
            <a:r>
              <a:rPr/>
              <a:t>limits</a:t>
            </a:r>
            <a:r>
              <a:rPr/>
              <a:t> </a:t>
            </a:r>
            <a:r>
              <a:rPr/>
              <a:t>at</a:t>
            </a:r>
            <a:r>
              <a:rPr/>
              <a:t> </a:t>
            </a:r>
            <a:r>
              <a:rPr/>
              <a:t>3</a:t>
            </a:r>
            <a:r>
              <a:rPr/>
              <a:t> </a:t>
            </a:r>
            <a:r>
              <a:rPr/>
              <a:t>SIGMA.</a:t>
            </a:r>
            <a:r>
              <a:rPr/>
              <a:t> </a:t>
            </a:r>
            <a:r>
              <a:rPr/>
              <a:t>I</a:t>
            </a:r>
            <a:r>
              <a:rPr/>
              <a:t> </a:t>
            </a:r>
            <a:r>
              <a:rPr/>
              <a:t>deliberately</a:t>
            </a:r>
            <a:r>
              <a:rPr/>
              <a:t> </a:t>
            </a:r>
            <a:r>
              <a:rPr/>
              <a:t>use</a:t>
            </a:r>
            <a:r>
              <a:rPr/>
              <a:t> </a:t>
            </a:r>
            <a:r>
              <a:rPr/>
              <a:t>the</a:t>
            </a:r>
            <a:r>
              <a:rPr/>
              <a:t> </a:t>
            </a:r>
            <a:r>
              <a:rPr/>
              <a:t>term</a:t>
            </a:r>
            <a:r>
              <a:rPr/>
              <a:t> </a:t>
            </a:r>
            <a:r>
              <a:rPr/>
              <a:t>SIGMA</a:t>
            </a:r>
            <a:r>
              <a:rPr/>
              <a:t> </a:t>
            </a:r>
            <a:r>
              <a:rPr/>
              <a:t>because</a:t>
            </a:r>
            <a:r>
              <a:rPr/>
              <a:t> </a:t>
            </a:r>
            <a:r>
              <a:rPr/>
              <a:t>it</a:t>
            </a:r>
            <a:r>
              <a:rPr/>
              <a:t> </a:t>
            </a:r>
            <a:r>
              <a:rPr/>
              <a:t>is</a:t>
            </a:r>
            <a:r>
              <a:rPr/>
              <a:t> </a:t>
            </a:r>
            <a:r>
              <a:rPr/>
              <a:t>not</a:t>
            </a:r>
            <a:r>
              <a:rPr/>
              <a:t> </a:t>
            </a:r>
            <a:r>
              <a:rPr/>
              <a:t>actually</a:t>
            </a:r>
            <a:r>
              <a:rPr/>
              <a:t> </a:t>
            </a:r>
            <a:r>
              <a:rPr/>
              <a:t>a</a:t>
            </a:r>
            <a:r>
              <a:rPr/>
              <a:t> </a:t>
            </a:r>
            <a:r>
              <a:rPr/>
              <a:t>standard</a:t>
            </a:r>
            <a:r>
              <a:rPr/>
              <a:t> </a:t>
            </a:r>
            <a:r>
              <a:rPr/>
              <a:t>deviation</a:t>
            </a:r>
            <a:r>
              <a:rPr/>
              <a:t> </a:t>
            </a:r>
            <a:r>
              <a:rPr/>
              <a:t>across</a:t>
            </a:r>
            <a:r>
              <a:rPr/>
              <a:t> </a:t>
            </a:r>
            <a:r>
              <a:rPr/>
              <a:t>all</a:t>
            </a:r>
            <a:r>
              <a:rPr/>
              <a:t> </a:t>
            </a:r>
            <a:r>
              <a:rPr/>
              <a:t>of</a:t>
            </a:r>
            <a:r>
              <a:rPr/>
              <a:t> </a:t>
            </a:r>
            <a:r>
              <a:rPr/>
              <a:t>the</a:t>
            </a:r>
            <a:r>
              <a:rPr/>
              <a:t> </a:t>
            </a:r>
            <a:r>
              <a:rPr/>
              <a:t>data.</a:t>
            </a:r>
            <a:r>
              <a:rPr/>
              <a:t> </a:t>
            </a:r>
            <a:r>
              <a:rPr/>
              <a:t>SIGMA</a:t>
            </a:r>
            <a:r>
              <a:rPr/>
              <a:t> </a:t>
            </a:r>
            <a:r>
              <a:rPr/>
              <a:t>represents</a:t>
            </a:r>
            <a:r>
              <a:rPr/>
              <a:t> </a:t>
            </a:r>
            <a:r>
              <a:rPr/>
              <a:t>short</a:t>
            </a:r>
            <a:r>
              <a:rPr/>
              <a:t> </a:t>
            </a:r>
            <a:r>
              <a:rPr/>
              <a:t>term</a:t>
            </a:r>
            <a:r>
              <a:rPr/>
              <a:t> </a:t>
            </a:r>
            <a:r>
              <a:rPr/>
              <a:t>variation.</a:t>
            </a:r>
            <a:r>
              <a:rPr/>
              <a:t> </a:t>
            </a:r>
            <a:r>
              <a:rPr/>
              <a:t>There</a:t>
            </a:r>
            <a:r>
              <a:rPr/>
              <a:t> </a:t>
            </a:r>
            <a:r>
              <a:rPr/>
              <a:t>are</a:t>
            </a:r>
            <a:r>
              <a:rPr/>
              <a:t> </a:t>
            </a:r>
            <a:r>
              <a:rPr/>
              <a:t>several</a:t>
            </a:r>
            <a:r>
              <a:rPr/>
              <a:t> </a:t>
            </a:r>
            <a:r>
              <a:rPr/>
              <a:t>ways</a:t>
            </a:r>
            <a:r>
              <a:rPr/>
              <a:t> </a:t>
            </a:r>
            <a:r>
              <a:rPr/>
              <a:t>to</a:t>
            </a:r>
            <a:r>
              <a:rPr/>
              <a:t> </a:t>
            </a:r>
            <a:r>
              <a:rPr/>
              <a:t>compute</a:t>
            </a:r>
            <a:r>
              <a:rPr/>
              <a:t> </a:t>
            </a:r>
            <a:r>
              <a:rPr/>
              <a:t>short</a:t>
            </a:r>
            <a:r>
              <a:rPr/>
              <a:t> </a:t>
            </a:r>
            <a:r>
              <a:rPr/>
              <a:t>term</a:t>
            </a:r>
            <a:r>
              <a:rPr/>
              <a:t> </a:t>
            </a:r>
            <a:r>
              <a:rPr/>
              <a:t>variation,</a:t>
            </a:r>
            <a:r>
              <a:rPr/>
              <a:t> </a:t>
            </a:r>
            <a:r>
              <a:rPr/>
              <a:t>but</a:t>
            </a:r>
            <a:r>
              <a:rPr/>
              <a:t> </a:t>
            </a:r>
            <a:r>
              <a:rPr/>
              <a:t>it</a:t>
            </a:r>
            <a:r>
              <a:rPr/>
              <a:t> </a:t>
            </a:r>
            <a:r>
              <a:rPr/>
              <a:t>is</a:t>
            </a:r>
            <a:r>
              <a:rPr/>
              <a:t> </a:t>
            </a:r>
            <a:r>
              <a:rPr/>
              <a:t>never</a:t>
            </a:r>
            <a:r>
              <a:rPr/>
              <a:t> </a:t>
            </a:r>
            <a:r>
              <a:rPr/>
              <a:t>a</a:t>
            </a:r>
            <a:r>
              <a:rPr/>
              <a:t> </a:t>
            </a:r>
            <a:r>
              <a:rPr/>
              <a:t>straight</a:t>
            </a:r>
            <a:r>
              <a:rPr/>
              <a:t> </a:t>
            </a:r>
            <a:r>
              <a:rPr/>
              <a:t>standard</a:t>
            </a:r>
            <a:r>
              <a:rPr/>
              <a:t> </a:t>
            </a:r>
            <a:r>
              <a:rPr/>
              <a:t>deviation.</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graphical</a:t>
            </a:r>
            <a:r>
              <a:rPr/>
              <a:t> </a:t>
            </a:r>
            <a:r>
              <a:rPr/>
              <a:t>illustration</a:t>
            </a:r>
            <a:r>
              <a:rPr/>
              <a:t> </a:t>
            </a:r>
            <a:r>
              <a:rPr/>
              <a:t>of</a:t>
            </a:r>
            <a:r>
              <a:rPr/>
              <a:t> </a:t>
            </a:r>
            <a:r>
              <a:rPr/>
              <a:t>these</a:t>
            </a:r>
            <a:r>
              <a:rPr/>
              <a:t> </a:t>
            </a:r>
            <a:r>
              <a:rPr/>
              <a:t>rules,</a:t>
            </a:r>
            <a:r>
              <a:rPr/>
              <a:t> </a:t>
            </a:r>
            <a:r>
              <a:rPr/>
              <a:t>taken</a:t>
            </a:r>
            <a:r>
              <a:rPr/>
              <a:t> </a:t>
            </a:r>
            <a:r>
              <a:rPr/>
              <a:t>again</a:t>
            </a:r>
            <a:r>
              <a:rPr/>
              <a:t> </a:t>
            </a:r>
            <a:r>
              <a:rPr/>
              <a:t>from</a:t>
            </a:r>
            <a:r>
              <a:rPr/>
              <a:t> </a:t>
            </a:r>
            <a:r>
              <a:rPr/>
              <a:t>the</a:t>
            </a:r>
            <a:r>
              <a:rPr/>
              <a:t> </a:t>
            </a:r>
            <a:r>
              <a:rPr/>
              <a:t>font</a:t>
            </a:r>
            <a:r>
              <a:rPr/>
              <a:t> </a:t>
            </a:r>
            <a:r>
              <a:rPr/>
              <a:t>of</a:t>
            </a:r>
            <a:r>
              <a:rPr/>
              <a:t> </a:t>
            </a:r>
            <a:r>
              <a:rPr/>
              <a:t>all</a:t>
            </a:r>
            <a:r>
              <a:rPr/>
              <a:t> </a:t>
            </a:r>
            <a:r>
              <a:rPr/>
              <a:t>wisdom,</a:t>
            </a:r>
            <a:r>
              <a:rPr/>
              <a:t> </a:t>
            </a:r>
            <a:r>
              <a:rPr/>
              <a:t>Wikipedia.</a:t>
            </a:r>
          </a:p>
          <a:p>
            <a:pPr lvl="0" marL="0" indent="0">
              <a:buNone/>
            </a:pPr>
          </a:p>
          <a:p>
            <a:pPr lvl="0" marL="0" indent="0">
              <a:buNone/>
            </a:pPr>
            <a:r>
              <a:rPr/>
              <a:t>https://commons.wikimedia.org/wiki/File:Western_electric_rules.svg</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slide</a:t>
            </a:r>
            <a:r>
              <a:rPr/>
              <a:t> </a:t>
            </a:r>
            <a:r>
              <a:rPr/>
              <a:t>shows</a:t>
            </a:r>
            <a:r>
              <a:rPr/>
              <a:t> </a:t>
            </a:r>
            <a:r>
              <a:rPr/>
              <a:t>an</a:t>
            </a:r>
            <a:r>
              <a:rPr/>
              <a:t> </a:t>
            </a:r>
            <a:r>
              <a:rPr/>
              <a:t>example</a:t>
            </a:r>
            <a:r>
              <a:rPr/>
              <a:t> </a:t>
            </a:r>
            <a:r>
              <a:rPr/>
              <a:t>of</a:t>
            </a:r>
            <a:r>
              <a:rPr/>
              <a:t> </a:t>
            </a:r>
            <a:r>
              <a:rPr/>
              <a:t>a</a:t>
            </a:r>
            <a:r>
              <a:rPr/>
              <a:t> </a:t>
            </a:r>
            <a:r>
              <a:rPr/>
              <a:t>control</a:t>
            </a:r>
            <a:r>
              <a:rPr/>
              <a:t> </a:t>
            </a:r>
            <a:r>
              <a:rPr/>
              <a:t>chart</a:t>
            </a:r>
            <a:r>
              <a:rPr/>
              <a:t> </a:t>
            </a:r>
            <a:r>
              <a:rPr/>
              <a:t>for</a:t>
            </a:r>
            <a:r>
              <a:rPr/>
              <a:t> </a:t>
            </a:r>
            <a:r>
              <a:rPr/>
              <a:t>the</a:t>
            </a:r>
            <a:r>
              <a:rPr/>
              <a:t> </a:t>
            </a:r>
            <a:r>
              <a:rPr/>
              <a:t>piston</a:t>
            </a:r>
            <a:r>
              <a:rPr/>
              <a:t> </a:t>
            </a:r>
            <a:r>
              <a:rPr/>
              <a:t>ring</a:t>
            </a:r>
            <a:r>
              <a:rPr/>
              <a:t> </a:t>
            </a:r>
            <a:r>
              <a:rPr/>
              <a:t>data.</a:t>
            </a:r>
            <a:r>
              <a:rPr/>
              <a:t> </a:t>
            </a:r>
            <a:r>
              <a:rPr/>
              <a:t>It</a:t>
            </a:r>
            <a:r>
              <a:rPr/>
              <a:t> </a:t>
            </a:r>
            <a:r>
              <a:rPr/>
              <a:t>shows</a:t>
            </a:r>
            <a:r>
              <a:rPr/>
              <a:t> </a:t>
            </a:r>
            <a:r>
              <a:rPr/>
              <a:t>trouble</a:t>
            </a:r>
            <a:r>
              <a:rPr/>
              <a:t> </a:t>
            </a:r>
            <a:r>
              <a:rPr/>
              <a:t>starting</a:t>
            </a:r>
            <a:r>
              <a:rPr/>
              <a:t> </a:t>
            </a:r>
            <a:r>
              <a:rPr/>
              <a:t>on</a:t>
            </a:r>
            <a:r>
              <a:rPr/>
              <a:t> </a:t>
            </a:r>
            <a:r>
              <a:rPr/>
              <a:t>day</a:t>
            </a:r>
            <a:r>
              <a:rPr/>
              <a:t> </a:t>
            </a:r>
            <a:r>
              <a:rPr/>
              <a:t>37.</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a</a:t>
            </a:r>
            <a:r>
              <a:rPr/>
              <a:t> </a:t>
            </a:r>
            <a:r>
              <a:rPr/>
              <a:t>hypothetical</a:t>
            </a:r>
            <a:r>
              <a:rPr/>
              <a:t> </a:t>
            </a:r>
            <a:r>
              <a:rPr/>
              <a:t>example,</a:t>
            </a:r>
            <a:r>
              <a:rPr/>
              <a:t> </a:t>
            </a:r>
            <a:r>
              <a:rPr/>
              <a:t>looking</a:t>
            </a:r>
            <a:r>
              <a:rPr/>
              <a:t> </a:t>
            </a:r>
            <a:r>
              <a:rPr/>
              <a:t>at</a:t>
            </a:r>
            <a:r>
              <a:rPr/>
              <a:t> </a:t>
            </a:r>
            <a:r>
              <a:rPr/>
              <a:t>the</a:t>
            </a:r>
            <a:r>
              <a:rPr/>
              <a:t> </a:t>
            </a:r>
            <a:r>
              <a:rPr/>
              <a:t>mining</a:t>
            </a:r>
            <a:r>
              <a:rPr/>
              <a:t> </a:t>
            </a:r>
            <a:r>
              <a:rPr/>
              <a:t>output</a:t>
            </a:r>
            <a:r>
              <a:rPr/>
              <a:t> </a:t>
            </a:r>
            <a:r>
              <a:rPr/>
              <a:t>of</a:t>
            </a:r>
            <a:r>
              <a:rPr/>
              <a:t> </a:t>
            </a:r>
            <a:r>
              <a:rPr/>
              <a:t>a</a:t>
            </a:r>
            <a:r>
              <a:rPr/>
              <a:t> </a:t>
            </a:r>
            <a:r>
              <a:rPr/>
              <a:t>famous</a:t>
            </a:r>
            <a:r>
              <a:rPr/>
              <a:t> </a:t>
            </a:r>
            <a:r>
              <a:rPr/>
              <a:t>group</a:t>
            </a:r>
            <a:r>
              <a:rPr/>
              <a:t> </a:t>
            </a:r>
            <a:r>
              <a:rPr/>
              <a:t>of</a:t>
            </a:r>
            <a:r>
              <a:rPr/>
              <a:t> </a:t>
            </a:r>
            <a:r>
              <a:rPr/>
              <a:t>miners.</a:t>
            </a:r>
            <a:r>
              <a:rPr/>
              <a:t> </a:t>
            </a:r>
            <a:r>
              <a:rPr/>
              <a:t>Can</a:t>
            </a:r>
            <a:r>
              <a:rPr/>
              <a:t> </a:t>
            </a:r>
            <a:r>
              <a:rPr/>
              <a:t>anyone</a:t>
            </a:r>
            <a:r>
              <a:rPr/>
              <a:t> </a:t>
            </a:r>
            <a:r>
              <a:rPr/>
              <a:t>name</a:t>
            </a:r>
            <a:r>
              <a:rPr/>
              <a:t> </a:t>
            </a:r>
            <a:r>
              <a:rPr/>
              <a:t>all</a:t>
            </a:r>
            <a:r>
              <a:rPr/>
              <a:t> </a:t>
            </a:r>
            <a:r>
              <a:rPr/>
              <a:t>seven</a:t>
            </a:r>
            <a:r>
              <a:rPr/>
              <a:t> </a:t>
            </a:r>
            <a:r>
              <a:rPr/>
              <a:t>dwarfs?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fictional</a:t>
            </a:r>
            <a:r>
              <a:rPr/>
              <a:t> </a:t>
            </a:r>
            <a:r>
              <a:rPr/>
              <a:t>chart</a:t>
            </a:r>
            <a:r>
              <a:rPr/>
              <a:t> </a:t>
            </a:r>
            <a:r>
              <a:rPr/>
              <a:t>showing</a:t>
            </a:r>
            <a:r>
              <a:rPr/>
              <a:t> </a:t>
            </a:r>
            <a:r>
              <a:rPr/>
              <a:t>ore</a:t>
            </a:r>
            <a:r>
              <a:rPr/>
              <a:t> </a:t>
            </a:r>
            <a:r>
              <a:rPr/>
              <a:t>production</a:t>
            </a:r>
            <a:r>
              <a:rPr/>
              <a:t> </a:t>
            </a:r>
            <a:r>
              <a:rPr/>
              <a:t>by</a:t>
            </a:r>
            <a:r>
              <a:rPr/>
              <a:t> </a:t>
            </a:r>
            <a:r>
              <a:rPr/>
              <a:t>eight</a:t>
            </a:r>
            <a:r>
              <a:rPr/>
              <a:t> </a:t>
            </a:r>
            <a:r>
              <a:rPr/>
              <a:t>dwarves.</a:t>
            </a:r>
            <a:r>
              <a:rPr/>
              <a:t> </a:t>
            </a:r>
            <a:r>
              <a:rPr/>
              <a:t>I</a:t>
            </a:r>
            <a:r>
              <a:rPr/>
              <a:t> </a:t>
            </a:r>
            <a:r>
              <a:rPr/>
              <a:t>added</a:t>
            </a:r>
            <a:r>
              <a:rPr/>
              <a:t> </a:t>
            </a:r>
            <a:r>
              <a:rPr/>
              <a:t>an</a:t>
            </a:r>
            <a:r>
              <a:rPr/>
              <a:t> </a:t>
            </a:r>
            <a:r>
              <a:rPr/>
              <a:t>eight</a:t>
            </a:r>
            <a:r>
              <a:rPr/>
              <a:t> </a:t>
            </a:r>
            <a:r>
              <a:rPr/>
              <a:t>dwarf.</a:t>
            </a:r>
            <a:r>
              <a:rPr/>
              <a:t> </a:t>
            </a:r>
            <a:r>
              <a:rPr/>
              <a:t>Does</a:t>
            </a:r>
            <a:r>
              <a:rPr/>
              <a:t> </a:t>
            </a:r>
            <a:r>
              <a:rPr/>
              <a:t>anyone</a:t>
            </a:r>
            <a:r>
              <a:rPr/>
              <a:t> </a:t>
            </a:r>
            <a:r>
              <a:rPr/>
              <a:t>know</a:t>
            </a:r>
            <a:r>
              <a:rPr/>
              <a:t> </a:t>
            </a:r>
            <a:r>
              <a:rPr/>
              <a:t>who</a:t>
            </a:r>
            <a:r>
              <a:rPr/>
              <a:t> </a:t>
            </a:r>
            <a:r>
              <a:rPr/>
              <a:t>“</a:t>
            </a:r>
            <a:r>
              <a:rPr/>
              <a:t>Gimli</a:t>
            </a:r>
            <a:r>
              <a:rPr/>
              <a:t>”</a:t>
            </a:r>
            <a:r>
              <a:rPr/>
              <a:t> </a:t>
            </a:r>
            <a:r>
              <a:rPr/>
              <a:t>is?</a:t>
            </a:r>
          </a:p>
          <a:p>
            <a:pPr lvl="0" marL="0" indent="0">
              <a:buNone/>
            </a:pPr>
          </a:p>
          <a:p>
            <a:pPr lvl="0" marL="0" indent="0">
              <a:buNone/>
            </a:pPr>
            <a:r>
              <a:rPr/>
              <a:t>This</a:t>
            </a:r>
            <a:r>
              <a:rPr/>
              <a:t> </a:t>
            </a:r>
            <a:r>
              <a:rPr/>
              <a:t>is</a:t>
            </a:r>
            <a:r>
              <a:rPr/>
              <a:t> </a:t>
            </a:r>
            <a:r>
              <a:rPr/>
              <a:t>drawn</a:t>
            </a:r>
            <a:r>
              <a:rPr/>
              <a:t> </a:t>
            </a:r>
            <a:r>
              <a:rPr/>
              <a:t>like</a:t>
            </a:r>
            <a:r>
              <a:rPr/>
              <a:t> </a:t>
            </a:r>
            <a:r>
              <a:rPr/>
              <a:t>a</a:t>
            </a:r>
            <a:r>
              <a:rPr/>
              <a:t> </a:t>
            </a:r>
            <a:r>
              <a:rPr/>
              <a:t>control</a:t>
            </a:r>
            <a:r>
              <a:rPr/>
              <a:t> </a:t>
            </a:r>
            <a:r>
              <a:rPr/>
              <a:t>chart</a:t>
            </a:r>
            <a:r>
              <a:rPr/>
              <a:t> </a:t>
            </a:r>
            <a:r>
              <a:rPr/>
              <a:t>and</a:t>
            </a:r>
            <a:r>
              <a:rPr/>
              <a:t> </a:t>
            </a:r>
            <a:r>
              <a:rPr/>
              <a:t>uses</a:t>
            </a:r>
            <a:r>
              <a:rPr/>
              <a:t> </a:t>
            </a:r>
            <a:r>
              <a:rPr/>
              <a:t>control</a:t>
            </a:r>
            <a:r>
              <a:rPr/>
              <a:t> </a:t>
            </a:r>
            <a:r>
              <a:rPr/>
              <a:t>chart</a:t>
            </a:r>
            <a:r>
              <a:rPr/>
              <a:t> </a:t>
            </a:r>
            <a:r>
              <a:rPr/>
              <a:t>limits,</a:t>
            </a:r>
            <a:r>
              <a:rPr/>
              <a:t> </a:t>
            </a:r>
            <a:r>
              <a:rPr/>
              <a:t>but</a:t>
            </a:r>
            <a:r>
              <a:rPr/>
              <a:t> </a:t>
            </a:r>
            <a:r>
              <a:rPr/>
              <a:t>it</a:t>
            </a:r>
            <a:r>
              <a:rPr/>
              <a:t> </a:t>
            </a:r>
            <a:r>
              <a:rPr/>
              <a:t>is</a:t>
            </a:r>
            <a:r>
              <a:rPr/>
              <a:t> </a:t>
            </a:r>
            <a:r>
              <a:rPr/>
              <a:t>not</a:t>
            </a:r>
            <a:r>
              <a:rPr/>
              <a:t> </a:t>
            </a:r>
            <a:r>
              <a:rPr/>
              <a:t>a</a:t>
            </a:r>
            <a:r>
              <a:rPr/>
              <a:t> </a:t>
            </a:r>
            <a:r>
              <a:rPr/>
              <a:t>correct</a:t>
            </a:r>
            <a:r>
              <a:rPr/>
              <a:t> </a:t>
            </a:r>
            <a:r>
              <a:rPr/>
              <a:t>application</a:t>
            </a:r>
            <a:r>
              <a:rPr/>
              <a:t> </a:t>
            </a:r>
            <a:r>
              <a:rPr/>
              <a:t>of</a:t>
            </a:r>
            <a:r>
              <a:rPr/>
              <a:t> </a:t>
            </a:r>
            <a:r>
              <a:rPr/>
              <a:t>control</a:t>
            </a:r>
            <a:r>
              <a:rPr/>
              <a:t> </a:t>
            </a:r>
            <a:r>
              <a:rPr/>
              <a:t>chart</a:t>
            </a:r>
            <a:r>
              <a:rPr/>
              <a:t> </a:t>
            </a:r>
            <a:r>
              <a:rPr/>
              <a:t>methodology.</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Most</a:t>
            </a:r>
            <a:r>
              <a:rPr/>
              <a:t> </a:t>
            </a:r>
            <a:r>
              <a:rPr/>
              <a:t>of</a:t>
            </a:r>
            <a:r>
              <a:rPr/>
              <a:t> </a:t>
            </a:r>
            <a:r>
              <a:rPr/>
              <a:t>the</a:t>
            </a:r>
            <a:r>
              <a:rPr/>
              <a:t> </a:t>
            </a:r>
            <a:r>
              <a:rPr/>
              <a:t>decision</a:t>
            </a:r>
            <a:r>
              <a:rPr/>
              <a:t> </a:t>
            </a:r>
            <a:r>
              <a:rPr/>
              <a:t>rules</a:t>
            </a:r>
            <a:r>
              <a:rPr/>
              <a:t> </a:t>
            </a:r>
            <a:r>
              <a:rPr/>
              <a:t>such</a:t>
            </a:r>
            <a:r>
              <a:rPr/>
              <a:t> </a:t>
            </a:r>
            <a:r>
              <a:rPr/>
              <a:t>as</a:t>
            </a:r>
          </a:p>
          <a:p>
            <a:pPr lvl="0" marL="0" indent="0">
              <a:buNone/>
            </a:pPr>
          </a:p>
          <a:p>
            <a:pPr lvl="1"/>
            <a:r>
              <a:rPr/>
              <a:t>Eight</a:t>
            </a:r>
            <a:r>
              <a:rPr/>
              <a:t> </a:t>
            </a:r>
            <a:r>
              <a:rPr/>
              <a:t>consecutive</a:t>
            </a:r>
            <a:r>
              <a:rPr/>
              <a:t> </a:t>
            </a:r>
            <a:r>
              <a:rPr/>
              <a:t>points</a:t>
            </a:r>
            <a:r>
              <a:rPr/>
              <a:t> </a:t>
            </a:r>
            <a:r>
              <a:rPr/>
              <a:t>on</a:t>
            </a:r>
            <a:r>
              <a:rPr/>
              <a:t> </a:t>
            </a:r>
            <a:r>
              <a:rPr/>
              <a:t>same</a:t>
            </a:r>
            <a:r>
              <a:rPr/>
              <a:t> </a:t>
            </a:r>
            <a:r>
              <a:rPr/>
              <a:t>size</a:t>
            </a:r>
            <a:r>
              <a:rPr/>
              <a:t> </a:t>
            </a:r>
            <a:r>
              <a:rPr/>
              <a:t>of</a:t>
            </a:r>
            <a:r>
              <a:rPr/>
              <a:t> </a:t>
            </a:r>
            <a:r>
              <a:rPr/>
              <a:t>the</a:t>
            </a:r>
            <a:r>
              <a:rPr/>
              <a:t> </a:t>
            </a:r>
            <a:r>
              <a:rPr/>
              <a:t>centerline</a:t>
            </a:r>
          </a:p>
          <a:p>
            <a:pPr lvl="0" marL="0" indent="0">
              <a:buNone/>
            </a:pPr>
          </a:p>
          <a:p>
            <a:pPr lvl="1"/>
            <a:r>
              <a:rPr/>
              <a:t>Two</a:t>
            </a:r>
            <a:r>
              <a:rPr/>
              <a:t> </a:t>
            </a:r>
            <a:r>
              <a:rPr/>
              <a:t>out</a:t>
            </a:r>
            <a:r>
              <a:rPr/>
              <a:t> </a:t>
            </a:r>
            <a:r>
              <a:rPr/>
              <a:t>of</a:t>
            </a:r>
            <a:r>
              <a:rPr/>
              <a:t> </a:t>
            </a:r>
            <a:r>
              <a:rPr/>
              <a:t>three</a:t>
            </a:r>
            <a:r>
              <a:rPr/>
              <a:t> </a:t>
            </a:r>
            <a:r>
              <a:rPr/>
              <a:t>outside</a:t>
            </a:r>
            <a:r>
              <a:rPr/>
              <a:t> </a:t>
            </a:r>
            <a:r>
              <a:rPr/>
              <a:t>two</a:t>
            </a:r>
            <a:r>
              <a:rPr/>
              <a:t> </a:t>
            </a:r>
            <a:r>
              <a:rPr/>
              <a:t>sigma</a:t>
            </a:r>
            <a:r>
              <a:rPr/>
              <a:t> </a:t>
            </a:r>
            <a:r>
              <a:rPr/>
              <a:t>limits</a:t>
            </a:r>
          </a:p>
          <a:p>
            <a:pPr lvl="0" marL="0" indent="0">
              <a:buNone/>
            </a:pPr>
          </a:p>
          <a:p>
            <a:pPr lvl="1"/>
            <a:r>
              <a:rPr/>
              <a:t>Four</a:t>
            </a:r>
            <a:r>
              <a:rPr/>
              <a:t> </a:t>
            </a:r>
            <a:r>
              <a:rPr/>
              <a:t>out</a:t>
            </a:r>
            <a:r>
              <a:rPr/>
              <a:t> </a:t>
            </a:r>
            <a:r>
              <a:rPr/>
              <a:t>of</a:t>
            </a:r>
            <a:r>
              <a:rPr/>
              <a:t> </a:t>
            </a:r>
            <a:r>
              <a:rPr/>
              <a:t>five</a:t>
            </a:r>
            <a:r>
              <a:rPr/>
              <a:t> </a:t>
            </a:r>
            <a:r>
              <a:rPr/>
              <a:t>outside</a:t>
            </a:r>
            <a:r>
              <a:rPr/>
              <a:t> </a:t>
            </a:r>
            <a:r>
              <a:rPr/>
              <a:t>one</a:t>
            </a:r>
            <a:r>
              <a:rPr/>
              <a:t> </a:t>
            </a:r>
            <a:r>
              <a:rPr/>
              <a:t>sigma</a:t>
            </a:r>
            <a:r>
              <a:rPr/>
              <a:t> </a:t>
            </a:r>
            <a:r>
              <a:rPr/>
              <a:t>limits</a:t>
            </a:r>
          </a:p>
          <a:p>
            <a:pPr lvl="0" marL="0" indent="0">
              <a:buNone/>
            </a:pPr>
          </a:p>
          <a:p>
            <a:pPr lvl="0" marL="0" indent="0">
              <a:buNone/>
            </a:pPr>
            <a:r>
              <a:rPr/>
              <a:t>are</a:t>
            </a:r>
            <a:r>
              <a:rPr/>
              <a:t> </a:t>
            </a:r>
            <a:r>
              <a:rPr/>
              <a:t>dependent</a:t>
            </a:r>
            <a:r>
              <a:rPr/>
              <a:t> </a:t>
            </a:r>
            <a:r>
              <a:rPr/>
              <a:t>on</a:t>
            </a:r>
            <a:r>
              <a:rPr/>
              <a:t> </a:t>
            </a:r>
            <a:r>
              <a:rPr/>
              <a:t>the</a:t>
            </a:r>
            <a:r>
              <a:rPr/>
              <a:t> </a:t>
            </a:r>
            <a:r>
              <a:rPr/>
              <a:t>ordering</a:t>
            </a:r>
            <a:r>
              <a:rPr/>
              <a:t> </a:t>
            </a:r>
            <a:r>
              <a:rPr/>
              <a:t>of</a:t>
            </a:r>
            <a:r>
              <a:rPr/>
              <a:t> </a:t>
            </a:r>
            <a:r>
              <a:rPr/>
              <a:t>the</a:t>
            </a:r>
            <a:r>
              <a:rPr/>
              <a:t> </a:t>
            </a:r>
            <a:r>
              <a:rPr/>
              <a:t>data.</a:t>
            </a:r>
          </a:p>
          <a:p>
            <a:pPr lvl="0" marL="0" indent="0">
              <a:buNone/>
            </a:pPr>
          </a:p>
          <a:p>
            <a:pPr lvl="0" marL="0" indent="0">
              <a:buNone/>
            </a:pPr>
            <a:r>
              <a:rPr/>
              <a:t>But</a:t>
            </a:r>
            <a:r>
              <a:rPr/>
              <a:t> </a:t>
            </a:r>
            <a:r>
              <a:rPr/>
              <a:t>the</a:t>
            </a:r>
            <a:r>
              <a:rPr/>
              <a:t> </a:t>
            </a:r>
            <a:r>
              <a:rPr/>
              <a:t>ordering</a:t>
            </a:r>
            <a:r>
              <a:rPr/>
              <a:t> </a:t>
            </a:r>
            <a:r>
              <a:rPr/>
              <a:t>shown</a:t>
            </a:r>
            <a:r>
              <a:rPr/>
              <a:t> </a:t>
            </a:r>
            <a:r>
              <a:rPr/>
              <a:t>in</a:t>
            </a:r>
            <a:r>
              <a:rPr/>
              <a:t> </a:t>
            </a:r>
            <a:r>
              <a:rPr/>
              <a:t>the</a:t>
            </a:r>
            <a:r>
              <a:rPr/>
              <a:t> </a:t>
            </a:r>
            <a:r>
              <a:rPr/>
              <a:t>previous</a:t>
            </a:r>
            <a:r>
              <a:rPr/>
              <a:t> </a:t>
            </a:r>
            <a:r>
              <a:rPr/>
              <a:t>chart</a:t>
            </a:r>
            <a:r>
              <a:rPr/>
              <a:t> </a:t>
            </a:r>
            <a:r>
              <a:rPr/>
              <a:t>is</a:t>
            </a:r>
            <a:r>
              <a:rPr/>
              <a:t> </a:t>
            </a:r>
            <a:r>
              <a:rPr/>
              <a:t>arbitrary.</a:t>
            </a:r>
            <a:r>
              <a:rPr/>
              <a:t> </a:t>
            </a:r>
            <a:r>
              <a:rPr/>
              <a:t>You</a:t>
            </a:r>
            <a:r>
              <a:rPr/>
              <a:t> </a:t>
            </a:r>
            <a:r>
              <a:rPr/>
              <a:t>could</a:t>
            </a:r>
            <a:r>
              <a:rPr/>
              <a:t> </a:t>
            </a:r>
            <a:r>
              <a:rPr/>
              <a:t>have</a:t>
            </a:r>
            <a:r>
              <a:rPr/>
              <a:t> </a:t>
            </a:r>
            <a:r>
              <a:rPr/>
              <a:t>just</a:t>
            </a:r>
            <a:r>
              <a:rPr/>
              <a:t> </a:t>
            </a:r>
            <a:r>
              <a:rPr/>
              <a:t>as</a:t>
            </a:r>
            <a:r>
              <a:rPr/>
              <a:t> </a:t>
            </a:r>
            <a:r>
              <a:rPr/>
              <a:t>easily</a:t>
            </a:r>
            <a:r>
              <a:rPr/>
              <a:t> </a:t>
            </a:r>
            <a:r>
              <a:rPr/>
              <a:t>arranged</a:t>
            </a:r>
            <a:r>
              <a:rPr/>
              <a:t> </a:t>
            </a:r>
            <a:r>
              <a:rPr/>
              <a:t>the</a:t>
            </a:r>
            <a:r>
              <a:rPr/>
              <a:t> </a:t>
            </a:r>
            <a:r>
              <a:rPr/>
              <a:t>dwarfs</a:t>
            </a:r>
            <a:r>
              <a:rPr/>
              <a:t> </a:t>
            </a:r>
            <a:r>
              <a:rPr/>
              <a:t>names</a:t>
            </a:r>
            <a:r>
              <a:rPr/>
              <a:t> </a:t>
            </a:r>
            <a:r>
              <a:rPr/>
              <a:t>alphabetically</a:t>
            </a:r>
            <a:r>
              <a:rPr/>
              <a:t> </a:t>
            </a:r>
            <a:r>
              <a:rPr/>
              <a:t>and</a:t>
            </a:r>
            <a:r>
              <a:rPr/>
              <a:t> </a:t>
            </a:r>
            <a:r>
              <a:rPr/>
              <a:t>you</a:t>
            </a:r>
            <a:r>
              <a:rPr/>
              <a:t> </a:t>
            </a:r>
            <a:r>
              <a:rPr/>
              <a:t>would</a:t>
            </a:r>
            <a:r>
              <a:rPr/>
              <a:t> </a:t>
            </a:r>
            <a:r>
              <a:rPr/>
              <a:t>end</a:t>
            </a:r>
            <a:r>
              <a:rPr/>
              <a:t> </a:t>
            </a:r>
            <a:r>
              <a:rPr/>
              <a:t>up</a:t>
            </a:r>
            <a:r>
              <a:rPr/>
              <a:t> </a:t>
            </a:r>
            <a:r>
              <a:rPr/>
              <a:t>with</a:t>
            </a:r>
            <a:r>
              <a:rPr/>
              <a:t> </a:t>
            </a:r>
            <a:r>
              <a:rPr/>
              <a:t>the</a:t>
            </a:r>
            <a:r>
              <a:rPr/>
              <a:t> </a:t>
            </a:r>
            <a:r>
              <a:rPr/>
              <a:t>possibly</a:t>
            </a:r>
            <a:r>
              <a:rPr/>
              <a:t> </a:t>
            </a:r>
            <a:r>
              <a:rPr/>
              <a:t>a</a:t>
            </a:r>
            <a:r>
              <a:rPr/>
              <a:t> </a:t>
            </a:r>
            <a:r>
              <a:rPr/>
              <a:t>different</a:t>
            </a:r>
            <a:r>
              <a:rPr/>
              <a:t> </a:t>
            </a:r>
            <a:r>
              <a:rPr/>
              <a:t>interpretation.</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While</a:t>
            </a:r>
            <a:r>
              <a:rPr/>
              <a:t> </a:t>
            </a:r>
            <a:r>
              <a:rPr/>
              <a:t>analysis</a:t>
            </a:r>
            <a:r>
              <a:rPr/>
              <a:t> </a:t>
            </a:r>
            <a:r>
              <a:rPr/>
              <a:t>of</a:t>
            </a:r>
            <a:r>
              <a:rPr/>
              <a:t> </a:t>
            </a:r>
            <a:r>
              <a:rPr/>
              <a:t>means</a:t>
            </a:r>
            <a:r>
              <a:rPr/>
              <a:t> </a:t>
            </a:r>
            <a:r>
              <a:rPr/>
              <a:t>is</a:t>
            </a:r>
            <a:r>
              <a:rPr/>
              <a:t> </a:t>
            </a:r>
            <a:r>
              <a:rPr/>
              <a:t>not</a:t>
            </a:r>
            <a:r>
              <a:rPr/>
              <a:t> </a:t>
            </a:r>
            <a:r>
              <a:rPr/>
              <a:t>the</a:t>
            </a:r>
            <a:r>
              <a:rPr/>
              <a:t> </a:t>
            </a:r>
            <a:r>
              <a:rPr/>
              <a:t>most</a:t>
            </a:r>
            <a:r>
              <a:rPr/>
              <a:t> </a:t>
            </a:r>
            <a:r>
              <a:rPr/>
              <a:t>common</a:t>
            </a:r>
            <a:r>
              <a:rPr/>
              <a:t> </a:t>
            </a:r>
            <a:r>
              <a:rPr/>
              <a:t>statistic</a:t>
            </a:r>
            <a:r>
              <a:rPr/>
              <a:t> </a:t>
            </a:r>
            <a:r>
              <a:rPr/>
              <a:t>used,</a:t>
            </a:r>
            <a:r>
              <a:rPr/>
              <a:t> </a:t>
            </a:r>
            <a:r>
              <a:rPr/>
              <a:t>it</a:t>
            </a:r>
            <a:r>
              <a:rPr/>
              <a:t> </a:t>
            </a:r>
            <a:r>
              <a:rPr/>
              <a:t>does</a:t>
            </a:r>
            <a:r>
              <a:rPr/>
              <a:t> </a:t>
            </a:r>
            <a:r>
              <a:rPr/>
              <a:t>appear</a:t>
            </a:r>
            <a:r>
              <a:rPr/>
              <a:t> </a:t>
            </a:r>
            <a:r>
              <a:rPr/>
              <a:t>in</a:t>
            </a:r>
            <a:r>
              <a:rPr/>
              <a:t> </a:t>
            </a:r>
            <a:r>
              <a:rPr/>
              <a:t>the</a:t>
            </a:r>
            <a:r>
              <a:rPr/>
              <a:t> </a:t>
            </a:r>
            <a:r>
              <a:rPr/>
              <a:t>peer-reviewed</a:t>
            </a:r>
            <a:r>
              <a:rPr/>
              <a:t> </a:t>
            </a:r>
            <a:r>
              <a:rPr/>
              <a:t>literature</a:t>
            </a:r>
            <a:r>
              <a:rPr/>
              <a:t> </a:t>
            </a:r>
            <a:r>
              <a:rPr/>
              <a:t>often</a:t>
            </a:r>
            <a:r>
              <a:rPr/>
              <a:t> </a:t>
            </a:r>
            <a:r>
              <a:rPr/>
              <a:t>enough.</a:t>
            </a:r>
          </a:p>
          <a:p>
            <a:pPr lvl="0" marL="0" indent="0">
              <a:buNone/>
            </a:pPr>
          </a:p>
          <a:p>
            <a:pPr lvl="0" marL="0" indent="0">
              <a:buNone/>
            </a:pPr>
            <a:r>
              <a:rPr/>
              <a:t>Here</a:t>
            </a:r>
            <a:r>
              <a:rPr/>
              <a:t> </a:t>
            </a:r>
            <a:r>
              <a:rPr/>
              <a:t>is</a:t>
            </a:r>
            <a:r>
              <a:rPr/>
              <a:t> </a:t>
            </a:r>
            <a:r>
              <a:rPr/>
              <a:t>an</a:t>
            </a:r>
            <a:r>
              <a:rPr/>
              <a:t> </a:t>
            </a:r>
            <a:r>
              <a:rPr/>
              <a:t>example</a:t>
            </a:r>
            <a:r>
              <a:rPr/>
              <a:t> </a:t>
            </a:r>
            <a:r>
              <a:rPr/>
              <a:t>using</a:t>
            </a:r>
            <a:r>
              <a:rPr/>
              <a:t> </a:t>
            </a:r>
            <a:r>
              <a:rPr/>
              <a:t>analysis</a:t>
            </a:r>
            <a:r>
              <a:rPr/>
              <a:t> </a:t>
            </a:r>
            <a:r>
              <a:rPr/>
              <a:t>of</a:t>
            </a:r>
            <a:r>
              <a:rPr/>
              <a:t> </a:t>
            </a:r>
            <a:r>
              <a:rPr/>
              <a:t>means</a:t>
            </a:r>
            <a:r>
              <a:rPr/>
              <a:t> </a:t>
            </a:r>
            <a:r>
              <a:rPr/>
              <a:t>to</a:t>
            </a:r>
            <a:r>
              <a:rPr/>
              <a:t> </a:t>
            </a:r>
            <a:r>
              <a:rPr/>
              <a:t>look</a:t>
            </a:r>
            <a:r>
              <a:rPr/>
              <a:t> </a:t>
            </a:r>
            <a:r>
              <a:rPr/>
              <a:t>at</a:t>
            </a:r>
            <a:r>
              <a:rPr/>
              <a:t> </a:t>
            </a:r>
            <a:r>
              <a:rPr/>
              <a:t>rainfall</a:t>
            </a:r>
            <a:r>
              <a:rPr/>
              <a:t> </a:t>
            </a:r>
            <a:r>
              <a:rPr/>
              <a:t>patterns</a:t>
            </a:r>
            <a:r>
              <a:rPr/>
              <a:t> </a:t>
            </a:r>
            <a:r>
              <a:rPr/>
              <a:t>across</a:t>
            </a:r>
            <a:r>
              <a:rPr/>
              <a:t> </a:t>
            </a:r>
            <a:r>
              <a:rPr/>
              <a:t>different</a:t>
            </a:r>
            <a:r>
              <a:rPr/>
              <a:t> </a:t>
            </a:r>
            <a:r>
              <a:rPr/>
              <a:t>regions</a:t>
            </a:r>
            <a:r>
              <a:rPr/>
              <a:t> </a:t>
            </a:r>
            <a:r>
              <a:rPr/>
              <a:t>of</a:t>
            </a:r>
            <a:r>
              <a:rPr/>
              <a:t> </a:t>
            </a:r>
            <a:r>
              <a:rPr/>
              <a:t>India</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the</a:t>
            </a:r>
            <a:r>
              <a:rPr/>
              <a:t> </a:t>
            </a:r>
            <a:r>
              <a:rPr/>
              <a:t>Analysis</a:t>
            </a:r>
            <a:r>
              <a:rPr/>
              <a:t> </a:t>
            </a:r>
            <a:r>
              <a:rPr/>
              <a:t>of</a:t>
            </a:r>
            <a:r>
              <a:rPr/>
              <a:t> </a:t>
            </a:r>
            <a:r>
              <a:rPr/>
              <a:t>Means</a:t>
            </a:r>
            <a:r>
              <a:rPr/>
              <a:t> </a:t>
            </a:r>
            <a:r>
              <a:rPr/>
              <a:t>hypothesis.</a:t>
            </a:r>
            <a:r>
              <a:rPr/>
              <a:t> </a:t>
            </a:r>
            <a:r>
              <a:rPr/>
              <a:t>I’m</a:t>
            </a:r>
            <a:r>
              <a:rPr/>
              <a:t> </a:t>
            </a:r>
            <a:r>
              <a:rPr/>
              <a:t>keeping</a:t>
            </a:r>
            <a:r>
              <a:rPr/>
              <a:t> </a:t>
            </a:r>
            <a:r>
              <a:rPr/>
              <a:t>things</a:t>
            </a:r>
            <a:r>
              <a:rPr/>
              <a:t> </a:t>
            </a:r>
            <a:r>
              <a:rPr/>
              <a:t>simple</a:t>
            </a:r>
            <a:r>
              <a:rPr/>
              <a:t> </a:t>
            </a:r>
            <a:r>
              <a:rPr/>
              <a:t>by</a:t>
            </a:r>
            <a:r>
              <a:rPr/>
              <a:t> </a:t>
            </a:r>
            <a:r>
              <a:rPr/>
              <a:t>assuming</a:t>
            </a:r>
            <a:r>
              <a:rPr/>
              <a:t> </a:t>
            </a:r>
            <a:r>
              <a:rPr/>
              <a:t>that</a:t>
            </a:r>
            <a:r>
              <a:rPr/>
              <a:t> </a:t>
            </a:r>
            <a:r>
              <a:rPr/>
              <a:t>there</a:t>
            </a:r>
            <a:r>
              <a:rPr/>
              <a:t> </a:t>
            </a:r>
            <a:r>
              <a:rPr/>
              <a:t>ar</a:t>
            </a:r>
            <a:r>
              <a:rPr/>
              <a:t> </a:t>
            </a:r>
            <a:r>
              <a:rPr/>
              <a:t>exactly</a:t>
            </a:r>
            <a:r>
              <a:rPr/>
              <a:t> </a:t>
            </a:r>
            <a:r>
              <a:rPr/>
              <a:t>lower-case</a:t>
            </a:r>
            <a:r>
              <a:rPr/>
              <a:t> </a:t>
            </a:r>
            <a:r>
              <a:rPr/>
              <a:t>n</a:t>
            </a:r>
            <a:r>
              <a:rPr/>
              <a:t> </a:t>
            </a:r>
            <a:r>
              <a:rPr/>
              <a:t>values</a:t>
            </a:r>
            <a:r>
              <a:rPr/>
              <a:t> </a:t>
            </a:r>
            <a:r>
              <a:rPr/>
              <a:t>in</a:t>
            </a:r>
            <a:r>
              <a:rPr/>
              <a:t> </a:t>
            </a:r>
            <a:r>
              <a:rPr/>
              <a:t>each</a:t>
            </a:r>
            <a:r>
              <a:rPr/>
              <a:t> </a:t>
            </a:r>
            <a:r>
              <a:rPr/>
              <a:t>of</a:t>
            </a:r>
            <a:r>
              <a:rPr/>
              <a:t> </a:t>
            </a:r>
            <a:r>
              <a:rPr/>
              <a:t>k</a:t>
            </a:r>
            <a:r>
              <a:rPr/>
              <a:t> </a:t>
            </a:r>
            <a:r>
              <a:rPr/>
              <a:t>groups.</a:t>
            </a:r>
          </a:p>
          <a:p>
            <a:pPr lvl="0" marL="0" indent="0">
              <a:buNone/>
            </a:pPr>
          </a:p>
          <a:p>
            <a:pPr lvl="0" marL="0" indent="0">
              <a:buNone/>
            </a:pPr>
            <a:r>
              <a:rPr/>
              <a:t>You</a:t>
            </a:r>
            <a:r>
              <a:rPr/>
              <a:t> </a:t>
            </a:r>
            <a:r>
              <a:rPr/>
              <a:t>are</a:t>
            </a:r>
            <a:r>
              <a:rPr/>
              <a:t> </a:t>
            </a:r>
            <a:r>
              <a:rPr/>
              <a:t>comparing</a:t>
            </a:r>
            <a:r>
              <a:rPr/>
              <a:t> </a:t>
            </a:r>
            <a:r>
              <a:rPr/>
              <a:t>each</a:t>
            </a:r>
            <a:r>
              <a:rPr/>
              <a:t> </a:t>
            </a:r>
            <a:r>
              <a:rPr/>
              <a:t>mean</a:t>
            </a:r>
            <a:r>
              <a:rPr/>
              <a:t> </a:t>
            </a:r>
            <a:r>
              <a:rPr/>
              <a:t>to</a:t>
            </a:r>
            <a:r>
              <a:rPr/>
              <a:t> </a:t>
            </a:r>
            <a:r>
              <a:rPr/>
              <a:t>the</a:t>
            </a:r>
            <a:r>
              <a:rPr/>
              <a:t> </a:t>
            </a:r>
            <a:r>
              <a:rPr/>
              <a:t>overall</a:t>
            </a:r>
            <a:r>
              <a:rPr/>
              <a:t> </a:t>
            </a:r>
            <a:r>
              <a:rPr/>
              <a:t>mean.</a:t>
            </a:r>
            <a:r>
              <a:rPr/>
              <a:t> </a:t>
            </a:r>
            <a:r>
              <a:rPr/>
              <a:t>This</a:t>
            </a:r>
            <a:r>
              <a:rPr/>
              <a:t> </a:t>
            </a:r>
            <a:r>
              <a:rPr/>
              <a:t>is</a:t>
            </a:r>
            <a:r>
              <a:rPr/>
              <a:t> </a:t>
            </a:r>
            <a:r>
              <a:rPr/>
              <a:t>a</a:t>
            </a:r>
            <a:r>
              <a:rPr/>
              <a:t> </a:t>
            </a:r>
            <a:r>
              <a:rPr/>
              <a:t>slightly</a:t>
            </a:r>
            <a:r>
              <a:rPr/>
              <a:t> </a:t>
            </a:r>
            <a:r>
              <a:rPr/>
              <a:t>different</a:t>
            </a:r>
            <a:r>
              <a:rPr/>
              <a:t> </a:t>
            </a:r>
            <a:r>
              <a:rPr/>
              <a:t>approach</a:t>
            </a:r>
            <a:r>
              <a:rPr/>
              <a:t> </a:t>
            </a:r>
            <a:r>
              <a:rPr/>
              <a:t>than</a:t>
            </a:r>
            <a:r>
              <a:rPr/>
              <a:t> </a:t>
            </a:r>
            <a:r>
              <a:rPr/>
              <a:t>looking</a:t>
            </a:r>
            <a:r>
              <a:rPr/>
              <a:t> </a:t>
            </a:r>
            <a:r>
              <a:rPr/>
              <a:t>at</a:t>
            </a:r>
            <a:r>
              <a:rPr/>
              <a:t> </a:t>
            </a:r>
            <a:r>
              <a:rPr/>
              <a:t>pairs</a:t>
            </a:r>
            <a:r>
              <a:rPr/>
              <a:t> </a:t>
            </a:r>
            <a:r>
              <a:rPr/>
              <a:t>of</a:t>
            </a:r>
            <a:r>
              <a:rPr/>
              <a:t> </a:t>
            </a:r>
            <a:r>
              <a:rPr/>
              <a:t>means,</a:t>
            </a:r>
            <a:r>
              <a:rPr/>
              <a:t> </a:t>
            </a:r>
            <a:r>
              <a:rPr/>
              <a:t>as</a:t>
            </a:r>
            <a:r>
              <a:rPr/>
              <a:t> </a:t>
            </a:r>
            <a:r>
              <a:rPr/>
              <a:t>Analysis</a:t>
            </a:r>
            <a:r>
              <a:rPr/>
              <a:t> </a:t>
            </a:r>
            <a:r>
              <a:rPr/>
              <a:t>of</a:t>
            </a:r>
            <a:r>
              <a:rPr/>
              <a:t> </a:t>
            </a:r>
            <a:r>
              <a:rPr/>
              <a:t>Variance</a:t>
            </a:r>
            <a:r>
              <a:rPr/>
              <a:t> </a:t>
            </a:r>
            <a:r>
              <a:rPr/>
              <a:t>does.</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need</a:t>
            </a:r>
            <a:r>
              <a:rPr/>
              <a:t> </a:t>
            </a:r>
            <a:r>
              <a:rPr/>
              <a:t>percentiles</a:t>
            </a:r>
            <a:r>
              <a:rPr/>
              <a:t> </a:t>
            </a:r>
            <a:r>
              <a:rPr/>
              <a:t>from</a:t>
            </a:r>
            <a:r>
              <a:rPr/>
              <a:t> </a:t>
            </a:r>
            <a:r>
              <a:rPr/>
              <a:t>a</a:t>
            </a:r>
            <a:r>
              <a:rPr/>
              <a:t> </a:t>
            </a:r>
            <a:r>
              <a:rPr/>
              <a:t>special</a:t>
            </a:r>
            <a:r>
              <a:rPr/>
              <a:t> </a:t>
            </a:r>
            <a:r>
              <a:rPr/>
              <a:t>distribution.</a:t>
            </a:r>
            <a:r>
              <a:rPr/>
              <a:t> </a:t>
            </a:r>
            <a:r>
              <a:rPr/>
              <a:t>You</a:t>
            </a:r>
            <a:r>
              <a:rPr/>
              <a:t> </a:t>
            </a:r>
            <a:r>
              <a:rPr/>
              <a:t>can</a:t>
            </a:r>
            <a:r>
              <a:rPr/>
              <a:t> </a:t>
            </a:r>
            <a:r>
              <a:rPr/>
              <a:t>find</a:t>
            </a:r>
            <a:r>
              <a:rPr/>
              <a:t> </a:t>
            </a:r>
            <a:r>
              <a:rPr/>
              <a:t>tables</a:t>
            </a:r>
            <a:r>
              <a:rPr/>
              <a:t> </a:t>
            </a:r>
            <a:r>
              <a:rPr/>
              <a:t>for</a:t>
            </a:r>
            <a:r>
              <a:rPr/>
              <a:t> </a:t>
            </a:r>
            <a:r>
              <a:rPr/>
              <a:t>this</a:t>
            </a:r>
            <a:r>
              <a:rPr/>
              <a:t> </a:t>
            </a:r>
            <a:r>
              <a:rPr/>
              <a:t>distribution</a:t>
            </a:r>
            <a:r>
              <a:rPr/>
              <a:t> </a:t>
            </a:r>
            <a:r>
              <a:rPr/>
              <a:t>in</a:t>
            </a:r>
            <a:r>
              <a:rPr/>
              <a:t> </a:t>
            </a:r>
            <a:r>
              <a:rPr/>
              <a:t>many</a:t>
            </a:r>
            <a:r>
              <a:rPr/>
              <a:t> </a:t>
            </a:r>
            <a:r>
              <a:rPr/>
              <a:t>places.</a:t>
            </a:r>
            <a:r>
              <a:rPr/>
              <a:t> </a:t>
            </a:r>
            <a:r>
              <a:rPr/>
              <a:t>Here’s</a:t>
            </a:r>
            <a:r>
              <a:rPr/>
              <a:t> </a:t>
            </a:r>
            <a:r>
              <a:rPr/>
              <a:t>a</a:t>
            </a:r>
            <a:r>
              <a:rPr/>
              <a:t> </a:t>
            </a:r>
            <a:r>
              <a:rPr/>
              <a:t>small</a:t>
            </a:r>
            <a:r>
              <a:rPr/>
              <a:t> </a:t>
            </a:r>
            <a:r>
              <a:rPr/>
              <a:t>piece</a:t>
            </a:r>
            <a:r>
              <a:rPr/>
              <a:t> </a:t>
            </a:r>
            <a:r>
              <a:rPr/>
              <a:t>of</a:t>
            </a:r>
            <a:r>
              <a:rPr/>
              <a:t> </a:t>
            </a:r>
            <a:r>
              <a:rPr/>
              <a:t>a</a:t>
            </a:r>
            <a:r>
              <a:rPr/>
              <a:t> </a:t>
            </a:r>
            <a:r>
              <a:rPr/>
              <a:t>table</a:t>
            </a:r>
            <a:r>
              <a:rPr/>
              <a:t> </a:t>
            </a:r>
            <a:r>
              <a:rPr/>
              <a:t>that</a:t>
            </a:r>
            <a:r>
              <a:rPr/>
              <a:t> </a:t>
            </a:r>
            <a:r>
              <a:rPr/>
              <a:t>I</a:t>
            </a:r>
            <a:r>
              <a:rPr/>
              <a:t> </a:t>
            </a:r>
            <a:r>
              <a:rPr/>
              <a:t>produced</a:t>
            </a:r>
            <a:r>
              <a:rPr/>
              <a:t> </a:t>
            </a:r>
            <a:r>
              <a:rPr/>
              <a:t>a</a:t>
            </a:r>
            <a:r>
              <a:rPr/>
              <a:t> </a:t>
            </a:r>
            <a:r>
              <a:rPr/>
              <a:t>while</a:t>
            </a:r>
            <a:r>
              <a:rPr/>
              <a:t> </a:t>
            </a:r>
            <a:r>
              <a:rPr/>
              <a:t>back.</a:t>
            </a:r>
            <a:r>
              <a:rPr/>
              <a:t> </a:t>
            </a:r>
            <a:r>
              <a:rPr/>
              <a:t>You</a:t>
            </a:r>
            <a:r>
              <a:rPr/>
              <a:t> </a:t>
            </a:r>
            <a:r>
              <a:rPr/>
              <a:t>can</a:t>
            </a:r>
            <a:r>
              <a:rPr/>
              <a:t> </a:t>
            </a:r>
            <a:r>
              <a:rPr/>
              <a:t>find</a:t>
            </a:r>
            <a:r>
              <a:rPr/>
              <a:t> </a:t>
            </a:r>
            <a:r>
              <a:rPr/>
              <a:t>the</a:t>
            </a:r>
            <a:r>
              <a:rPr/>
              <a:t> </a:t>
            </a:r>
            <a:r>
              <a:rPr/>
              <a:t>full</a:t>
            </a:r>
            <a:r>
              <a:rPr/>
              <a:t> </a:t>
            </a:r>
            <a:r>
              <a:rPr/>
              <a:t>table</a:t>
            </a:r>
            <a:r>
              <a:rPr/>
              <a:t> </a:t>
            </a:r>
            <a:r>
              <a:rPr/>
              <a:t>at</a:t>
            </a:r>
          </a:p>
          <a:p>
            <a:pPr lvl="0" marL="0" indent="0">
              <a:buNone/>
            </a:pPr>
          </a:p>
          <a:p>
            <a:pPr lvl="0" marL="0" indent="0">
              <a:buNone/>
            </a:pPr>
            <a:r>
              <a:rPr/>
              <a:t>http://www.pmean.com/07/AnomTable05Part1.html</a:t>
            </a:r>
          </a:p>
          <a:p>
            <a:pPr lvl="0" marL="0" indent="0">
              <a:buNone/>
            </a:pPr>
          </a:p>
          <a:p>
            <a:pPr lvl="0" marL="0" indent="0">
              <a:buNone/>
            </a:pPr>
            <a:r>
              <a:rPr/>
              <a:t>and</a:t>
            </a:r>
          </a:p>
          <a:p>
            <a:pPr lvl="0" marL="0" indent="0">
              <a:buNone/>
            </a:pPr>
          </a:p>
          <a:p>
            <a:pPr lvl="0" marL="0" indent="0">
              <a:buNone/>
            </a:pPr>
            <a:r>
              <a:rPr/>
              <a:t>http://www.pmean.com/07/AnomTable05Part2.html</a:t>
            </a:r>
          </a:p>
          <a:p>
            <a:pPr lvl="0" marL="0" indent="0">
              <a:buNone/>
            </a:pPr>
          </a:p>
          <a:p>
            <a:pPr lvl="0" marL="0" indent="0">
              <a:buNone/>
            </a:pPr>
            <a:r>
              <a:rPr/>
              <a:t>If</a:t>
            </a:r>
            <a:r>
              <a:rPr/>
              <a:t> </a:t>
            </a:r>
            <a:r>
              <a:rPr/>
              <a:t>you</a:t>
            </a:r>
            <a:r>
              <a:rPr/>
              <a:t> </a:t>
            </a:r>
            <a:r>
              <a:rPr/>
              <a:t>are</a:t>
            </a:r>
            <a:r>
              <a:rPr/>
              <a:t> </a:t>
            </a:r>
            <a:r>
              <a:rPr/>
              <a:t>curious,</a:t>
            </a:r>
            <a:r>
              <a:rPr/>
              <a:t> </a:t>
            </a:r>
            <a:r>
              <a:rPr/>
              <a:t>here</a:t>
            </a:r>
            <a:r>
              <a:rPr/>
              <a:t> </a:t>
            </a:r>
            <a:r>
              <a:rPr/>
              <a:t>are</a:t>
            </a:r>
            <a:r>
              <a:rPr/>
              <a:t> </a:t>
            </a:r>
            <a:r>
              <a:rPr/>
              <a:t>a</a:t>
            </a:r>
            <a:r>
              <a:rPr/>
              <a:t> </a:t>
            </a:r>
            <a:r>
              <a:rPr/>
              <a:t>few</a:t>
            </a:r>
            <a:r>
              <a:rPr/>
              <a:t> </a:t>
            </a:r>
            <a:r>
              <a:rPr/>
              <a:t>details</a:t>
            </a:r>
            <a:r>
              <a:rPr/>
              <a:t> </a:t>
            </a:r>
            <a:r>
              <a:rPr/>
              <a:t>about</a:t>
            </a:r>
            <a:r>
              <a:rPr/>
              <a:t> </a:t>
            </a:r>
            <a:r>
              <a:rPr/>
              <a:t>how</a:t>
            </a:r>
            <a:r>
              <a:rPr/>
              <a:t> </a:t>
            </a:r>
            <a:r>
              <a:rPr/>
              <a:t>I</a:t>
            </a:r>
            <a:r>
              <a:rPr/>
              <a:t> </a:t>
            </a:r>
            <a:r>
              <a:rPr/>
              <a:t>generated</a:t>
            </a:r>
            <a:r>
              <a:rPr/>
              <a:t> </a:t>
            </a:r>
            <a:r>
              <a:rPr/>
              <a:t>this</a:t>
            </a:r>
            <a:r>
              <a:rPr/>
              <a:t> </a:t>
            </a:r>
            <a:r>
              <a:rPr/>
              <a:t>table.</a:t>
            </a:r>
            <a:r>
              <a:rPr/>
              <a:t> </a:t>
            </a:r>
            <a:r>
              <a:rPr/>
              <a:t>I</a:t>
            </a:r>
            <a:r>
              <a:rPr/>
              <a:t> </a:t>
            </a:r>
            <a:r>
              <a:rPr/>
              <a:t>cross</a:t>
            </a:r>
            <a:r>
              <a:rPr/>
              <a:t> </a:t>
            </a:r>
            <a:r>
              <a:rPr/>
              <a:t>checked</a:t>
            </a:r>
            <a:r>
              <a:rPr/>
              <a:t> </a:t>
            </a:r>
            <a:r>
              <a:rPr/>
              <a:t>it</a:t>
            </a:r>
            <a:r>
              <a:rPr/>
              <a:t> </a:t>
            </a:r>
            <a:r>
              <a:rPr/>
              <a:t>against</a:t>
            </a:r>
            <a:r>
              <a:rPr/>
              <a:t> </a:t>
            </a:r>
            <a:r>
              <a:rPr/>
              <a:t>several</a:t>
            </a:r>
            <a:r>
              <a:rPr/>
              <a:t> </a:t>
            </a:r>
            <a:r>
              <a:rPr/>
              <a:t>other</a:t>
            </a:r>
            <a:r>
              <a:rPr/>
              <a:t> </a:t>
            </a:r>
            <a:r>
              <a:rPr/>
              <a:t>tables,</a:t>
            </a:r>
            <a:r>
              <a:rPr/>
              <a:t> </a:t>
            </a:r>
            <a:r>
              <a:rPr/>
              <a:t>by</a:t>
            </a:r>
            <a:r>
              <a:rPr/>
              <a:t> </a:t>
            </a:r>
            <a:r>
              <a:rPr/>
              <a:t>the</a:t>
            </a:r>
            <a:r>
              <a:rPr/>
              <a:t> </a:t>
            </a:r>
            <a:r>
              <a:rPr/>
              <a:t>way.</a:t>
            </a:r>
          </a:p>
          <a:p>
            <a:pPr lvl="0" marL="0" indent="0">
              <a:buNone/>
            </a:pPr>
          </a:p>
          <a:p>
            <a:pPr lvl="0" marL="0" indent="0">
              <a:buNone/>
            </a:pPr>
            <a:r>
              <a:rPr/>
              <a:t>You</a:t>
            </a:r>
            <a:r>
              <a:rPr/>
              <a:t> </a:t>
            </a:r>
            <a:r>
              <a:rPr/>
              <a:t>compute</a:t>
            </a:r>
            <a:r>
              <a:rPr/>
              <a:t> </a:t>
            </a:r>
            <a:r>
              <a:rPr/>
              <a:t>the</a:t>
            </a:r>
            <a:r>
              <a:rPr/>
              <a:t> </a:t>
            </a:r>
            <a:r>
              <a:rPr/>
              <a:t>critical</a:t>
            </a:r>
            <a:r>
              <a:rPr/>
              <a:t> </a:t>
            </a:r>
            <a:r>
              <a:rPr/>
              <a:t>value</a:t>
            </a:r>
            <a:r>
              <a:rPr/>
              <a:t> </a:t>
            </a:r>
            <a:r>
              <a:rPr/>
              <a:t>using</a:t>
            </a:r>
            <a:r>
              <a:rPr/>
              <a:t> </a:t>
            </a:r>
            <a:r>
              <a:rPr/>
              <a:t>a</a:t>
            </a:r>
            <a:r>
              <a:rPr/>
              <a:t> </a:t>
            </a:r>
            <a:r>
              <a:rPr/>
              <a:t>multivariate</a:t>
            </a:r>
            <a:r>
              <a:rPr/>
              <a:t> </a:t>
            </a:r>
            <a:r>
              <a:rPr/>
              <a:t>t-distribution.</a:t>
            </a:r>
            <a:r>
              <a:rPr/>
              <a:t> </a:t>
            </a:r>
            <a:r>
              <a:rPr/>
              <a:t>There</a:t>
            </a:r>
            <a:r>
              <a:rPr/>
              <a:t> </a:t>
            </a:r>
            <a:r>
              <a:rPr/>
              <a:t>are</a:t>
            </a:r>
            <a:r>
              <a:rPr/>
              <a:t> </a:t>
            </a:r>
            <a:r>
              <a:rPr/>
              <a:t>a</a:t>
            </a:r>
            <a:r>
              <a:rPr/>
              <a:t> </a:t>
            </a:r>
            <a:r>
              <a:rPr/>
              <a:t>few</a:t>
            </a:r>
            <a:r>
              <a:rPr/>
              <a:t> </a:t>
            </a:r>
            <a:r>
              <a:rPr/>
              <a:t>complications.</a:t>
            </a:r>
            <a:r>
              <a:rPr/>
              <a:t> </a:t>
            </a:r>
            <a:r>
              <a:rPr/>
              <a:t>First</a:t>
            </a:r>
            <a:r>
              <a:rPr/>
              <a:t> </a:t>
            </a:r>
            <a:r>
              <a:rPr/>
              <a:t>the</a:t>
            </a:r>
            <a:r>
              <a:rPr/>
              <a:t> </a:t>
            </a:r>
            <a:r>
              <a:rPr/>
              <a:t>distribution</a:t>
            </a:r>
            <a:r>
              <a:rPr/>
              <a:t> </a:t>
            </a:r>
            <a:r>
              <a:rPr/>
              <a:t>you</a:t>
            </a:r>
            <a:r>
              <a:rPr/>
              <a:t> </a:t>
            </a:r>
            <a:r>
              <a:rPr/>
              <a:t>are</a:t>
            </a:r>
            <a:r>
              <a:rPr/>
              <a:t> </a:t>
            </a:r>
            <a:r>
              <a:rPr/>
              <a:t>trying</a:t>
            </a:r>
            <a:r>
              <a:rPr/>
              <a:t> </a:t>
            </a:r>
            <a:r>
              <a:rPr/>
              <a:t>to</a:t>
            </a:r>
            <a:r>
              <a:rPr/>
              <a:t> </a:t>
            </a:r>
            <a:r>
              <a:rPr/>
              <a:t>describe</a:t>
            </a:r>
            <a:r>
              <a:rPr/>
              <a:t> </a:t>
            </a:r>
            <a:r>
              <a:rPr/>
              <a:t>represents</a:t>
            </a:r>
            <a:r>
              <a:rPr/>
              <a:t> </a:t>
            </a:r>
            <a:r>
              <a:rPr/>
              <a:t>deviations</a:t>
            </a:r>
            <a:r>
              <a:rPr/>
              <a:t> </a:t>
            </a:r>
            <a:r>
              <a:rPr/>
              <a:t>from</a:t>
            </a:r>
            <a:r>
              <a:rPr/>
              <a:t> </a:t>
            </a:r>
            <a:r>
              <a:rPr/>
              <a:t>an</a:t>
            </a:r>
            <a:r>
              <a:rPr/>
              <a:t> </a:t>
            </a:r>
            <a:r>
              <a:rPr/>
              <a:t>overall</a:t>
            </a:r>
            <a:r>
              <a:rPr/>
              <a:t> </a:t>
            </a:r>
            <a:r>
              <a:rPr/>
              <a:t>mean,</a:t>
            </a:r>
            <a:r>
              <a:rPr/>
              <a:t> </a:t>
            </a:r>
            <a:r>
              <a:rPr/>
              <a:t>so</a:t>
            </a:r>
            <a:r>
              <a:rPr/>
              <a:t> </a:t>
            </a:r>
            <a:r>
              <a:rPr/>
              <a:t>there</a:t>
            </a:r>
            <a:r>
              <a:rPr/>
              <a:t> </a:t>
            </a:r>
            <a:r>
              <a:rPr/>
              <a:t>will</a:t>
            </a:r>
            <a:r>
              <a:rPr/>
              <a:t> </a:t>
            </a:r>
            <a:r>
              <a:rPr/>
              <a:t>be</a:t>
            </a:r>
            <a:r>
              <a:rPr/>
              <a:t> </a:t>
            </a:r>
            <a:r>
              <a:rPr/>
              <a:t>correlations</a:t>
            </a:r>
            <a:r>
              <a:rPr/>
              <a:t> </a:t>
            </a:r>
            <a:r>
              <a:rPr/>
              <a:t>in</a:t>
            </a:r>
            <a:r>
              <a:rPr/>
              <a:t> </a:t>
            </a:r>
            <a:r>
              <a:rPr/>
              <a:t>the</a:t>
            </a:r>
            <a:r>
              <a:rPr/>
              <a:t> </a:t>
            </a:r>
            <a:r>
              <a:rPr/>
              <a:t>data</a:t>
            </a:r>
            <a:r>
              <a:rPr/>
              <a:t> </a:t>
            </a:r>
            <a:r>
              <a:rPr/>
              <a:t>since</a:t>
            </a:r>
            <a:r>
              <a:rPr/>
              <a:t> </a:t>
            </a:r>
            <a:r>
              <a:rPr/>
              <a:t>each</a:t>
            </a:r>
            <a:r>
              <a:rPr/>
              <a:t> </a:t>
            </a:r>
            <a:r>
              <a:rPr/>
              <a:t>group</a:t>
            </a:r>
            <a:r>
              <a:rPr/>
              <a:t> </a:t>
            </a:r>
            <a:r>
              <a:rPr/>
              <a:t>contributes</a:t>
            </a:r>
            <a:r>
              <a:rPr/>
              <a:t> </a:t>
            </a:r>
            <a:r>
              <a:rPr/>
              <a:t>to</a:t>
            </a:r>
            <a:r>
              <a:rPr/>
              <a:t> </a:t>
            </a:r>
            <a:r>
              <a:rPr/>
              <a:t>the</a:t>
            </a:r>
            <a:r>
              <a:rPr/>
              <a:t> </a:t>
            </a:r>
            <a:r>
              <a:rPr/>
              <a:t>overall</a:t>
            </a:r>
            <a:r>
              <a:rPr/>
              <a:t> </a:t>
            </a:r>
            <a:r>
              <a:rPr/>
              <a:t>mean.</a:t>
            </a:r>
            <a:r>
              <a:rPr/>
              <a:t> </a:t>
            </a:r>
            <a:r>
              <a:rPr/>
              <a:t>This</a:t>
            </a:r>
            <a:r>
              <a:rPr/>
              <a:t> </a:t>
            </a:r>
            <a:r>
              <a:rPr/>
              <a:t>correlation,</a:t>
            </a:r>
            <a:r>
              <a:rPr/>
              <a:t> </a:t>
            </a:r>
            <a:r>
              <a:rPr/>
              <a:t>-1/(I-1),</a:t>
            </a:r>
            <a:r>
              <a:rPr/>
              <a:t> </a:t>
            </a:r>
            <a:r>
              <a:rPr/>
              <a:t>is</a:t>
            </a:r>
            <a:r>
              <a:rPr/>
              <a:t> </a:t>
            </a:r>
            <a:r>
              <a:rPr/>
              <a:t>the</a:t>
            </a:r>
            <a:r>
              <a:rPr/>
              <a:t> </a:t>
            </a:r>
            <a:r>
              <a:rPr/>
              <a:t>same</a:t>
            </a:r>
            <a:r>
              <a:rPr/>
              <a:t> </a:t>
            </a:r>
            <a:r>
              <a:rPr/>
              <a:t>for</a:t>
            </a:r>
            <a:r>
              <a:rPr/>
              <a:t> </a:t>
            </a:r>
            <a:r>
              <a:rPr/>
              <a:t>any</a:t>
            </a:r>
            <a:r>
              <a:rPr/>
              <a:t> </a:t>
            </a:r>
            <a:r>
              <a:rPr/>
              <a:t>pair</a:t>
            </a:r>
            <a:r>
              <a:rPr/>
              <a:t> </a:t>
            </a:r>
            <a:r>
              <a:rPr/>
              <a:t>of</a:t>
            </a:r>
            <a:r>
              <a:rPr/>
              <a:t> </a:t>
            </a:r>
            <a:r>
              <a:rPr/>
              <a:t>deviations.</a:t>
            </a:r>
            <a:r>
              <a:rPr/>
              <a:t> </a:t>
            </a:r>
            <a:r>
              <a:rPr/>
              <a:t>Second,</a:t>
            </a:r>
            <a:r>
              <a:rPr/>
              <a:t> </a:t>
            </a:r>
            <a:r>
              <a:rPr/>
              <a:t>the</a:t>
            </a:r>
            <a:r>
              <a:rPr/>
              <a:t> </a:t>
            </a:r>
            <a:r>
              <a:rPr/>
              <a:t>sum</a:t>
            </a:r>
            <a:r>
              <a:rPr/>
              <a:t> </a:t>
            </a:r>
            <a:r>
              <a:rPr/>
              <a:t>of</a:t>
            </a:r>
            <a:r>
              <a:rPr/>
              <a:t> </a:t>
            </a:r>
            <a:r>
              <a:rPr/>
              <a:t>the</a:t>
            </a:r>
            <a:r>
              <a:rPr/>
              <a:t> </a:t>
            </a:r>
            <a:r>
              <a:rPr/>
              <a:t>deviations</a:t>
            </a:r>
            <a:r>
              <a:rPr/>
              <a:t> </a:t>
            </a:r>
            <a:r>
              <a:rPr/>
              <a:t>must</a:t>
            </a:r>
            <a:r>
              <a:rPr/>
              <a:t> </a:t>
            </a:r>
            <a:r>
              <a:rPr/>
              <a:t>equal</a:t>
            </a:r>
            <a:r>
              <a:rPr/>
              <a:t> </a:t>
            </a:r>
            <a:r>
              <a:rPr/>
              <a:t>zero,</a:t>
            </a:r>
            <a:r>
              <a:rPr/>
              <a:t> </a:t>
            </a:r>
            <a:r>
              <a:rPr/>
              <a:t>so</a:t>
            </a:r>
            <a:r>
              <a:rPr/>
              <a:t> </a:t>
            </a:r>
            <a:r>
              <a:rPr/>
              <a:t>this</a:t>
            </a:r>
            <a:r>
              <a:rPr/>
              <a:t> </a:t>
            </a:r>
            <a:r>
              <a:rPr/>
              <a:t>produces</a:t>
            </a:r>
            <a:r>
              <a:rPr/>
              <a:t> </a:t>
            </a:r>
            <a:r>
              <a:rPr/>
              <a:t>a</a:t>
            </a:r>
            <a:r>
              <a:rPr/>
              <a:t> </a:t>
            </a:r>
            <a:r>
              <a:rPr/>
              <a:t>degenerate</a:t>
            </a:r>
            <a:r>
              <a:rPr/>
              <a:t> </a:t>
            </a:r>
            <a:r>
              <a:rPr/>
              <a:t>distribution.</a:t>
            </a:r>
            <a:r>
              <a:rPr/>
              <a:t> </a:t>
            </a:r>
            <a:r>
              <a:rPr/>
              <a:t>This</a:t>
            </a:r>
            <a:r>
              <a:rPr/>
              <a:t> </a:t>
            </a:r>
            <a:r>
              <a:rPr/>
              <a:t>degeneracy</a:t>
            </a:r>
            <a:r>
              <a:rPr/>
              <a:t> </a:t>
            </a:r>
            <a:r>
              <a:rPr/>
              <a:t>means</a:t>
            </a:r>
            <a:r>
              <a:rPr/>
              <a:t> </a:t>
            </a:r>
            <a:r>
              <a:rPr/>
              <a:t>that</a:t>
            </a:r>
            <a:r>
              <a:rPr/>
              <a:t> </a:t>
            </a:r>
            <a:r>
              <a:rPr/>
              <a:t>there</a:t>
            </a:r>
            <a:r>
              <a:rPr/>
              <a:t> </a:t>
            </a:r>
            <a:r>
              <a:rPr/>
              <a:t>is</a:t>
            </a:r>
            <a:r>
              <a:rPr/>
              <a:t> </a:t>
            </a:r>
            <a:r>
              <a:rPr/>
              <a:t>no</a:t>
            </a:r>
            <a:r>
              <a:rPr/>
              <a:t> </a:t>
            </a:r>
            <a:r>
              <a:rPr/>
              <a:t>inverse</a:t>
            </a:r>
            <a:r>
              <a:rPr/>
              <a:t> </a:t>
            </a:r>
            <a:r>
              <a:rPr/>
              <a:t>for</a:t>
            </a:r>
            <a:r>
              <a:rPr/>
              <a:t> </a:t>
            </a:r>
            <a:r>
              <a:rPr/>
              <a:t>the</a:t>
            </a:r>
            <a:r>
              <a:rPr/>
              <a:t> </a:t>
            </a:r>
            <a:r>
              <a:rPr/>
              <a:t>correlation</a:t>
            </a:r>
            <a:r>
              <a:rPr/>
              <a:t> </a:t>
            </a:r>
            <a:r>
              <a:rPr/>
              <a:t>matrix.</a:t>
            </a:r>
          </a:p>
          <a:p>
            <a:pPr lvl="0" marL="0" indent="0">
              <a:buNone/>
            </a:pPr>
          </a:p>
          <a:p>
            <a:pPr lvl="0" marL="0" indent="0">
              <a:buNone/>
            </a:pPr>
            <a:r>
              <a:rPr/>
              <a:t>In</a:t>
            </a:r>
            <a:r>
              <a:rPr/>
              <a:t> </a:t>
            </a:r>
            <a:r>
              <a:rPr/>
              <a:t>R,</a:t>
            </a:r>
            <a:r>
              <a:rPr/>
              <a:t> </a:t>
            </a:r>
            <a:r>
              <a:rPr/>
              <a:t>there</a:t>
            </a:r>
            <a:r>
              <a:rPr/>
              <a:t> </a:t>
            </a:r>
            <a:r>
              <a:rPr/>
              <a:t>is</a:t>
            </a:r>
            <a:r>
              <a:rPr/>
              <a:t> </a:t>
            </a:r>
            <a:r>
              <a:rPr/>
              <a:t>a</a:t>
            </a:r>
            <a:r>
              <a:rPr/>
              <a:t> </a:t>
            </a:r>
            <a:r>
              <a:rPr/>
              <a:t>library,</a:t>
            </a:r>
            <a:r>
              <a:rPr/>
              <a:t> </a:t>
            </a:r>
            <a:r>
              <a:rPr/>
              <a:t>mvtnorm,</a:t>
            </a:r>
            <a:r>
              <a:rPr/>
              <a:t> </a:t>
            </a:r>
            <a:r>
              <a:rPr/>
              <a:t>that</a:t>
            </a:r>
            <a:r>
              <a:rPr/>
              <a:t> </a:t>
            </a:r>
            <a:r>
              <a:rPr/>
              <a:t>will</a:t>
            </a:r>
            <a:r>
              <a:rPr/>
              <a:t> </a:t>
            </a:r>
            <a:r>
              <a:rPr/>
              <a:t>allow</a:t>
            </a:r>
            <a:r>
              <a:rPr/>
              <a:t> </a:t>
            </a:r>
            <a:r>
              <a:rPr/>
              <a:t>you</a:t>
            </a:r>
            <a:r>
              <a:rPr/>
              <a:t> </a:t>
            </a:r>
            <a:r>
              <a:rPr/>
              <a:t>to</a:t>
            </a:r>
            <a:r>
              <a:rPr/>
              <a:t> </a:t>
            </a:r>
            <a:r>
              <a:rPr/>
              <a:t>compute</a:t>
            </a:r>
            <a:r>
              <a:rPr/>
              <a:t> </a:t>
            </a:r>
            <a:r>
              <a:rPr/>
              <a:t>the</a:t>
            </a:r>
            <a:r>
              <a:rPr/>
              <a:t> </a:t>
            </a:r>
            <a:r>
              <a:rPr/>
              <a:t>percentiles</a:t>
            </a:r>
            <a:r>
              <a:rPr/>
              <a:t> </a:t>
            </a:r>
            <a:r>
              <a:rPr/>
              <a:t>needed</a:t>
            </a:r>
            <a:r>
              <a:rPr/>
              <a:t> </a:t>
            </a:r>
            <a:r>
              <a:rPr/>
              <a:t>for</a:t>
            </a:r>
            <a:r>
              <a:rPr/>
              <a:t> </a:t>
            </a:r>
            <a:r>
              <a:rPr/>
              <a:t>ANOM.</a:t>
            </a:r>
            <a:r>
              <a:rPr/>
              <a:t> </a:t>
            </a:r>
            <a:r>
              <a:rPr/>
              <a:t>Here’s</a:t>
            </a:r>
            <a:r>
              <a:rPr/>
              <a:t> </a:t>
            </a:r>
            <a:r>
              <a:rPr/>
              <a:t>an</a:t>
            </a:r>
            <a:r>
              <a:rPr/>
              <a:t> </a:t>
            </a:r>
            <a:r>
              <a:rPr/>
              <a:t>example</a:t>
            </a:r>
            <a:r>
              <a:rPr/>
              <a:t> </a:t>
            </a:r>
            <a:r>
              <a:rPr/>
              <a:t>to</a:t>
            </a:r>
            <a:r>
              <a:rPr/>
              <a:t> </a:t>
            </a:r>
            <a:r>
              <a:rPr/>
              <a:t>get</a:t>
            </a:r>
            <a:r>
              <a:rPr/>
              <a:t> </a:t>
            </a:r>
            <a:r>
              <a:rPr/>
              <a:t>h(0.95,</a:t>
            </a:r>
            <a:r>
              <a:rPr/>
              <a:t> </a:t>
            </a:r>
            <a:r>
              <a:rPr/>
              <a:t>5,</a:t>
            </a:r>
            <a:r>
              <a:rPr/>
              <a:t> </a:t>
            </a:r>
            <a:r>
              <a:rPr/>
              <a:t>15):</a:t>
            </a:r>
          </a:p>
          <a:p>
            <a:pPr lvl="0" marL="0" indent="0">
              <a:buNone/>
            </a:pPr>
          </a:p>
          <a:p>
            <a:pPr lvl="0" marL="0" indent="0">
              <a:buNone/>
            </a:pPr>
            <a:r>
              <a:rPr/>
              <a:t>i</a:t>
            </a:r>
            <a:r>
              <a:rPr/>
              <a:t> </a:t>
            </a:r>
            <a:r>
              <a:rPr/>
              <a:t>&lt;-</a:t>
            </a:r>
            <a:r>
              <a:rPr/>
              <a:t> </a:t>
            </a:r>
            <a:r>
              <a:rPr/>
              <a:t>5</a:t>
            </a:r>
          </a:p>
          <a:p>
            <a:pPr lvl="0" marL="0" indent="0">
              <a:buNone/>
            </a:pPr>
          </a:p>
          <a:p>
            <a:pPr lvl="0" marL="0" indent="0">
              <a:buNone/>
            </a:pPr>
            <a:r>
              <a:rPr/>
              <a:t>co</a:t>
            </a:r>
            <a:r>
              <a:rPr/>
              <a:t> </a:t>
            </a:r>
            <a:r>
              <a:rPr/>
              <a:t>&lt;-</a:t>
            </a:r>
            <a:r>
              <a:rPr/>
              <a:t> </a:t>
            </a:r>
            <a:r>
              <a:rPr/>
              <a:t>matrix(-1/(i-1),</a:t>
            </a:r>
            <a:r>
              <a:rPr/>
              <a:t> </a:t>
            </a:r>
            <a:r>
              <a:rPr/>
              <a:t>nrow=i,</a:t>
            </a:r>
            <a:r>
              <a:rPr/>
              <a:t> </a:t>
            </a:r>
            <a:r>
              <a:rPr/>
              <a:t>ncol=i)</a:t>
            </a:r>
          </a:p>
          <a:p>
            <a:pPr lvl="0" marL="0" indent="0">
              <a:buNone/>
            </a:pPr>
          </a:p>
          <a:p>
            <a:pPr lvl="0" marL="0" indent="0">
              <a:buNone/>
            </a:pPr>
            <a:r>
              <a:rPr/>
              <a:t>diag(co)</a:t>
            </a:r>
            <a:r>
              <a:rPr/>
              <a:t> </a:t>
            </a:r>
            <a:r>
              <a:rPr/>
              <a:t>&lt;-</a:t>
            </a:r>
            <a:r>
              <a:rPr/>
              <a:t> </a:t>
            </a:r>
            <a:r>
              <a:rPr/>
              <a:t>rep(1,i)</a:t>
            </a:r>
          </a:p>
          <a:p>
            <a:pPr lvl="0" marL="0" indent="0">
              <a:buNone/>
            </a:pPr>
          </a:p>
          <a:p>
            <a:pPr lvl="0" marL="0" indent="0">
              <a:buNone/>
            </a:pPr>
            <a:r>
              <a:rPr/>
              <a:t>qmvt(p=0.95,</a:t>
            </a:r>
            <a:r>
              <a:rPr/>
              <a:t> </a:t>
            </a:r>
            <a:r>
              <a:rPr/>
              <a:t>tail=</a:t>
            </a:r>
            <a:r>
              <a:rPr/>
              <a:t>“</a:t>
            </a:r>
            <a:r>
              <a:rPr/>
              <a:t>both.tails</a:t>
            </a:r>
            <a:r>
              <a:rPr/>
              <a:t>”</a:t>
            </a:r>
            <a:r>
              <a:rPr/>
              <a:t>,</a:t>
            </a:r>
            <a:r>
              <a:rPr/>
              <a:t> </a:t>
            </a:r>
            <a:r>
              <a:rPr/>
              <a:t>corr=co,</a:t>
            </a:r>
            <a:r>
              <a:rPr/>
              <a:t> </a:t>
            </a:r>
            <a:r>
              <a:rPr/>
              <a:t>df=15)</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dataset</a:t>
            </a:r>
            <a:r>
              <a:rPr/>
              <a:t> </a:t>
            </a:r>
            <a:r>
              <a:rPr/>
              <a:t>comes</a:t>
            </a:r>
            <a:r>
              <a:rPr/>
              <a:t> </a:t>
            </a:r>
            <a:r>
              <a:rPr/>
              <a:t>from</a:t>
            </a:r>
            <a:r>
              <a:rPr/>
              <a:t> </a:t>
            </a:r>
            <a:r>
              <a:rPr/>
              <a:t>the</a:t>
            </a:r>
            <a:r>
              <a:rPr/>
              <a:t> </a:t>
            </a:r>
            <a:r>
              <a:rPr/>
              <a:t>SAS</a:t>
            </a:r>
            <a:r>
              <a:rPr/>
              <a:t> </a:t>
            </a:r>
            <a:r>
              <a:rPr/>
              <a:t>QC</a:t>
            </a:r>
            <a:r>
              <a:rPr/>
              <a:t> </a:t>
            </a:r>
            <a:r>
              <a:rPr/>
              <a:t>Guide.</a:t>
            </a:r>
            <a:r>
              <a:rPr/>
              <a:t> </a:t>
            </a:r>
            <a:r>
              <a:rPr/>
              <a:t>It</a:t>
            </a:r>
            <a:r>
              <a:rPr/>
              <a:t> </a:t>
            </a:r>
            <a:r>
              <a:rPr/>
              <a:t>represents</a:t>
            </a:r>
            <a:r>
              <a:rPr/>
              <a:t> </a:t>
            </a:r>
            <a:r>
              <a:rPr/>
              <a:t>deviations</a:t>
            </a:r>
            <a:r>
              <a:rPr/>
              <a:t> </a:t>
            </a:r>
            <a:r>
              <a:rPr/>
              <a:t>in</a:t>
            </a:r>
            <a:r>
              <a:rPr/>
              <a:t> </a:t>
            </a:r>
            <a:r>
              <a:rPr/>
              <a:t>label</a:t>
            </a:r>
            <a:r>
              <a:rPr/>
              <a:t> </a:t>
            </a:r>
            <a:r>
              <a:rPr/>
              <a:t>placement</a:t>
            </a:r>
            <a:r>
              <a:rPr/>
              <a:t> </a:t>
            </a:r>
            <a:r>
              <a:rPr/>
              <a:t>for</a:t>
            </a:r>
            <a:r>
              <a:rPr/>
              <a:t> </a:t>
            </a:r>
            <a:r>
              <a:rPr/>
              <a:t>a</a:t>
            </a:r>
            <a:r>
              <a:rPr/>
              <a:t> </a:t>
            </a:r>
            <a:r>
              <a:rPr/>
              <a:t>bottling</a:t>
            </a:r>
            <a:r>
              <a:rPr/>
              <a:t> </a:t>
            </a:r>
            <a:r>
              <a:rPr/>
              <a:t>machine.</a:t>
            </a:r>
            <a:r>
              <a:rPr/>
              <a:t> </a:t>
            </a:r>
            <a:r>
              <a:rPr/>
              <a:t>There</a:t>
            </a:r>
            <a:r>
              <a:rPr/>
              <a:t> </a:t>
            </a:r>
            <a:r>
              <a:rPr/>
              <a:t>are</a:t>
            </a:r>
            <a:r>
              <a:rPr/>
              <a:t> </a:t>
            </a:r>
            <a:r>
              <a:rPr/>
              <a:t>six</a:t>
            </a:r>
            <a:r>
              <a:rPr/>
              <a:t> </a:t>
            </a:r>
            <a:r>
              <a:rPr/>
              <a:t>different</a:t>
            </a:r>
            <a:r>
              <a:rPr/>
              <a:t> </a:t>
            </a:r>
            <a:r>
              <a:rPr/>
              <a:t>positions</a:t>
            </a:r>
            <a:r>
              <a:rPr/>
              <a:t> </a:t>
            </a:r>
            <a:r>
              <a:rPr/>
              <a:t>for</a:t>
            </a:r>
            <a:r>
              <a:rPr/>
              <a:t> </a:t>
            </a:r>
            <a:r>
              <a:rPr/>
              <a:t>this</a:t>
            </a:r>
            <a:r>
              <a:rPr/>
              <a:t> </a:t>
            </a:r>
            <a:r>
              <a:rPr/>
              <a:t>machine,</a:t>
            </a:r>
            <a:r>
              <a:rPr/>
              <a:t> </a:t>
            </a:r>
            <a:r>
              <a:rPr/>
              <a:t>and</a:t>
            </a:r>
            <a:r>
              <a:rPr/>
              <a:t> </a:t>
            </a:r>
            <a:r>
              <a:rPr/>
              <a:t>you</a:t>
            </a:r>
            <a:r>
              <a:rPr/>
              <a:t> </a:t>
            </a:r>
            <a:r>
              <a:rPr/>
              <a:t>want</a:t>
            </a:r>
            <a:r>
              <a:rPr/>
              <a:t> </a:t>
            </a:r>
            <a:r>
              <a:rPr/>
              <a:t>to</a:t>
            </a:r>
            <a:r>
              <a:rPr/>
              <a:t> </a:t>
            </a:r>
            <a:r>
              <a:rPr/>
              <a:t>find</a:t>
            </a:r>
            <a:r>
              <a:rPr/>
              <a:t> </a:t>
            </a:r>
            <a:r>
              <a:rPr/>
              <a:t>out</a:t>
            </a:r>
            <a:r>
              <a:rPr/>
              <a:t> </a:t>
            </a:r>
            <a:r>
              <a:rPr/>
              <a:t>if</a:t>
            </a:r>
            <a:r>
              <a:rPr/>
              <a:t> </a:t>
            </a:r>
            <a:r>
              <a:rPr/>
              <a:t>the</a:t>
            </a:r>
            <a:r>
              <a:rPr/>
              <a:t> </a:t>
            </a:r>
            <a:r>
              <a:rPr/>
              <a:t>deviations</a:t>
            </a:r>
            <a:r>
              <a:rPr/>
              <a:t> </a:t>
            </a:r>
            <a:r>
              <a:rPr/>
              <a:t>are</a:t>
            </a:r>
            <a:r>
              <a:rPr/>
              <a:t> </a:t>
            </a:r>
            <a:r>
              <a:rPr/>
              <a:t>substantially</a:t>
            </a:r>
            <a:r>
              <a:rPr/>
              <a:t> </a:t>
            </a:r>
            <a:r>
              <a:rPr/>
              <a:t>different</a:t>
            </a:r>
            <a:r>
              <a:rPr/>
              <a:t> </a:t>
            </a:r>
            <a:r>
              <a:rPr/>
              <a:t>for</a:t>
            </a:r>
            <a:r>
              <a:rPr/>
              <a:t> </a:t>
            </a:r>
            <a:r>
              <a:rPr/>
              <a:t>one</a:t>
            </a:r>
            <a:r>
              <a:rPr/>
              <a:t> </a:t>
            </a:r>
            <a:r>
              <a:rPr/>
              <a:t>or</a:t>
            </a:r>
            <a:r>
              <a:rPr/>
              <a:t> </a:t>
            </a:r>
            <a:r>
              <a:rPr/>
              <a:t>more</a:t>
            </a:r>
            <a:r>
              <a:rPr/>
              <a:t> </a:t>
            </a:r>
            <a:r>
              <a:rPr/>
              <a:t>positions.</a:t>
            </a:r>
          </a:p>
          <a:p>
            <a:pPr lvl="0" marL="0" indent="0">
              <a:buNone/>
            </a:pPr>
          </a:p>
          <a:p>
            <a:pPr lvl="0" marL="0" indent="0">
              <a:buNone/>
            </a:pPr>
            <a:r>
              <a:rPr/>
              <a:t>Here</a:t>
            </a:r>
            <a:r>
              <a:rPr/>
              <a:t> </a:t>
            </a:r>
            <a:r>
              <a:rPr/>
              <a:t>are</a:t>
            </a:r>
            <a:r>
              <a:rPr/>
              <a:t> </a:t>
            </a:r>
            <a:r>
              <a:rPr/>
              <a:t>the</a:t>
            </a:r>
            <a:r>
              <a:rPr/>
              <a:t> </a:t>
            </a:r>
            <a:r>
              <a:rPr/>
              <a:t>means</a:t>
            </a:r>
            <a:r>
              <a:rPr/>
              <a:t> </a:t>
            </a:r>
            <a:r>
              <a:rPr/>
              <a:t>and</a:t>
            </a:r>
            <a:r>
              <a:rPr/>
              <a:t> </a:t>
            </a:r>
            <a:r>
              <a:rPr/>
              <a:t>standard</a:t>
            </a:r>
            <a:r>
              <a:rPr/>
              <a:t> </a:t>
            </a:r>
            <a:r>
              <a:rPr/>
              <a:t>deviations</a:t>
            </a:r>
            <a:r>
              <a:rPr/>
              <a:t> </a:t>
            </a:r>
            <a:r>
              <a:rPr/>
              <a:t>for</a:t>
            </a:r>
            <a:r>
              <a:rPr/>
              <a:t> </a:t>
            </a:r>
            <a:r>
              <a:rPr/>
              <a:t>each</a:t>
            </a:r>
            <a:r>
              <a:rPr/>
              <a:t> </a:t>
            </a:r>
            <a:r>
              <a:rPr/>
              <a:t>position.</a:t>
            </a:r>
          </a:p>
          <a:p>
            <a:pPr lvl="0" marL="0" indent="0">
              <a:buNone/>
            </a:pPr>
          </a:p>
          <a:p>
            <a:pPr lvl="0" marL="0" indent="0">
              <a:buNone/>
            </a:pPr>
            <a:r>
              <a:rPr/>
              <a:t>It</a:t>
            </a:r>
            <a:r>
              <a:rPr/>
              <a:t> </a:t>
            </a:r>
            <a:r>
              <a:rPr/>
              <a:t>looks</a:t>
            </a:r>
            <a:r>
              <a:rPr/>
              <a:t> </a:t>
            </a:r>
            <a:r>
              <a:rPr/>
              <a:t>like</a:t>
            </a:r>
            <a:r>
              <a:rPr/>
              <a:t> </a:t>
            </a:r>
            <a:r>
              <a:rPr/>
              <a:t>positions</a:t>
            </a:r>
            <a:r>
              <a:rPr/>
              <a:t> </a:t>
            </a:r>
            <a:r>
              <a:rPr/>
              <a:t>1</a:t>
            </a:r>
            <a:r>
              <a:rPr/>
              <a:t> </a:t>
            </a:r>
            <a:r>
              <a:rPr/>
              <a:t>and</a:t>
            </a:r>
            <a:r>
              <a:rPr/>
              <a:t> </a:t>
            </a:r>
            <a:r>
              <a:rPr/>
              <a:t>6</a:t>
            </a:r>
            <a:r>
              <a:rPr/>
              <a:t> </a:t>
            </a:r>
            <a:r>
              <a:rPr/>
              <a:t>are</a:t>
            </a:r>
            <a:r>
              <a:rPr/>
              <a:t> </a:t>
            </a:r>
            <a:r>
              <a:rPr/>
              <a:t>a</a:t>
            </a:r>
            <a:r>
              <a:rPr/>
              <a:t> </a:t>
            </a:r>
            <a:r>
              <a:rPr/>
              <a:t>bit</a:t>
            </a:r>
            <a:r>
              <a:rPr/>
              <a:t> </a:t>
            </a:r>
            <a:r>
              <a:rPr/>
              <a:t>too</a:t>
            </a:r>
            <a:r>
              <a:rPr/>
              <a:t> </a:t>
            </a:r>
            <a:r>
              <a:rPr/>
              <a:t>low,</a:t>
            </a:r>
            <a:r>
              <a:rPr/>
              <a:t> </a:t>
            </a:r>
            <a:r>
              <a:rPr/>
              <a:t>position</a:t>
            </a:r>
            <a:r>
              <a:rPr/>
              <a:t> </a:t>
            </a:r>
            <a:r>
              <a:rPr/>
              <a:t>4</a:t>
            </a:r>
            <a:r>
              <a:rPr/>
              <a:t> </a:t>
            </a:r>
            <a:r>
              <a:rPr/>
              <a:t>is</a:t>
            </a:r>
            <a:r>
              <a:rPr/>
              <a:t> </a:t>
            </a:r>
            <a:r>
              <a:rPr/>
              <a:t>a</a:t>
            </a:r>
            <a:r>
              <a:rPr/>
              <a:t> </a:t>
            </a:r>
            <a:r>
              <a:rPr/>
              <a:t>bit</a:t>
            </a:r>
            <a:r>
              <a:rPr/>
              <a:t> </a:t>
            </a:r>
            <a:r>
              <a:rPr/>
              <a:t>too</a:t>
            </a:r>
            <a:r>
              <a:rPr/>
              <a:t> </a:t>
            </a:r>
            <a:r>
              <a:rPr/>
              <a:t>high,</a:t>
            </a:r>
            <a:r>
              <a:rPr/>
              <a:t> </a:t>
            </a:r>
            <a:r>
              <a:rPr/>
              <a:t>and</a:t>
            </a:r>
            <a:r>
              <a:rPr/>
              <a:t> </a:t>
            </a:r>
            <a:r>
              <a:rPr/>
              <a:t>positions</a:t>
            </a:r>
            <a:r>
              <a:rPr/>
              <a:t> </a:t>
            </a:r>
            <a:r>
              <a:rPr/>
              <a:t>2,</a:t>
            </a:r>
            <a:r>
              <a:rPr/>
              <a:t> </a:t>
            </a:r>
            <a:r>
              <a:rPr/>
              <a:t>3,</a:t>
            </a:r>
            <a:r>
              <a:rPr/>
              <a:t> </a:t>
            </a:r>
            <a:r>
              <a:rPr/>
              <a:t>and</a:t>
            </a:r>
            <a:r>
              <a:rPr/>
              <a:t> </a:t>
            </a:r>
            <a:r>
              <a:rPr/>
              <a:t>5</a:t>
            </a:r>
            <a:r>
              <a:rPr/>
              <a:t> </a:t>
            </a:r>
            <a:r>
              <a:rPr/>
              <a:t>are</a:t>
            </a:r>
            <a:r>
              <a:rPr/>
              <a:t> </a:t>
            </a:r>
            <a:r>
              <a:rPr/>
              <a:t>somewhere</a:t>
            </a:r>
            <a:r>
              <a:rPr/>
              <a:t> </a:t>
            </a:r>
            <a:r>
              <a:rPr/>
              <a:t>in</a:t>
            </a:r>
            <a:r>
              <a:rPr/>
              <a:t> </a:t>
            </a:r>
            <a:r>
              <a:rPr/>
              <a:t>between.</a:t>
            </a:r>
            <a:r>
              <a:rPr/>
              <a:t> </a:t>
            </a:r>
            <a:r>
              <a:rPr/>
              <a:t>Do</a:t>
            </a:r>
            <a:r>
              <a:rPr/>
              <a:t> </a:t>
            </a:r>
            <a:r>
              <a:rPr/>
              <a:t>any</a:t>
            </a:r>
            <a:r>
              <a:rPr/>
              <a:t> </a:t>
            </a:r>
            <a:r>
              <a:rPr/>
              <a:t>of</a:t>
            </a:r>
            <a:r>
              <a:rPr/>
              <a:t> </a:t>
            </a:r>
            <a:r>
              <a:rPr/>
              <a:t>these</a:t>
            </a:r>
            <a:r>
              <a:rPr/>
              <a:t> </a:t>
            </a:r>
            <a:r>
              <a:rPr/>
              <a:t>differ</a:t>
            </a:r>
            <a:r>
              <a:rPr/>
              <a:t> </a:t>
            </a:r>
            <a:r>
              <a:rPr/>
              <a:t>from</a:t>
            </a:r>
            <a:r>
              <a:rPr/>
              <a:t> </a:t>
            </a:r>
            <a:r>
              <a:rPr/>
              <a:t>the</a:t>
            </a:r>
            <a:r>
              <a:rPr/>
              <a:t> </a:t>
            </a:r>
            <a:r>
              <a:rPr/>
              <a:t>overall</a:t>
            </a:r>
            <a:r>
              <a:rPr/>
              <a:t> </a:t>
            </a:r>
            <a:r>
              <a:rPr/>
              <a:t>mean?</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plot</a:t>
            </a:r>
            <a:r>
              <a:rPr/>
              <a:t> </a:t>
            </a:r>
            <a:r>
              <a:rPr/>
              <a:t>of</a:t>
            </a:r>
            <a:r>
              <a:rPr/>
              <a:t> </a:t>
            </a:r>
            <a:r>
              <a:rPr/>
              <a:t>the</a:t>
            </a:r>
            <a:r>
              <a:rPr/>
              <a:t> </a:t>
            </a:r>
            <a:r>
              <a:rPr/>
              <a:t>position</a:t>
            </a:r>
            <a:r>
              <a:rPr/>
              <a:t> </a:t>
            </a:r>
            <a:r>
              <a:rPr/>
              <a:t>means</a:t>
            </a:r>
            <a:r>
              <a:rPr/>
              <a:t> </a:t>
            </a:r>
            <a:r>
              <a:rPr/>
              <a:t>shows</a:t>
            </a:r>
            <a:r>
              <a:rPr/>
              <a:t> </a:t>
            </a:r>
            <a:r>
              <a:rPr/>
              <a:t>a</a:t>
            </a:r>
            <a:r>
              <a:rPr/>
              <a:t> </a:t>
            </a:r>
            <a:r>
              <a:rPr/>
              <a:t>bit</a:t>
            </a:r>
            <a:r>
              <a:rPr/>
              <a:t> </a:t>
            </a:r>
            <a:r>
              <a:rPr/>
              <a:t>more</a:t>
            </a:r>
            <a:r>
              <a:rPr/>
              <a:t> </a:t>
            </a:r>
            <a:r>
              <a:rPr/>
              <a:t>clearly</a:t>
            </a:r>
            <a:r>
              <a:rPr/>
              <a:t> </a:t>
            </a:r>
            <a:r>
              <a:rPr/>
              <a:t>the</a:t>
            </a:r>
            <a:r>
              <a:rPr/>
              <a:t> </a:t>
            </a:r>
            <a:r>
              <a:rPr/>
              <a:t>pattern</a:t>
            </a:r>
            <a:r>
              <a:rPr/>
              <a:t> </a:t>
            </a:r>
            <a:r>
              <a:rPr/>
              <a:t>I</a:t>
            </a:r>
            <a:r>
              <a:rPr/>
              <a:t> </a:t>
            </a:r>
            <a:r>
              <a:rPr/>
              <a:t>mentioned</a:t>
            </a:r>
            <a:r>
              <a:rPr/>
              <a:t> </a:t>
            </a:r>
            <a:r>
              <a:rPr/>
              <a:t>earlier.</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overall</a:t>
            </a:r>
            <a:r>
              <a:rPr/>
              <a:t> </a:t>
            </a:r>
            <a:r>
              <a:rPr/>
              <a:t>mean</a:t>
            </a:r>
            <a:r>
              <a:rPr/>
              <a:t> </a:t>
            </a:r>
            <a:r>
              <a:rPr/>
              <a:t>and</a:t>
            </a:r>
            <a:r>
              <a:rPr/>
              <a:t> </a:t>
            </a:r>
            <a:r>
              <a:rPr/>
              <a:t>the</a:t>
            </a:r>
            <a:r>
              <a:rPr/>
              <a:t> </a:t>
            </a:r>
            <a:r>
              <a:rPr/>
              <a:t>pooled</a:t>
            </a:r>
            <a:r>
              <a:rPr/>
              <a:t> </a:t>
            </a:r>
            <a:r>
              <a:rPr/>
              <a:t>standard</a:t>
            </a:r>
            <a:r>
              <a:rPr/>
              <a:t> </a:t>
            </a:r>
            <a:r>
              <a:rPr/>
              <a:t>deviation</a:t>
            </a:r>
            <a:r>
              <a:rPr/>
              <a:t> </a:t>
            </a:r>
            <a:r>
              <a:rPr/>
              <a:t>are</a:t>
            </a:r>
            <a:r>
              <a:rPr/>
              <a:t> </a:t>
            </a:r>
            <a:r>
              <a:rPr/>
              <a:t>computed</a:t>
            </a:r>
            <a:r>
              <a:rPr/>
              <a:t> </a:t>
            </a:r>
            <a:r>
              <a:rPr/>
              <a:t>used</a:t>
            </a:r>
            <a:r>
              <a:rPr/>
              <a:t> </a:t>
            </a:r>
            <a:r>
              <a:rPr/>
              <a:t>the</a:t>
            </a:r>
            <a:r>
              <a:rPr/>
              <a:t> </a:t>
            </a:r>
            <a:r>
              <a:rPr/>
              <a:t>standard</a:t>
            </a:r>
            <a:r>
              <a:rPr/>
              <a:t> </a:t>
            </a:r>
            <a:r>
              <a:rPr/>
              <a:t>formulas</a:t>
            </a:r>
            <a:r>
              <a:rPr/>
              <a:t> </a:t>
            </a:r>
            <a:r>
              <a:rPr/>
              <a:t>you</a:t>
            </a:r>
            <a:r>
              <a:rPr/>
              <a:t> </a:t>
            </a:r>
            <a:r>
              <a:rPr/>
              <a:t>learned</a:t>
            </a:r>
            <a:r>
              <a:rPr/>
              <a:t> </a:t>
            </a:r>
            <a:r>
              <a:rPr/>
              <a:t>in</a:t>
            </a:r>
            <a:r>
              <a:rPr/>
              <a:t> </a:t>
            </a:r>
            <a:r>
              <a:rPr/>
              <a:t>your</a:t>
            </a:r>
            <a:r>
              <a:rPr/>
              <a:t> </a:t>
            </a:r>
            <a:r>
              <a:rPr/>
              <a:t>STATS</a:t>
            </a:r>
            <a:r>
              <a:rPr/>
              <a:t> </a:t>
            </a:r>
            <a:r>
              <a:rPr/>
              <a:t>101</a:t>
            </a:r>
            <a:r>
              <a:rPr/>
              <a:t> </a:t>
            </a:r>
            <a:r>
              <a:rPr/>
              <a:t>class.</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Draw</a:t>
            </a:r>
            <a:r>
              <a:rPr/>
              <a:t> </a:t>
            </a:r>
            <a:r>
              <a:rPr/>
              <a:t>a</a:t>
            </a:r>
            <a:r>
              <a:rPr/>
              <a:t> </a:t>
            </a:r>
            <a:r>
              <a:rPr/>
              <a:t>horizontal</a:t>
            </a:r>
            <a:r>
              <a:rPr/>
              <a:t> </a:t>
            </a:r>
            <a:r>
              <a:rPr/>
              <a:t>line</a:t>
            </a:r>
            <a:r>
              <a:rPr/>
              <a:t> </a:t>
            </a:r>
            <a:r>
              <a:rPr/>
              <a:t>at</a:t>
            </a:r>
            <a:r>
              <a:rPr/>
              <a:t> </a:t>
            </a:r>
            <a:r>
              <a:rPr/>
              <a:t>the</a:t>
            </a:r>
            <a:r>
              <a:rPr/>
              <a:t> </a:t>
            </a:r>
            <a:r>
              <a:rPr/>
              <a:t>overall</a:t>
            </a:r>
            <a:r>
              <a:rPr/>
              <a:t> </a:t>
            </a:r>
            <a:r>
              <a:rPr/>
              <a:t>mean</a:t>
            </a:r>
            <a:r>
              <a:rPr/>
              <a:t> </a:t>
            </a:r>
            <a:r>
              <a:rPr/>
              <a:t>and</a:t>
            </a:r>
            <a:r>
              <a:rPr/>
              <a:t> </a:t>
            </a:r>
            <a:r>
              <a:rPr/>
              <a:t>show</a:t>
            </a:r>
            <a:r>
              <a:rPr/>
              <a:t> </a:t>
            </a:r>
            <a:r>
              <a:rPr/>
              <a:t>the</a:t>
            </a:r>
            <a:r>
              <a:rPr/>
              <a:t> </a:t>
            </a:r>
            <a:r>
              <a:rPr/>
              <a:t>deviations</a:t>
            </a:r>
            <a:r>
              <a:rPr/>
              <a:t> </a:t>
            </a:r>
            <a:r>
              <a:rPr/>
              <a:t>from</a:t>
            </a:r>
            <a:r>
              <a:rPr/>
              <a:t> </a:t>
            </a:r>
            <a:r>
              <a:rPr/>
              <a:t>the</a:t>
            </a:r>
            <a:r>
              <a:rPr/>
              <a:t> </a:t>
            </a:r>
            <a:r>
              <a:rPr/>
              <a:t>overall</a:t>
            </a:r>
            <a:r>
              <a:rPr/>
              <a:t> </a:t>
            </a:r>
            <a:r>
              <a:rPr/>
              <a:t>mean</a:t>
            </a:r>
            <a:r>
              <a:rPr/>
              <a:t> </a:t>
            </a:r>
            <a:r>
              <a:rPr/>
              <a:t>as</a:t>
            </a:r>
            <a:r>
              <a:rPr/>
              <a:t> </a:t>
            </a:r>
            <a:r>
              <a:rPr/>
              <a:t>spikes.</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calculation</a:t>
            </a:r>
            <a:r>
              <a:rPr/>
              <a:t> </a:t>
            </a:r>
            <a:r>
              <a:rPr/>
              <a:t>of</a:t>
            </a:r>
            <a:r>
              <a:rPr/>
              <a:t> </a:t>
            </a:r>
            <a:r>
              <a:rPr/>
              <a:t>limits.</a:t>
            </a:r>
            <a:r>
              <a:rPr/>
              <a:t> </a:t>
            </a:r>
            <a:r>
              <a:rPr/>
              <a:t>Anything</a:t>
            </a:r>
            <a:r>
              <a:rPr/>
              <a:t> </a:t>
            </a:r>
            <a:r>
              <a:rPr/>
              <a:t>outside</a:t>
            </a:r>
            <a:r>
              <a:rPr/>
              <a:t> </a:t>
            </a:r>
            <a:r>
              <a:rPr/>
              <a:t>these</a:t>
            </a:r>
            <a:r>
              <a:rPr/>
              <a:t> </a:t>
            </a:r>
            <a:r>
              <a:rPr/>
              <a:t>limits</a:t>
            </a:r>
            <a:r>
              <a:rPr/>
              <a:t> </a:t>
            </a:r>
            <a:r>
              <a:rPr/>
              <a:t>is</a:t>
            </a:r>
            <a:r>
              <a:rPr/>
              <a:t> </a:t>
            </a:r>
            <a:r>
              <a:rPr/>
              <a:t>statistically</a:t>
            </a:r>
            <a:r>
              <a:rPr/>
              <a:t> </a:t>
            </a:r>
            <a:r>
              <a:rPr/>
              <a:t>significantly</a:t>
            </a:r>
            <a:r>
              <a:rPr/>
              <a:t> </a:t>
            </a:r>
            <a:r>
              <a:rPr/>
              <a:t>different</a:t>
            </a:r>
            <a:r>
              <a:rPr/>
              <a:t> </a:t>
            </a:r>
            <a:r>
              <a:rPr/>
              <a:t>than</a:t>
            </a:r>
            <a:r>
              <a:rPr/>
              <a:t> </a:t>
            </a:r>
            <a:r>
              <a:rPr/>
              <a:t>the</a:t>
            </a:r>
            <a:r>
              <a:rPr/>
              <a:t> </a:t>
            </a:r>
            <a:r>
              <a:rPr/>
              <a:t>overall</a:t>
            </a:r>
            <a:r>
              <a:rPr/>
              <a:t> </a:t>
            </a:r>
            <a:r>
              <a:rPr/>
              <a:t>mean.</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graph</a:t>
            </a:r>
            <a:r>
              <a:rPr/>
              <a:t> </a:t>
            </a:r>
            <a:r>
              <a:rPr/>
              <a:t>with</a:t>
            </a:r>
            <a:r>
              <a:rPr/>
              <a:t> </a:t>
            </a:r>
            <a:r>
              <a:rPr/>
              <a:t>the</a:t>
            </a:r>
            <a:r>
              <a:rPr/>
              <a:t> </a:t>
            </a:r>
            <a:r>
              <a:rPr/>
              <a:t>analysis</a:t>
            </a:r>
            <a:r>
              <a:rPr/>
              <a:t> </a:t>
            </a:r>
            <a:r>
              <a:rPr/>
              <a:t>of</a:t>
            </a:r>
            <a:r>
              <a:rPr/>
              <a:t> </a:t>
            </a:r>
            <a:r>
              <a:rPr/>
              <a:t>means</a:t>
            </a:r>
            <a:r>
              <a:rPr/>
              <a:t> </a:t>
            </a:r>
            <a:r>
              <a:rPr/>
              <a:t>limits.</a:t>
            </a:r>
            <a:r>
              <a:rPr/>
              <a:t> </a:t>
            </a:r>
            <a:r>
              <a:rPr/>
              <a:t>Your</a:t>
            </a:r>
            <a:r>
              <a:rPr/>
              <a:t> </a:t>
            </a:r>
            <a:r>
              <a:rPr/>
              <a:t>intuiton</a:t>
            </a:r>
            <a:r>
              <a:rPr/>
              <a:t> </a:t>
            </a:r>
            <a:r>
              <a:rPr/>
              <a:t>was</a:t>
            </a:r>
            <a:r>
              <a:rPr/>
              <a:t> </a:t>
            </a:r>
            <a:r>
              <a:rPr/>
              <a:t>correct.</a:t>
            </a:r>
            <a:r>
              <a:rPr/>
              <a:t> </a:t>
            </a:r>
            <a:r>
              <a:rPr/>
              <a:t>There</a:t>
            </a:r>
            <a:r>
              <a:rPr/>
              <a:t> </a:t>
            </a:r>
            <a:r>
              <a:rPr/>
              <a:t>are</a:t>
            </a:r>
            <a:r>
              <a:rPr/>
              <a:t> </a:t>
            </a:r>
            <a:r>
              <a:rPr/>
              <a:t>significant</a:t>
            </a:r>
            <a:r>
              <a:rPr/>
              <a:t> </a:t>
            </a:r>
            <a:r>
              <a:rPr/>
              <a:t>deviations</a:t>
            </a:r>
            <a:r>
              <a:rPr/>
              <a:t> </a:t>
            </a:r>
            <a:r>
              <a:rPr/>
              <a:t>to</a:t>
            </a:r>
            <a:r>
              <a:rPr/>
              <a:t> </a:t>
            </a:r>
            <a:r>
              <a:rPr/>
              <a:t>the</a:t>
            </a:r>
            <a:r>
              <a:rPr/>
              <a:t> </a:t>
            </a:r>
            <a:r>
              <a:rPr/>
              <a:t>left</a:t>
            </a:r>
            <a:r>
              <a:rPr/>
              <a:t> </a:t>
            </a:r>
            <a:r>
              <a:rPr/>
              <a:t>in</a:t>
            </a:r>
            <a:r>
              <a:rPr/>
              <a:t> </a:t>
            </a:r>
            <a:r>
              <a:rPr/>
              <a:t>positions</a:t>
            </a:r>
            <a:r>
              <a:rPr/>
              <a:t> </a:t>
            </a:r>
            <a:r>
              <a:rPr/>
              <a:t>1</a:t>
            </a:r>
            <a:r>
              <a:rPr/>
              <a:t> </a:t>
            </a:r>
            <a:r>
              <a:rPr/>
              <a:t>and</a:t>
            </a:r>
            <a:r>
              <a:rPr/>
              <a:t> </a:t>
            </a:r>
            <a:r>
              <a:rPr/>
              <a:t>6</a:t>
            </a:r>
            <a:r>
              <a:rPr/>
              <a:t> </a:t>
            </a:r>
            <a:r>
              <a:rPr/>
              <a:t>and</a:t>
            </a:r>
            <a:r>
              <a:rPr/>
              <a:t> </a:t>
            </a:r>
            <a:r>
              <a:rPr/>
              <a:t>a</a:t>
            </a:r>
            <a:r>
              <a:rPr/>
              <a:t> </a:t>
            </a:r>
            <a:r>
              <a:rPr/>
              <a:t>significant</a:t>
            </a:r>
            <a:r>
              <a:rPr/>
              <a:t> </a:t>
            </a:r>
            <a:r>
              <a:rPr/>
              <a:t>deviation</a:t>
            </a:r>
            <a:r>
              <a:rPr/>
              <a:t> </a:t>
            </a:r>
            <a:r>
              <a:rPr/>
              <a:t>to</a:t>
            </a:r>
            <a:r>
              <a:rPr/>
              <a:t> </a:t>
            </a:r>
            <a:r>
              <a:rPr/>
              <a:t>the</a:t>
            </a:r>
            <a:r>
              <a:rPr/>
              <a:t> </a:t>
            </a:r>
            <a:r>
              <a:rPr/>
              <a:t>right</a:t>
            </a:r>
            <a:r>
              <a:rPr/>
              <a:t> </a:t>
            </a:r>
            <a:r>
              <a:rPr/>
              <a:t>in</a:t>
            </a:r>
            <a:r>
              <a:rPr/>
              <a:t> </a:t>
            </a:r>
            <a:r>
              <a:rPr/>
              <a:t>position</a:t>
            </a:r>
            <a:r>
              <a:rPr/>
              <a:t> </a:t>
            </a:r>
            <a:r>
              <a:rPr/>
              <a:t>4.</a:t>
            </a:r>
          </a:p>
          <a:p>
            <a:pPr lvl="0" marL="0" indent="0">
              <a:buNone/>
            </a:pPr>
          </a:p>
          <a:p>
            <a:pPr lvl="0" marL="0" indent="0">
              <a:buNone/>
            </a:pPr>
            <a:r>
              <a:rPr/>
              <a:t>Now,</a:t>
            </a:r>
            <a:r>
              <a:rPr/>
              <a:t> </a:t>
            </a:r>
            <a:r>
              <a:rPr/>
              <a:t>why</a:t>
            </a:r>
            <a:r>
              <a:rPr/>
              <a:t> </a:t>
            </a:r>
            <a:r>
              <a:rPr/>
              <a:t>would</a:t>
            </a:r>
            <a:r>
              <a:rPr/>
              <a:t> </a:t>
            </a:r>
            <a:r>
              <a:rPr/>
              <a:t>we</a:t>
            </a:r>
            <a:r>
              <a:rPr/>
              <a:t> </a:t>
            </a:r>
            <a:r>
              <a:rPr/>
              <a:t>compare</a:t>
            </a:r>
            <a:r>
              <a:rPr/>
              <a:t> </a:t>
            </a:r>
            <a:r>
              <a:rPr/>
              <a:t>to</a:t>
            </a:r>
            <a:r>
              <a:rPr/>
              <a:t> </a:t>
            </a:r>
            <a:r>
              <a:rPr/>
              <a:t>the</a:t>
            </a:r>
            <a:r>
              <a:rPr/>
              <a:t> </a:t>
            </a:r>
            <a:r>
              <a:rPr/>
              <a:t>overall</a:t>
            </a:r>
            <a:r>
              <a:rPr/>
              <a:t> </a:t>
            </a:r>
            <a:r>
              <a:rPr/>
              <a:t>mean</a:t>
            </a:r>
            <a:r>
              <a:rPr/>
              <a:t> </a:t>
            </a:r>
            <a:r>
              <a:rPr/>
              <a:t>rather</a:t>
            </a:r>
            <a:r>
              <a:rPr/>
              <a:t> </a:t>
            </a:r>
            <a:r>
              <a:rPr/>
              <a:t>than</a:t>
            </a:r>
            <a:r>
              <a:rPr/>
              <a:t> </a:t>
            </a:r>
            <a:r>
              <a:rPr/>
              <a:t>to</a:t>
            </a:r>
            <a:r>
              <a:rPr/>
              <a:t> </a:t>
            </a:r>
            <a:r>
              <a:rPr/>
              <a:t>zero?</a:t>
            </a:r>
            <a:r>
              <a:rPr/>
              <a:t> </a:t>
            </a:r>
            <a:r>
              <a:rPr/>
              <a:t>It</a:t>
            </a:r>
            <a:r>
              <a:rPr/>
              <a:t> </a:t>
            </a:r>
            <a:r>
              <a:rPr/>
              <a:t>depends</a:t>
            </a:r>
            <a:r>
              <a:rPr/>
              <a:t> </a:t>
            </a:r>
            <a:r>
              <a:rPr/>
              <a:t>on</a:t>
            </a:r>
            <a:r>
              <a:rPr/>
              <a:t> </a:t>
            </a:r>
            <a:r>
              <a:rPr/>
              <a:t>the</a:t>
            </a:r>
            <a:r>
              <a:rPr/>
              <a:t> </a:t>
            </a:r>
            <a:r>
              <a:rPr/>
              <a:t>context,</a:t>
            </a:r>
            <a:r>
              <a:rPr/>
              <a:t> </a:t>
            </a:r>
            <a:r>
              <a:rPr/>
              <a:t>but</a:t>
            </a:r>
            <a:r>
              <a:rPr/>
              <a:t> </a:t>
            </a:r>
            <a:r>
              <a:rPr/>
              <a:t>on</a:t>
            </a:r>
            <a:r>
              <a:rPr/>
              <a:t> </a:t>
            </a:r>
            <a:r>
              <a:rPr/>
              <a:t>these</a:t>
            </a:r>
            <a:r>
              <a:rPr/>
              <a:t> </a:t>
            </a:r>
            <a:r>
              <a:rPr/>
              <a:t>assembly</a:t>
            </a:r>
            <a:r>
              <a:rPr/>
              <a:t> </a:t>
            </a:r>
            <a:r>
              <a:rPr/>
              <a:t>lines,</a:t>
            </a:r>
            <a:r>
              <a:rPr/>
              <a:t> </a:t>
            </a:r>
            <a:r>
              <a:rPr/>
              <a:t>there</a:t>
            </a:r>
            <a:r>
              <a:rPr/>
              <a:t> </a:t>
            </a:r>
            <a:r>
              <a:rPr/>
              <a:t>are</a:t>
            </a:r>
            <a:r>
              <a:rPr/>
              <a:t> </a:t>
            </a:r>
            <a:r>
              <a:rPr/>
              <a:t>adjustments</a:t>
            </a:r>
            <a:r>
              <a:rPr/>
              <a:t> </a:t>
            </a:r>
            <a:r>
              <a:rPr/>
              <a:t>that</a:t>
            </a:r>
            <a:r>
              <a:rPr/>
              <a:t> </a:t>
            </a:r>
            <a:r>
              <a:rPr/>
              <a:t>you</a:t>
            </a:r>
            <a:r>
              <a:rPr/>
              <a:t> </a:t>
            </a:r>
            <a:r>
              <a:rPr/>
              <a:t>can</a:t>
            </a:r>
            <a:r>
              <a:rPr/>
              <a:t> </a:t>
            </a:r>
            <a:r>
              <a:rPr/>
              <a:t>make</a:t>
            </a:r>
            <a:r>
              <a:rPr/>
              <a:t> </a:t>
            </a:r>
            <a:r>
              <a:rPr/>
              <a:t>to</a:t>
            </a:r>
            <a:r>
              <a:rPr/>
              <a:t> </a:t>
            </a:r>
            <a:r>
              <a:rPr/>
              <a:t>change</a:t>
            </a:r>
            <a:r>
              <a:rPr/>
              <a:t> </a:t>
            </a:r>
            <a:r>
              <a:rPr/>
              <a:t>the</a:t>
            </a:r>
            <a:r>
              <a:rPr/>
              <a:t> </a:t>
            </a:r>
            <a:r>
              <a:rPr/>
              <a:t>positioning</a:t>
            </a:r>
            <a:r>
              <a:rPr/>
              <a:t> </a:t>
            </a:r>
            <a:r>
              <a:rPr/>
              <a:t>of</a:t>
            </a:r>
            <a:r>
              <a:rPr/>
              <a:t> </a:t>
            </a:r>
            <a:r>
              <a:rPr/>
              <a:t>labels</a:t>
            </a:r>
            <a:r>
              <a:rPr/>
              <a:t> </a:t>
            </a:r>
            <a:r>
              <a:rPr/>
              <a:t>across</a:t>
            </a:r>
            <a:r>
              <a:rPr/>
              <a:t> </a:t>
            </a:r>
            <a:r>
              <a:rPr/>
              <a:t>all</a:t>
            </a:r>
            <a:r>
              <a:rPr/>
              <a:t> </a:t>
            </a:r>
            <a:r>
              <a:rPr/>
              <a:t>positions,</a:t>
            </a:r>
            <a:r>
              <a:rPr/>
              <a:t> </a:t>
            </a:r>
            <a:r>
              <a:rPr/>
              <a:t>and</a:t>
            </a:r>
            <a:r>
              <a:rPr/>
              <a:t> </a:t>
            </a:r>
            <a:r>
              <a:rPr/>
              <a:t>those</a:t>
            </a:r>
            <a:r>
              <a:rPr/>
              <a:t> </a:t>
            </a:r>
            <a:r>
              <a:rPr/>
              <a:t>adjusted</a:t>
            </a:r>
            <a:r>
              <a:rPr/>
              <a:t> </a:t>
            </a:r>
            <a:r>
              <a:rPr/>
              <a:t>will</a:t>
            </a:r>
            <a:r>
              <a:rPr/>
              <a:t> </a:t>
            </a:r>
            <a:r>
              <a:rPr/>
              <a:t>never</a:t>
            </a:r>
            <a:r>
              <a:rPr/>
              <a:t> </a:t>
            </a:r>
            <a:r>
              <a:rPr/>
              <a:t>help</a:t>
            </a:r>
            <a:r>
              <a:rPr/>
              <a:t> </a:t>
            </a:r>
            <a:r>
              <a:rPr/>
              <a:t>you</a:t>
            </a:r>
            <a:r>
              <a:rPr/>
              <a:t> </a:t>
            </a:r>
            <a:r>
              <a:rPr/>
              <a:t>here.</a:t>
            </a:r>
            <a:r>
              <a:rPr/>
              <a:t> </a:t>
            </a:r>
            <a:r>
              <a:rPr/>
              <a:t>Because</a:t>
            </a:r>
            <a:r>
              <a:rPr/>
              <a:t> </a:t>
            </a:r>
            <a:r>
              <a:rPr/>
              <a:t>any</a:t>
            </a:r>
            <a:r>
              <a:rPr/>
              <a:t> </a:t>
            </a:r>
            <a:r>
              <a:rPr/>
              <a:t>overall</a:t>
            </a:r>
            <a:r>
              <a:rPr/>
              <a:t> </a:t>
            </a:r>
            <a:r>
              <a:rPr/>
              <a:t>change</a:t>
            </a:r>
            <a:r>
              <a:rPr/>
              <a:t> </a:t>
            </a:r>
            <a:r>
              <a:rPr/>
              <a:t>to</a:t>
            </a:r>
            <a:r>
              <a:rPr/>
              <a:t> </a:t>
            </a:r>
            <a:r>
              <a:rPr/>
              <a:t>the</a:t>
            </a:r>
            <a:r>
              <a:rPr/>
              <a:t> </a:t>
            </a:r>
            <a:r>
              <a:rPr/>
              <a:t>labels</a:t>
            </a:r>
            <a:r>
              <a:rPr/>
              <a:t> </a:t>
            </a:r>
            <a:r>
              <a:rPr/>
              <a:t>is</a:t>
            </a:r>
            <a:r>
              <a:rPr/>
              <a:t> </a:t>
            </a:r>
            <a:r>
              <a:rPr/>
              <a:t>either</a:t>
            </a:r>
            <a:r>
              <a:rPr/>
              <a:t> </a:t>
            </a:r>
            <a:r>
              <a:rPr/>
              <a:t>going</a:t>
            </a:r>
            <a:r>
              <a:rPr/>
              <a:t> </a:t>
            </a:r>
            <a:r>
              <a:rPr/>
              <a:t>to</a:t>
            </a:r>
            <a:r>
              <a:rPr/>
              <a:t> </a:t>
            </a:r>
            <a:r>
              <a:rPr/>
              <a:t>make</a:t>
            </a:r>
            <a:r>
              <a:rPr/>
              <a:t> </a:t>
            </a:r>
            <a:r>
              <a:rPr/>
              <a:t>positions</a:t>
            </a:r>
            <a:r>
              <a:rPr/>
              <a:t> </a:t>
            </a:r>
            <a:r>
              <a:rPr/>
              <a:t>1</a:t>
            </a:r>
            <a:r>
              <a:rPr/>
              <a:t> </a:t>
            </a:r>
            <a:r>
              <a:rPr/>
              <a:t>and</a:t>
            </a:r>
            <a:r>
              <a:rPr/>
              <a:t> </a:t>
            </a:r>
            <a:r>
              <a:rPr/>
              <a:t>6</a:t>
            </a:r>
            <a:r>
              <a:rPr/>
              <a:t> </a:t>
            </a:r>
            <a:r>
              <a:rPr/>
              <a:t>worse,</a:t>
            </a:r>
            <a:r>
              <a:rPr/>
              <a:t> </a:t>
            </a:r>
            <a:r>
              <a:rPr/>
              <a:t>or</a:t>
            </a:r>
            <a:r>
              <a:rPr/>
              <a:t> </a:t>
            </a:r>
            <a:r>
              <a:rPr/>
              <a:t>position</a:t>
            </a:r>
            <a:r>
              <a:rPr/>
              <a:t> </a:t>
            </a:r>
            <a:r>
              <a:rPr/>
              <a:t>4</a:t>
            </a:r>
            <a:r>
              <a:rPr/>
              <a:t> </a:t>
            </a:r>
            <a:r>
              <a:rPr/>
              <a:t>worse.</a:t>
            </a:r>
            <a:r>
              <a:rPr/>
              <a:t> </a:t>
            </a:r>
            <a:r>
              <a:rPr/>
              <a:t>You</a:t>
            </a:r>
            <a:r>
              <a:rPr/>
              <a:t> </a:t>
            </a:r>
            <a:r>
              <a:rPr/>
              <a:t>need</a:t>
            </a:r>
            <a:r>
              <a:rPr/>
              <a:t> </a:t>
            </a:r>
            <a:r>
              <a:rPr/>
              <a:t>to</a:t>
            </a:r>
            <a:r>
              <a:rPr/>
              <a:t> </a:t>
            </a:r>
            <a:r>
              <a:rPr/>
              <a:t>make</a:t>
            </a:r>
            <a:r>
              <a:rPr/>
              <a:t> </a:t>
            </a:r>
            <a:r>
              <a:rPr/>
              <a:t>interior</a:t>
            </a:r>
            <a:r>
              <a:rPr/>
              <a:t> </a:t>
            </a:r>
            <a:r>
              <a:rPr/>
              <a:t>adjustments</a:t>
            </a:r>
            <a:r>
              <a:rPr/>
              <a:t> </a:t>
            </a:r>
            <a:r>
              <a:rPr/>
              <a:t>rather</a:t>
            </a:r>
            <a:r>
              <a:rPr/>
              <a:t> </a:t>
            </a:r>
            <a:r>
              <a:rPr/>
              <a:t>than</a:t>
            </a:r>
            <a:r>
              <a:rPr/>
              <a:t> </a:t>
            </a:r>
            <a:r>
              <a:rPr/>
              <a:t>global</a:t>
            </a:r>
            <a:r>
              <a:rPr/>
              <a:t> </a:t>
            </a:r>
            <a:r>
              <a:rPr/>
              <a:t>adjustments.</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a:t>
            </a:r>
            <a:r>
              <a:rPr/>
              <a:t> </a:t>
            </a:r>
            <a:r>
              <a:rPr/>
              <a:t>example</a:t>
            </a:r>
            <a:r>
              <a:rPr/>
              <a:t> </a:t>
            </a:r>
            <a:r>
              <a:rPr/>
              <a:t>involving</a:t>
            </a:r>
            <a:r>
              <a:rPr/>
              <a:t> </a:t>
            </a:r>
            <a:r>
              <a:rPr/>
              <a:t>means</a:t>
            </a:r>
            <a:r>
              <a:rPr/>
              <a:t> </a:t>
            </a:r>
            <a:r>
              <a:rPr/>
              <a:t>rather</a:t>
            </a:r>
            <a:r>
              <a:rPr/>
              <a:t> </a:t>
            </a:r>
            <a:r>
              <a:rPr/>
              <a:t>than</a:t>
            </a:r>
            <a:r>
              <a:rPr/>
              <a:t> </a:t>
            </a:r>
            <a:r>
              <a:rPr/>
              <a:t>proportions</a:t>
            </a:r>
            <a:r>
              <a:rPr/>
              <a:t> </a:t>
            </a:r>
            <a:r>
              <a:rPr/>
              <a:t>can</a:t>
            </a:r>
            <a:r>
              <a:rPr/>
              <a:t> </a:t>
            </a:r>
            <a:r>
              <a:rPr/>
              <a:t>also</a:t>
            </a:r>
            <a:r>
              <a:rPr/>
              <a:t> </a:t>
            </a:r>
            <a:r>
              <a:rPr/>
              <a:t>be</a:t>
            </a:r>
            <a:r>
              <a:rPr/>
              <a:t> </a:t>
            </a:r>
            <a:r>
              <a:rPr/>
              <a:t>found</a:t>
            </a:r>
            <a:r>
              <a:rPr/>
              <a:t> </a:t>
            </a:r>
            <a:r>
              <a:rPr/>
              <a:t>in</a:t>
            </a:r>
            <a:r>
              <a:rPr/>
              <a:t> </a:t>
            </a:r>
            <a:r>
              <a:rPr/>
              <a:t>the</a:t>
            </a:r>
            <a:r>
              <a:rPr/>
              <a:t> </a:t>
            </a:r>
            <a:r>
              <a:rPr/>
              <a:t>SAS</a:t>
            </a:r>
            <a:r>
              <a:rPr/>
              <a:t> </a:t>
            </a:r>
            <a:r>
              <a:rPr/>
              <a:t>QC</a:t>
            </a:r>
            <a:r>
              <a:rPr/>
              <a:t> </a:t>
            </a:r>
            <a:r>
              <a:rPr/>
              <a:t>guide.</a:t>
            </a:r>
          </a:p>
          <a:p>
            <a:pPr lvl="0" marL="0" indent="0">
              <a:buNone/>
            </a:pPr>
          </a:p>
          <a:p>
            <a:pPr lvl="0" marL="0" indent="0">
              <a:buNone/>
            </a:pPr>
            <a:r>
              <a:rPr/>
              <a:t>A</a:t>
            </a:r>
            <a:r>
              <a:rPr/>
              <a:t> </a:t>
            </a:r>
            <a:r>
              <a:rPr/>
              <a:t>large</a:t>
            </a:r>
            <a:r>
              <a:rPr/>
              <a:t> </a:t>
            </a:r>
            <a:r>
              <a:rPr/>
              <a:t>health</a:t>
            </a:r>
            <a:r>
              <a:rPr/>
              <a:t> </a:t>
            </a:r>
            <a:r>
              <a:rPr/>
              <a:t>care</a:t>
            </a:r>
            <a:r>
              <a:rPr/>
              <a:t> </a:t>
            </a:r>
            <a:r>
              <a:rPr/>
              <a:t>system</a:t>
            </a:r>
            <a:r>
              <a:rPr/>
              <a:t> </a:t>
            </a:r>
            <a:r>
              <a:rPr/>
              <a:t>is</a:t>
            </a:r>
            <a:r>
              <a:rPr/>
              <a:t> </a:t>
            </a:r>
            <a:r>
              <a:rPr/>
              <a:t>examining</a:t>
            </a:r>
            <a:r>
              <a:rPr/>
              <a:t> </a:t>
            </a:r>
            <a:r>
              <a:rPr/>
              <a:t>the</a:t>
            </a:r>
            <a:r>
              <a:rPr/>
              <a:t> </a:t>
            </a:r>
            <a:r>
              <a:rPr/>
              <a:t>rate</a:t>
            </a:r>
            <a:r>
              <a:rPr/>
              <a:t> </a:t>
            </a:r>
            <a:r>
              <a:rPr/>
              <a:t>of</a:t>
            </a:r>
            <a:r>
              <a:rPr/>
              <a:t> </a:t>
            </a:r>
            <a:r>
              <a:rPr/>
              <a:t>C-section</a:t>
            </a:r>
            <a:r>
              <a:rPr/>
              <a:t> </a:t>
            </a:r>
            <a:r>
              <a:rPr/>
              <a:t>births</a:t>
            </a:r>
            <a:r>
              <a:rPr/>
              <a:t> </a:t>
            </a:r>
            <a:r>
              <a:rPr/>
              <a:t>at</a:t>
            </a:r>
            <a:r>
              <a:rPr/>
              <a:t> </a:t>
            </a:r>
            <a:r>
              <a:rPr/>
              <a:t>various</a:t>
            </a:r>
            <a:r>
              <a:rPr/>
              <a:t> </a:t>
            </a:r>
            <a:r>
              <a:rPr/>
              <a:t>locations.</a:t>
            </a:r>
            <a:r>
              <a:rPr/>
              <a:t> </a:t>
            </a:r>
            <a:r>
              <a:rPr/>
              <a:t>All</a:t>
            </a:r>
            <a:r>
              <a:rPr/>
              <a:t> </a:t>
            </a:r>
            <a:r>
              <a:rPr/>
              <a:t>the</a:t>
            </a:r>
            <a:r>
              <a:rPr/>
              <a:t> </a:t>
            </a:r>
            <a:r>
              <a:rPr/>
              <a:t>locations</a:t>
            </a:r>
            <a:r>
              <a:rPr/>
              <a:t> </a:t>
            </a:r>
            <a:r>
              <a:rPr/>
              <a:t>work</a:t>
            </a:r>
            <a:r>
              <a:rPr/>
              <a:t> </a:t>
            </a:r>
            <a:r>
              <a:rPr/>
              <a:t>with</a:t>
            </a:r>
            <a:r>
              <a:rPr/>
              <a:t> </a:t>
            </a:r>
            <a:r>
              <a:rPr/>
              <a:t>low</a:t>
            </a:r>
            <a:r>
              <a:rPr/>
              <a:t> </a:t>
            </a:r>
            <a:r>
              <a:rPr/>
              <a:t>risk</a:t>
            </a:r>
            <a:r>
              <a:rPr/>
              <a:t> </a:t>
            </a:r>
            <a:r>
              <a:rPr/>
              <a:t>births</a:t>
            </a:r>
            <a:r>
              <a:rPr/>
              <a:t> </a:t>
            </a:r>
            <a:r>
              <a:rPr/>
              <a:t>and</a:t>
            </a:r>
            <a:r>
              <a:rPr/>
              <a:t> </a:t>
            </a:r>
            <a:r>
              <a:rPr/>
              <a:t>(in</a:t>
            </a:r>
            <a:r>
              <a:rPr/>
              <a:t> </a:t>
            </a:r>
            <a:r>
              <a:rPr/>
              <a:t>an</a:t>
            </a:r>
            <a:r>
              <a:rPr/>
              <a:t> </a:t>
            </a:r>
            <a:r>
              <a:rPr/>
              <a:t>ideal</a:t>
            </a:r>
            <a:r>
              <a:rPr/>
              <a:t> </a:t>
            </a:r>
            <a:r>
              <a:rPr/>
              <a:t>world)</a:t>
            </a:r>
            <a:r>
              <a:rPr/>
              <a:t> </a:t>
            </a:r>
            <a:r>
              <a:rPr/>
              <a:t>should</a:t>
            </a:r>
            <a:r>
              <a:rPr/>
              <a:t> </a:t>
            </a:r>
            <a:r>
              <a:rPr/>
              <a:t>have</a:t>
            </a:r>
            <a:r>
              <a:rPr/>
              <a:t> </a:t>
            </a:r>
            <a:r>
              <a:rPr/>
              <a:t>the</a:t>
            </a:r>
            <a:r>
              <a:rPr/>
              <a:t> </a:t>
            </a:r>
            <a:r>
              <a:rPr/>
              <a:t>same</a:t>
            </a:r>
            <a:r>
              <a:rPr/>
              <a:t> </a:t>
            </a:r>
            <a:r>
              <a:rPr/>
              <a:t>probability</a:t>
            </a:r>
            <a:r>
              <a:rPr/>
              <a:t> </a:t>
            </a:r>
            <a:r>
              <a:rPr/>
              <a:t>for</a:t>
            </a:r>
            <a:r>
              <a:rPr/>
              <a:t> </a:t>
            </a:r>
            <a:r>
              <a:rPr/>
              <a:t>a</a:t>
            </a:r>
            <a:r>
              <a:rPr/>
              <a:t> </a:t>
            </a:r>
            <a:r>
              <a:rPr/>
              <a:t>C-section</a:t>
            </a:r>
            <a:r>
              <a:rPr/>
              <a:t> </a:t>
            </a:r>
            <a:r>
              <a:rPr/>
              <a:t>birth.</a:t>
            </a:r>
          </a:p>
          <a:p>
            <a:pPr lvl="0" marL="0" indent="0">
              <a:buNone/>
            </a:pPr>
          </a:p>
          <a:p>
            <a:pPr lvl="0" marL="0" indent="0">
              <a:buNone/>
            </a:pPr>
            <a:r>
              <a:rPr/>
              <a:t>There</a:t>
            </a:r>
            <a:r>
              <a:rPr/>
              <a:t> </a:t>
            </a:r>
            <a:r>
              <a:rPr/>
              <a:t>are</a:t>
            </a:r>
            <a:r>
              <a:rPr/>
              <a:t> </a:t>
            </a:r>
            <a:r>
              <a:rPr/>
              <a:t>a</a:t>
            </a:r>
            <a:r>
              <a:rPr/>
              <a:t> </a:t>
            </a:r>
            <a:r>
              <a:rPr/>
              <a:t>gazillion</a:t>
            </a:r>
            <a:r>
              <a:rPr/>
              <a:t> </a:t>
            </a:r>
            <a:r>
              <a:rPr/>
              <a:t>pictures</a:t>
            </a:r>
            <a:r>
              <a:rPr/>
              <a:t> </a:t>
            </a:r>
            <a:r>
              <a:rPr/>
              <a:t>of</a:t>
            </a:r>
            <a:r>
              <a:rPr/>
              <a:t> </a:t>
            </a:r>
            <a:r>
              <a:rPr/>
              <a:t>newborn</a:t>
            </a:r>
            <a:r>
              <a:rPr/>
              <a:t> </a:t>
            </a:r>
            <a:r>
              <a:rPr/>
              <a:t>infants</a:t>
            </a:r>
            <a:r>
              <a:rPr/>
              <a:t> </a:t>
            </a:r>
            <a:r>
              <a:rPr/>
              <a:t>on</a:t>
            </a:r>
            <a:r>
              <a:rPr/>
              <a:t> </a:t>
            </a:r>
            <a:r>
              <a:rPr/>
              <a:t>the</a:t>
            </a:r>
            <a:r>
              <a:rPr/>
              <a:t> </a:t>
            </a:r>
            <a:r>
              <a:rPr/>
              <a:t>Internet.</a:t>
            </a:r>
            <a:r>
              <a:rPr/>
              <a:t> </a:t>
            </a:r>
            <a:r>
              <a:rPr/>
              <a:t>This</a:t>
            </a:r>
            <a:r>
              <a:rPr/>
              <a:t> </a:t>
            </a:r>
            <a:r>
              <a:rPr/>
              <a:t>image</a:t>
            </a:r>
            <a:r>
              <a:rPr/>
              <a:t> </a:t>
            </a:r>
            <a:r>
              <a:rPr/>
              <a:t>is</a:t>
            </a:r>
            <a:r>
              <a:rPr/>
              <a:t> </a:t>
            </a:r>
            <a:r>
              <a:rPr/>
              <a:t>taken</a:t>
            </a:r>
            <a:r>
              <a:rPr/>
              <a:t> </a:t>
            </a:r>
            <a:r>
              <a:rPr/>
              <a:t>from</a:t>
            </a:r>
            <a:r>
              <a:rPr/>
              <a:t> </a:t>
            </a:r>
            <a:r>
              <a:rPr/>
              <a:t>Wikipedia.</a:t>
            </a:r>
            <a:r>
              <a:rPr/>
              <a:t> </a:t>
            </a:r>
            <a:r>
              <a:rPr/>
              <a:t>By</a:t>
            </a:r>
            <a:r>
              <a:rPr/>
              <a:t> </a:t>
            </a:r>
            <a:r>
              <a:rPr/>
              <a:t>the</a:t>
            </a:r>
            <a:r>
              <a:rPr/>
              <a:t> </a:t>
            </a:r>
            <a:r>
              <a:rPr/>
              <a:t>way,</a:t>
            </a:r>
            <a:r>
              <a:rPr/>
              <a:t> </a:t>
            </a:r>
            <a:r>
              <a:rPr/>
              <a:t>aren’t</a:t>
            </a:r>
            <a:r>
              <a:rPr/>
              <a:t> </a:t>
            </a:r>
            <a:r>
              <a:rPr/>
              <a:t>you</a:t>
            </a:r>
            <a:r>
              <a:rPr/>
              <a:t> </a:t>
            </a:r>
            <a:r>
              <a:rPr/>
              <a:t>glad</a:t>
            </a:r>
            <a:r>
              <a:rPr/>
              <a:t> </a:t>
            </a:r>
            <a:r>
              <a:rPr/>
              <a:t>I</a:t>
            </a:r>
            <a:r>
              <a:rPr/>
              <a:t> </a:t>
            </a:r>
            <a:r>
              <a:rPr/>
              <a:t>didn’t</a:t>
            </a:r>
            <a:r>
              <a:rPr/>
              <a:t> </a:t>
            </a:r>
            <a:r>
              <a:rPr/>
              <a:t>show</a:t>
            </a:r>
            <a:r>
              <a:rPr/>
              <a:t> </a:t>
            </a:r>
            <a:r>
              <a:rPr/>
              <a:t>the</a:t>
            </a:r>
            <a:r>
              <a:rPr/>
              <a:t> </a:t>
            </a:r>
            <a:r>
              <a:rPr/>
              <a:t>baby</a:t>
            </a:r>
            <a:r>
              <a:rPr/>
              <a:t> </a:t>
            </a:r>
            <a:r>
              <a:rPr/>
              <a:t>DURING</a:t>
            </a:r>
            <a:r>
              <a:rPr/>
              <a:t> </a:t>
            </a:r>
            <a:r>
              <a:rPr/>
              <a:t>the</a:t>
            </a:r>
            <a:r>
              <a:rPr/>
              <a:t> </a:t>
            </a:r>
            <a:r>
              <a:rPr/>
              <a:t>C-section</a:t>
            </a:r>
            <a:r>
              <a:rPr/>
              <a:t> </a:t>
            </a:r>
            <a:r>
              <a:rPr/>
              <a:t>delivery.</a:t>
            </a:r>
          </a:p>
          <a:p>
            <a:pPr lvl="0" marL="0" indent="0">
              <a:buNone/>
            </a:pPr>
          </a:p>
          <a:p>
            <a:pPr lvl="0" marL="0" indent="0">
              <a:buNone/>
            </a:pPr>
            <a:r>
              <a:rPr/>
              <a:t>https://commons.wikimedia.org/wiki/File:Sleeping_newborn_infant.jpg</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several</a:t>
            </a:r>
            <a:r>
              <a:rPr/>
              <a:t> </a:t>
            </a:r>
            <a:r>
              <a:rPr/>
              <a:t>possible</a:t>
            </a:r>
            <a:r>
              <a:rPr/>
              <a:t> </a:t>
            </a:r>
            <a:r>
              <a:rPr/>
              <a:t>extensions</a:t>
            </a:r>
            <a:r>
              <a:rPr/>
              <a:t> </a:t>
            </a:r>
            <a:r>
              <a:rPr/>
              <a:t>of</a:t>
            </a:r>
            <a:r>
              <a:rPr/>
              <a:t> </a:t>
            </a:r>
            <a:r>
              <a:rPr/>
              <a:t>the</a:t>
            </a:r>
            <a:r>
              <a:rPr/>
              <a:t> </a:t>
            </a:r>
            <a:r>
              <a:rPr/>
              <a:t>Analysis</a:t>
            </a:r>
            <a:r>
              <a:rPr/>
              <a:t> </a:t>
            </a:r>
            <a:r>
              <a:rPr/>
              <a:t>of</a:t>
            </a:r>
            <a:r>
              <a:rPr/>
              <a:t> </a:t>
            </a:r>
            <a:r>
              <a:rPr/>
              <a:t>Means</a:t>
            </a:r>
            <a:r>
              <a:rPr/>
              <a:t> </a:t>
            </a:r>
            <a:r>
              <a:rPr/>
              <a:t>model.</a:t>
            </a:r>
            <a:r>
              <a:rPr/>
              <a:t> </a:t>
            </a:r>
            <a:r>
              <a:rPr/>
              <a:t>A</a:t>
            </a:r>
            <a:r>
              <a:rPr/>
              <a:t> </a:t>
            </a:r>
            <a:r>
              <a:rPr/>
              <a:t>very</a:t>
            </a:r>
            <a:r>
              <a:rPr/>
              <a:t> </a:t>
            </a:r>
            <a:r>
              <a:rPr/>
              <a:t>interesting</a:t>
            </a:r>
            <a:r>
              <a:rPr/>
              <a:t> </a:t>
            </a:r>
            <a:r>
              <a:rPr/>
              <a:t>one</a:t>
            </a:r>
            <a:r>
              <a:rPr/>
              <a:t> </a:t>
            </a:r>
            <a:r>
              <a:rPr/>
              <a:t>appears</a:t>
            </a:r>
            <a:r>
              <a:rPr/>
              <a:t> </a:t>
            </a:r>
            <a:r>
              <a:rPr/>
              <a:t>in</a:t>
            </a:r>
            <a:r>
              <a:rPr/>
              <a:t> </a:t>
            </a:r>
            <a:r>
              <a:rPr/>
              <a:t>the</a:t>
            </a:r>
            <a:r>
              <a:rPr/>
              <a:t> </a:t>
            </a:r>
            <a:r>
              <a:rPr/>
              <a:t>same</a:t>
            </a:r>
            <a:r>
              <a:rPr/>
              <a:t> </a:t>
            </a:r>
            <a:r>
              <a:rPr/>
              <a:t>SAS</a:t>
            </a:r>
            <a:r>
              <a:rPr/>
              <a:t> </a:t>
            </a:r>
            <a:r>
              <a:rPr/>
              <a:t>reference.</a:t>
            </a:r>
            <a:r>
              <a:rPr/>
              <a:t> </a:t>
            </a:r>
            <a:r>
              <a:rPr/>
              <a:t>It</a:t>
            </a:r>
            <a:r>
              <a:rPr/>
              <a:t> </a:t>
            </a:r>
            <a:r>
              <a:rPr/>
              <a:t>involves</a:t>
            </a:r>
            <a:r>
              <a:rPr/>
              <a:t> </a:t>
            </a:r>
            <a:r>
              <a:rPr/>
              <a:t>a</a:t>
            </a:r>
            <a:r>
              <a:rPr/>
              <a:t> </a:t>
            </a:r>
            <a:r>
              <a:rPr/>
              <a:t>comparison</a:t>
            </a:r>
            <a:r>
              <a:rPr/>
              <a:t> </a:t>
            </a:r>
            <a:r>
              <a:rPr/>
              <a:t>of</a:t>
            </a:r>
            <a:r>
              <a:rPr/>
              <a:t> </a:t>
            </a:r>
            <a:r>
              <a:rPr/>
              <a:t>the</a:t>
            </a:r>
            <a:r>
              <a:rPr/>
              <a:t> </a:t>
            </a:r>
            <a:r>
              <a:rPr/>
              <a:t>probability</a:t>
            </a:r>
            <a:r>
              <a:rPr/>
              <a:t> </a:t>
            </a:r>
            <a:r>
              <a:rPr/>
              <a:t>of</a:t>
            </a:r>
            <a:r>
              <a:rPr/>
              <a:t> </a:t>
            </a:r>
            <a:r>
              <a:rPr/>
              <a:t>C-section</a:t>
            </a:r>
            <a:r>
              <a:rPr/>
              <a:t> </a:t>
            </a:r>
            <a:r>
              <a:rPr/>
              <a:t>births</a:t>
            </a:r>
            <a:r>
              <a:rPr/>
              <a:t> </a:t>
            </a:r>
            <a:r>
              <a:rPr/>
              <a:t>among</a:t>
            </a:r>
            <a:r>
              <a:rPr/>
              <a:t> </a:t>
            </a:r>
            <a:r>
              <a:rPr/>
              <a:t>a</a:t>
            </a:r>
            <a:r>
              <a:rPr/>
              <a:t> </a:t>
            </a:r>
            <a:r>
              <a:rPr/>
              <a:t>variety</a:t>
            </a:r>
            <a:r>
              <a:rPr/>
              <a:t> </a:t>
            </a:r>
            <a:r>
              <a:rPr/>
              <a:t>of</a:t>
            </a:r>
            <a:r>
              <a:rPr/>
              <a:t> </a:t>
            </a:r>
            <a:r>
              <a:rPr/>
              <a:t>different</a:t>
            </a:r>
            <a:r>
              <a:rPr/>
              <a:t> </a:t>
            </a:r>
            <a:r>
              <a:rPr/>
              <a:t>clinics.</a:t>
            </a:r>
          </a:p>
          <a:p>
            <a:pPr lvl="0" marL="0" indent="0">
              <a:buNone/>
            </a:pPr>
          </a:p>
          <a:p>
            <a:pPr lvl="0" marL="0" indent="0">
              <a:buNone/>
            </a:pPr>
            <a:r>
              <a:rPr/>
              <a:t>You</a:t>
            </a:r>
            <a:r>
              <a:rPr/>
              <a:t> </a:t>
            </a:r>
            <a:r>
              <a:rPr/>
              <a:t>can</a:t>
            </a:r>
            <a:r>
              <a:rPr/>
              <a:t> </a:t>
            </a:r>
            <a:r>
              <a:rPr/>
              <a:t>use</a:t>
            </a:r>
            <a:r>
              <a:rPr/>
              <a:t> </a:t>
            </a:r>
            <a:r>
              <a:rPr/>
              <a:t>the</a:t>
            </a:r>
            <a:r>
              <a:rPr/>
              <a:t> </a:t>
            </a:r>
            <a:r>
              <a:rPr/>
              <a:t>normal</a:t>
            </a:r>
            <a:r>
              <a:rPr/>
              <a:t> </a:t>
            </a:r>
            <a:r>
              <a:rPr/>
              <a:t>approximation</a:t>
            </a:r>
            <a:r>
              <a:rPr/>
              <a:t> </a:t>
            </a:r>
            <a:r>
              <a:rPr/>
              <a:t>to</a:t>
            </a:r>
            <a:r>
              <a:rPr/>
              <a:t> </a:t>
            </a:r>
            <a:r>
              <a:rPr/>
              <a:t>the</a:t>
            </a:r>
            <a:r>
              <a:rPr/>
              <a:t> </a:t>
            </a:r>
            <a:r>
              <a:rPr/>
              <a:t>binomial</a:t>
            </a:r>
            <a:r>
              <a:rPr/>
              <a:t> </a:t>
            </a:r>
            <a:r>
              <a:rPr/>
              <a:t>distribution</a:t>
            </a:r>
            <a:r>
              <a:rPr/>
              <a:t> </a:t>
            </a:r>
            <a:r>
              <a:rPr/>
              <a:t>and</a:t>
            </a:r>
            <a:r>
              <a:rPr/>
              <a:t> </a:t>
            </a:r>
            <a:r>
              <a:rPr/>
              <a:t>instead</a:t>
            </a:r>
            <a:r>
              <a:rPr/>
              <a:t> </a:t>
            </a:r>
            <a:r>
              <a:rPr/>
              <a:t>of</a:t>
            </a:r>
            <a:r>
              <a:rPr/>
              <a:t> </a:t>
            </a:r>
            <a:r>
              <a:rPr/>
              <a:t>a</a:t>
            </a:r>
            <a:r>
              <a:rPr/>
              <a:t> </a:t>
            </a:r>
            <a:r>
              <a:rPr/>
              <a:t>pooled</a:t>
            </a:r>
            <a:r>
              <a:rPr/>
              <a:t> </a:t>
            </a:r>
            <a:r>
              <a:rPr/>
              <a:t>variance,</a:t>
            </a:r>
            <a:r>
              <a:rPr/>
              <a:t> </a:t>
            </a:r>
            <a:r>
              <a:rPr/>
              <a:t>you</a:t>
            </a:r>
            <a:r>
              <a:rPr/>
              <a:t> </a:t>
            </a:r>
            <a:r>
              <a:rPr/>
              <a:t>use</a:t>
            </a:r>
            <a:r>
              <a:rPr/>
              <a:t> </a:t>
            </a:r>
            <a:r>
              <a:rPr/>
              <a:t>the</a:t>
            </a:r>
            <a:r>
              <a:rPr/>
              <a:t> </a:t>
            </a:r>
            <a:r>
              <a:rPr/>
              <a:t>square</a:t>
            </a:r>
            <a:r>
              <a:rPr/>
              <a:t> </a:t>
            </a:r>
            <a:r>
              <a:rPr/>
              <a:t>root</a:t>
            </a:r>
            <a:r>
              <a:rPr/>
              <a:t> </a:t>
            </a:r>
            <a:r>
              <a:rPr/>
              <a:t>of</a:t>
            </a:r>
            <a:r>
              <a:rPr/>
              <a:t> </a:t>
            </a:r>
            <a:r>
              <a:rPr/>
              <a:t>p-bar</a:t>
            </a:r>
            <a:r>
              <a:rPr/>
              <a:t> </a:t>
            </a:r>
            <a:r>
              <a:rPr/>
              <a:t>times</a:t>
            </a:r>
            <a:r>
              <a:rPr/>
              <a:t> </a:t>
            </a:r>
            <a:r>
              <a:rPr/>
              <a:t>one</a:t>
            </a:r>
            <a:r>
              <a:rPr/>
              <a:t> </a:t>
            </a:r>
            <a:r>
              <a:rPr/>
              <a:t>minus</a:t>
            </a:r>
            <a:r>
              <a:rPr/>
              <a:t> </a:t>
            </a:r>
            <a:r>
              <a:rPr/>
              <a:t>p-bar.</a:t>
            </a:r>
          </a:p>
          <a:p>
            <a:pPr lvl="0" marL="0" indent="0">
              <a:buNone/>
            </a:pPr>
          </a:p>
          <a:p>
            <a:pPr lvl="0" marL="0" indent="0">
              <a:buNone/>
            </a:pPr>
            <a:r>
              <a:rPr/>
              <a:t>The</a:t>
            </a:r>
            <a:r>
              <a:rPr/>
              <a:t> </a:t>
            </a:r>
            <a:r>
              <a:rPr/>
              <a:t>other</a:t>
            </a:r>
            <a:r>
              <a:rPr/>
              <a:t> </a:t>
            </a:r>
            <a:r>
              <a:rPr/>
              <a:t>extension</a:t>
            </a:r>
            <a:r>
              <a:rPr/>
              <a:t> </a:t>
            </a:r>
            <a:r>
              <a:rPr/>
              <a:t>is</a:t>
            </a:r>
            <a:r>
              <a:rPr/>
              <a:t> </a:t>
            </a:r>
            <a:r>
              <a:rPr/>
              <a:t>the</a:t>
            </a:r>
            <a:r>
              <a:rPr/>
              <a:t> </a:t>
            </a:r>
            <a:r>
              <a:rPr/>
              <a:t>unequal</a:t>
            </a:r>
            <a:r>
              <a:rPr/>
              <a:t> </a:t>
            </a:r>
            <a:r>
              <a:rPr/>
              <a:t>sample</a:t>
            </a:r>
            <a:r>
              <a:rPr/>
              <a:t> </a:t>
            </a:r>
            <a:r>
              <a:rPr/>
              <a:t>sizes.</a:t>
            </a:r>
            <a:r>
              <a:rPr/>
              <a:t> </a:t>
            </a:r>
            <a:r>
              <a:rPr/>
              <a:t>Some</a:t>
            </a:r>
            <a:r>
              <a:rPr/>
              <a:t> </a:t>
            </a:r>
            <a:r>
              <a:rPr/>
              <a:t>clinics</a:t>
            </a:r>
            <a:r>
              <a:rPr/>
              <a:t> </a:t>
            </a:r>
            <a:r>
              <a:rPr/>
              <a:t>only</a:t>
            </a:r>
            <a:r>
              <a:rPr/>
              <a:t> </a:t>
            </a:r>
            <a:r>
              <a:rPr/>
              <a:t>had</a:t>
            </a:r>
            <a:r>
              <a:rPr/>
              <a:t> </a:t>
            </a:r>
            <a:r>
              <a:rPr/>
              <a:t>3</a:t>
            </a:r>
            <a:r>
              <a:rPr/>
              <a:t> </a:t>
            </a:r>
            <a:r>
              <a:rPr/>
              <a:t>total</a:t>
            </a:r>
            <a:r>
              <a:rPr/>
              <a:t> </a:t>
            </a:r>
            <a:r>
              <a:rPr/>
              <a:t>births</a:t>
            </a:r>
            <a:r>
              <a:rPr/>
              <a:t> </a:t>
            </a:r>
            <a:r>
              <a:rPr/>
              <a:t>during</a:t>
            </a:r>
            <a:r>
              <a:rPr/>
              <a:t> </a:t>
            </a:r>
            <a:r>
              <a:rPr/>
              <a:t>the</a:t>
            </a:r>
            <a:r>
              <a:rPr/>
              <a:t> </a:t>
            </a:r>
            <a:r>
              <a:rPr/>
              <a:t>study</a:t>
            </a:r>
            <a:r>
              <a:rPr/>
              <a:t> </a:t>
            </a:r>
            <a:r>
              <a:rPr/>
              <a:t>time</a:t>
            </a:r>
            <a:r>
              <a:rPr/>
              <a:t> </a:t>
            </a:r>
            <a:r>
              <a:rPr/>
              <a:t>frame,</a:t>
            </a:r>
            <a:r>
              <a:rPr/>
              <a:t> </a:t>
            </a:r>
            <a:r>
              <a:rPr/>
              <a:t>and</a:t>
            </a:r>
            <a:r>
              <a:rPr/>
              <a:t> </a:t>
            </a:r>
            <a:r>
              <a:rPr/>
              <a:t>one</a:t>
            </a:r>
            <a:r>
              <a:rPr/>
              <a:t> </a:t>
            </a:r>
            <a:r>
              <a:rPr/>
              <a:t>clinic</a:t>
            </a:r>
            <a:r>
              <a:rPr/>
              <a:t> </a:t>
            </a:r>
            <a:r>
              <a:rPr/>
              <a:t>had</a:t>
            </a:r>
            <a:r>
              <a:rPr/>
              <a:t> </a:t>
            </a:r>
            <a:r>
              <a:rPr/>
              <a:t>almost</a:t>
            </a:r>
            <a:r>
              <a:rPr/>
              <a:t> </a:t>
            </a:r>
            <a:r>
              <a:rPr/>
              <a:t>a</a:t>
            </a:r>
            <a:r>
              <a:rPr/>
              <a:t> </a:t>
            </a:r>
            <a:r>
              <a:rPr/>
              <a:t>thousand</a:t>
            </a:r>
            <a:r>
              <a:rPr/>
              <a:t> </a:t>
            </a:r>
            <a:r>
              <a:rPr/>
              <a:t>births.</a:t>
            </a:r>
            <a:r>
              <a:rPr/>
              <a:t> </a:t>
            </a:r>
            <a:r>
              <a:rPr/>
              <a:t>You</a:t>
            </a:r>
            <a:r>
              <a:rPr/>
              <a:t> </a:t>
            </a:r>
            <a:r>
              <a:rPr/>
              <a:t>have</a:t>
            </a:r>
            <a:r>
              <a:rPr/>
              <a:t> </a:t>
            </a:r>
            <a:r>
              <a:rPr/>
              <a:t>to</a:t>
            </a:r>
            <a:r>
              <a:rPr/>
              <a:t> </a:t>
            </a:r>
            <a:r>
              <a:rPr/>
              <a:t>use</a:t>
            </a:r>
            <a:r>
              <a:rPr/>
              <a:t> </a:t>
            </a:r>
            <a:r>
              <a:rPr/>
              <a:t>a</a:t>
            </a:r>
            <a:r>
              <a:rPr/>
              <a:t> </a:t>
            </a:r>
            <a:r>
              <a:rPr/>
              <a:t>different</a:t>
            </a:r>
            <a:r>
              <a:rPr/>
              <a:t> </a:t>
            </a:r>
            <a:r>
              <a:rPr/>
              <a:t>table</a:t>
            </a:r>
            <a:r>
              <a:rPr/>
              <a:t> </a:t>
            </a:r>
            <a:r>
              <a:rPr/>
              <a:t>for</a:t>
            </a:r>
            <a:r>
              <a:rPr/>
              <a:t> </a:t>
            </a:r>
            <a:r>
              <a:rPr/>
              <a:t>unequal</a:t>
            </a:r>
            <a:r>
              <a:rPr/>
              <a:t> </a:t>
            </a:r>
            <a:r>
              <a:rPr/>
              <a:t>sample</a:t>
            </a:r>
            <a:r>
              <a:rPr/>
              <a:t> </a:t>
            </a:r>
            <a:r>
              <a:rPr/>
              <a:t>sizes.</a:t>
            </a:r>
            <a:r>
              <a:rPr/>
              <a:t> </a:t>
            </a:r>
            <a:r>
              <a:rPr/>
              <a:t>I</a:t>
            </a:r>
            <a:r>
              <a:rPr/>
              <a:t> </a:t>
            </a:r>
            <a:r>
              <a:rPr/>
              <a:t>don’t</a:t>
            </a:r>
            <a:r>
              <a:rPr/>
              <a:t> </a:t>
            </a:r>
            <a:r>
              <a:rPr/>
              <a:t>have</a:t>
            </a:r>
            <a:r>
              <a:rPr/>
              <a:t> </a:t>
            </a:r>
            <a:r>
              <a:rPr/>
              <a:t>easy</a:t>
            </a:r>
            <a:r>
              <a:rPr/>
              <a:t> </a:t>
            </a:r>
            <a:r>
              <a:rPr/>
              <a:t>access</a:t>
            </a:r>
            <a:r>
              <a:rPr/>
              <a:t> </a:t>
            </a:r>
            <a:r>
              <a:rPr/>
              <a:t>to</a:t>
            </a:r>
            <a:r>
              <a:rPr/>
              <a:t> </a:t>
            </a:r>
            <a:r>
              <a:rPr/>
              <a:t>this</a:t>
            </a:r>
            <a:r>
              <a:rPr/>
              <a:t> </a:t>
            </a:r>
            <a:r>
              <a:rPr/>
              <a:t>table,</a:t>
            </a:r>
            <a:r>
              <a:rPr/>
              <a:t> </a:t>
            </a:r>
            <a:r>
              <a:rPr/>
              <a:t>but</a:t>
            </a:r>
            <a:r>
              <a:rPr/>
              <a:t> </a:t>
            </a:r>
            <a:r>
              <a:rPr/>
              <a:t>you</a:t>
            </a:r>
            <a:r>
              <a:rPr/>
              <a:t> </a:t>
            </a:r>
            <a:r>
              <a:rPr/>
              <a:t>can</a:t>
            </a:r>
            <a:r>
              <a:rPr/>
              <a:t> </a:t>
            </a:r>
            <a:r>
              <a:rPr/>
              <a:t>find</a:t>
            </a:r>
            <a:r>
              <a:rPr/>
              <a:t> </a:t>
            </a:r>
            <a:r>
              <a:rPr/>
              <a:t>it</a:t>
            </a:r>
            <a:r>
              <a:rPr/>
              <a:t> </a:t>
            </a:r>
            <a:r>
              <a:rPr/>
              <a:t>in</a:t>
            </a:r>
            <a:r>
              <a:rPr/>
              <a:t> </a:t>
            </a:r>
            <a:r>
              <a:rPr/>
              <a:t>a</a:t>
            </a:r>
            <a:r>
              <a:rPr/>
              <a:t> </a:t>
            </a:r>
            <a:r>
              <a:rPr/>
              <a:t>book</a:t>
            </a:r>
            <a:r>
              <a:rPr/>
              <a:t> </a:t>
            </a:r>
            <a:r>
              <a:rPr/>
              <a:t>by</a:t>
            </a:r>
            <a:r>
              <a:rPr/>
              <a:t> </a:t>
            </a:r>
            <a:r>
              <a:rPr/>
              <a:t>Nelson.</a:t>
            </a:r>
          </a:p>
          <a:p>
            <a:pPr lvl="0" marL="0" indent="0">
              <a:buNone/>
            </a:pPr>
          </a:p>
          <a:p>
            <a:pPr lvl="0" marL="0" indent="0">
              <a:buNone/>
            </a:pPr>
            <a:r>
              <a:rPr/>
              <a:t>Peter</a:t>
            </a:r>
            <a:r>
              <a:rPr/>
              <a:t> </a:t>
            </a:r>
            <a:r>
              <a:rPr/>
              <a:t>R.</a:t>
            </a:r>
            <a:r>
              <a:rPr/>
              <a:t> </a:t>
            </a:r>
            <a:r>
              <a:rPr/>
              <a:t>Nelson,</a:t>
            </a:r>
            <a:r>
              <a:rPr/>
              <a:t> </a:t>
            </a:r>
            <a:r>
              <a:rPr/>
              <a:t>Peter</a:t>
            </a:r>
            <a:r>
              <a:rPr/>
              <a:t> </a:t>
            </a:r>
            <a:r>
              <a:rPr/>
              <a:t>S.</a:t>
            </a:r>
            <a:r>
              <a:rPr/>
              <a:t> </a:t>
            </a:r>
            <a:r>
              <a:rPr/>
              <a:t>Wludyka,</a:t>
            </a:r>
            <a:r>
              <a:rPr/>
              <a:t> </a:t>
            </a:r>
            <a:r>
              <a:rPr/>
              <a:t>Karen</a:t>
            </a:r>
            <a:r>
              <a:rPr/>
              <a:t> </a:t>
            </a:r>
            <a:r>
              <a:rPr/>
              <a:t>A.</a:t>
            </a:r>
            <a:r>
              <a:rPr/>
              <a:t> </a:t>
            </a:r>
            <a:r>
              <a:rPr/>
              <a:t>F.</a:t>
            </a:r>
            <a:r>
              <a:rPr/>
              <a:t> </a:t>
            </a:r>
            <a:r>
              <a:rPr/>
              <a:t>Copeland.</a:t>
            </a:r>
            <a:r>
              <a:rPr/>
              <a:t> </a:t>
            </a:r>
            <a:r>
              <a:rPr/>
              <a:t>The</a:t>
            </a:r>
            <a:r>
              <a:rPr/>
              <a:t> </a:t>
            </a:r>
            <a:r>
              <a:rPr/>
              <a:t>Analysis</a:t>
            </a:r>
            <a:r>
              <a:rPr/>
              <a:t> </a:t>
            </a:r>
            <a:r>
              <a:rPr/>
              <a:t>of</a:t>
            </a:r>
            <a:r>
              <a:rPr/>
              <a:t> </a:t>
            </a:r>
            <a:r>
              <a:rPr/>
              <a:t>Means.</a:t>
            </a:r>
            <a:r>
              <a:rPr/>
              <a:t> </a:t>
            </a:r>
            <a:r>
              <a:rPr/>
              <a:t>A</a:t>
            </a:r>
            <a:r>
              <a:rPr/>
              <a:t> </a:t>
            </a:r>
            <a:r>
              <a:rPr/>
              <a:t>Graphical</a:t>
            </a:r>
            <a:r>
              <a:rPr/>
              <a:t> </a:t>
            </a:r>
            <a:r>
              <a:rPr/>
              <a:t>Method</a:t>
            </a:r>
            <a:r>
              <a:rPr/>
              <a:t> </a:t>
            </a:r>
            <a:r>
              <a:rPr/>
              <a:t>for</a:t>
            </a:r>
            <a:r>
              <a:rPr/>
              <a:t> </a:t>
            </a:r>
            <a:r>
              <a:rPr/>
              <a:t>Comparing</a:t>
            </a:r>
            <a:r>
              <a:rPr/>
              <a:t> </a:t>
            </a:r>
            <a:r>
              <a:rPr/>
              <a:t>Means,</a:t>
            </a:r>
            <a:r>
              <a:rPr/>
              <a:t> </a:t>
            </a:r>
            <a:r>
              <a:rPr/>
              <a:t>Rates,</a:t>
            </a:r>
            <a:r>
              <a:rPr/>
              <a:t> </a:t>
            </a:r>
            <a:r>
              <a:rPr/>
              <a:t>and</a:t>
            </a:r>
            <a:r>
              <a:rPr/>
              <a:t> </a:t>
            </a:r>
            <a:r>
              <a:rPr/>
              <a:t>Proportions.</a:t>
            </a:r>
            <a:r>
              <a:rPr/>
              <a:t> </a:t>
            </a:r>
            <a:r>
              <a:rPr/>
              <a:t>ASA-SIAM</a:t>
            </a:r>
            <a:r>
              <a:rPr/>
              <a:t> </a:t>
            </a:r>
            <a:r>
              <a:rPr/>
              <a:t>Series</a:t>
            </a:r>
            <a:r>
              <a:rPr/>
              <a:t> </a:t>
            </a:r>
            <a:r>
              <a:rPr/>
              <a:t>on</a:t>
            </a:r>
            <a:r>
              <a:rPr/>
              <a:t> </a:t>
            </a:r>
            <a:r>
              <a:rPr/>
              <a:t>Statistics</a:t>
            </a:r>
            <a:r>
              <a:rPr/>
              <a:t> </a:t>
            </a:r>
            <a:r>
              <a:rPr/>
              <a:t>and</a:t>
            </a:r>
            <a:r>
              <a:rPr/>
              <a:t> </a:t>
            </a:r>
            <a:r>
              <a:rPr/>
              <a:t>Probability.</a:t>
            </a:r>
            <a:r>
              <a:rPr/>
              <a:t> </a:t>
            </a:r>
            <a:r>
              <a:rPr/>
              <a:t>Siam,</a:t>
            </a:r>
            <a:r>
              <a:rPr/>
              <a:t> </a:t>
            </a:r>
            <a:r>
              <a:rPr/>
              <a:t>Philadelphia</a:t>
            </a:r>
            <a:r>
              <a:rPr/>
              <a:t> </a:t>
            </a:r>
            <a:r>
              <a:rPr/>
              <a:t>PA,</a:t>
            </a:r>
            <a:r>
              <a:rPr/>
              <a:t> </a:t>
            </a:r>
            <a:r>
              <a:rPr/>
              <a:t>ASA,</a:t>
            </a:r>
            <a:r>
              <a:rPr/>
              <a:t> </a:t>
            </a:r>
            <a:r>
              <a:rPr/>
              <a:t>Washington</a:t>
            </a:r>
            <a:r>
              <a:rPr/>
              <a:t> </a:t>
            </a:r>
            <a:r>
              <a:rPr/>
              <a:t>DC,</a:t>
            </a:r>
            <a:r>
              <a:rPr/>
              <a:t> </a:t>
            </a:r>
            <a:r>
              <a:rPr/>
              <a:t>2005.</a:t>
            </a:r>
          </a:p>
          <a:p>
            <a:pPr lvl="0" marL="0" indent="0">
              <a:buNone/>
            </a:pPr>
          </a:p>
          <a:p>
            <a:pPr lvl="0" marL="0" indent="0">
              <a:buNone/>
            </a:pPr>
            <a:r>
              <a:rPr/>
              <a:t>VERY</a:t>
            </a:r>
            <a:r>
              <a:rPr/>
              <a:t> </a:t>
            </a:r>
            <a:r>
              <a:rPr/>
              <a:t>IMPORTANT!!!</a:t>
            </a:r>
            <a:r>
              <a:rPr/>
              <a:t> </a:t>
            </a:r>
            <a:r>
              <a:rPr/>
              <a:t>There</a:t>
            </a:r>
            <a:r>
              <a:rPr/>
              <a:t> </a:t>
            </a:r>
            <a:r>
              <a:rPr/>
              <a:t>is</a:t>
            </a:r>
            <a:r>
              <a:rPr/>
              <a:t> </a:t>
            </a:r>
            <a:r>
              <a:rPr/>
              <a:t>a</a:t>
            </a:r>
            <a:r>
              <a:rPr/>
              <a:t> </a:t>
            </a:r>
            <a:r>
              <a:rPr/>
              <a:t>subscript</a:t>
            </a:r>
            <a:r>
              <a:rPr/>
              <a:t> </a:t>
            </a:r>
            <a:r>
              <a:rPr/>
              <a:t>i</a:t>
            </a:r>
            <a:r>
              <a:rPr/>
              <a:t> </a:t>
            </a:r>
            <a:r>
              <a:rPr/>
              <a:t>in</a:t>
            </a:r>
            <a:r>
              <a:rPr/>
              <a:t> </a:t>
            </a:r>
            <a:r>
              <a:rPr/>
              <a:t>this</a:t>
            </a:r>
            <a:r>
              <a:rPr/>
              <a:t> </a:t>
            </a:r>
            <a:r>
              <a:rPr/>
              <a:t>equation.</a:t>
            </a:r>
            <a:r>
              <a:rPr/>
              <a:t> </a:t>
            </a:r>
            <a:r>
              <a:rPr/>
              <a:t>That</a:t>
            </a:r>
            <a:r>
              <a:rPr/>
              <a:t> </a:t>
            </a:r>
            <a:r>
              <a:rPr/>
              <a:t>means</a:t>
            </a:r>
            <a:r>
              <a:rPr/>
              <a:t> </a:t>
            </a:r>
            <a:r>
              <a:rPr/>
              <a:t>that</a:t>
            </a:r>
            <a:r>
              <a:rPr/>
              <a:t> </a:t>
            </a:r>
            <a:r>
              <a:rPr/>
              <a:t>the</a:t>
            </a:r>
            <a:r>
              <a:rPr/>
              <a:t> </a:t>
            </a:r>
            <a:r>
              <a:rPr/>
              <a:t>limits</a:t>
            </a:r>
            <a:r>
              <a:rPr/>
              <a:t> </a:t>
            </a:r>
            <a:r>
              <a:rPr/>
              <a:t>vary</a:t>
            </a:r>
            <a:r>
              <a:rPr/>
              <a:t> </a:t>
            </a:r>
            <a:r>
              <a:rPr/>
              <a:t>in</a:t>
            </a:r>
            <a:r>
              <a:rPr/>
              <a:t> </a:t>
            </a:r>
            <a:r>
              <a:rPr/>
              <a:t>width.</a:t>
            </a:r>
            <a:r>
              <a:rPr/>
              <a:t> </a:t>
            </a:r>
            <a:r>
              <a:rPr/>
              <a:t>That’s</a:t>
            </a:r>
            <a:r>
              <a:rPr/>
              <a:t> </a:t>
            </a:r>
            <a:r>
              <a:rPr/>
              <a:t>to</a:t>
            </a:r>
            <a:r>
              <a:rPr/>
              <a:t> </a:t>
            </a:r>
            <a:r>
              <a:rPr/>
              <a:t>be</a:t>
            </a:r>
            <a:r>
              <a:rPr/>
              <a:t> </a:t>
            </a:r>
            <a:r>
              <a:rPr/>
              <a:t>expected</a:t>
            </a:r>
            <a:r>
              <a:rPr/>
              <a:t> </a:t>
            </a:r>
            <a:r>
              <a:rPr/>
              <a:t>when</a:t>
            </a:r>
            <a:r>
              <a:rPr/>
              <a:t> </a:t>
            </a:r>
            <a:r>
              <a:rPr/>
              <a:t>you</a:t>
            </a:r>
            <a:r>
              <a:rPr/>
              <a:t> </a:t>
            </a:r>
            <a:r>
              <a:rPr/>
              <a:t>have</a:t>
            </a:r>
            <a:r>
              <a:rPr/>
              <a:t> </a:t>
            </a:r>
            <a:r>
              <a:rPr/>
              <a:t>unequal</a:t>
            </a:r>
            <a:r>
              <a:rPr/>
              <a:t> </a:t>
            </a:r>
            <a:r>
              <a:rPr/>
              <a:t>sample</a:t>
            </a:r>
            <a:r>
              <a:rPr/>
              <a:t> </a:t>
            </a:r>
            <a:r>
              <a:rPr/>
              <a:t>sizes.</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an</a:t>
            </a:r>
            <a:r>
              <a:rPr/>
              <a:t> </a:t>
            </a:r>
            <a:r>
              <a:rPr/>
              <a:t>example</a:t>
            </a:r>
            <a:r>
              <a:rPr/>
              <a:t> </a:t>
            </a:r>
            <a:r>
              <a:rPr/>
              <a:t>using</a:t>
            </a:r>
            <a:r>
              <a:rPr/>
              <a:t> </a:t>
            </a:r>
            <a:r>
              <a:rPr/>
              <a:t>analysis</a:t>
            </a:r>
            <a:r>
              <a:rPr/>
              <a:t> </a:t>
            </a:r>
            <a:r>
              <a:rPr/>
              <a:t>of</a:t>
            </a:r>
            <a:r>
              <a:rPr/>
              <a:t> </a:t>
            </a:r>
            <a:r>
              <a:rPr/>
              <a:t>means</a:t>
            </a:r>
            <a:r>
              <a:rPr/>
              <a:t> </a:t>
            </a:r>
            <a:r>
              <a:rPr/>
              <a:t>to</a:t>
            </a:r>
            <a:r>
              <a:rPr/>
              <a:t> </a:t>
            </a:r>
            <a:r>
              <a:rPr/>
              <a:t>look</a:t>
            </a:r>
            <a:r>
              <a:rPr/>
              <a:t> </a:t>
            </a:r>
            <a:r>
              <a:rPr/>
              <a:t>at</a:t>
            </a:r>
            <a:r>
              <a:rPr/>
              <a:t> </a:t>
            </a:r>
            <a:r>
              <a:rPr/>
              <a:t>referral</a:t>
            </a:r>
            <a:r>
              <a:rPr/>
              <a:t> </a:t>
            </a:r>
            <a:r>
              <a:rPr/>
              <a:t>patterns</a:t>
            </a:r>
            <a:r>
              <a:rPr/>
              <a:t> </a:t>
            </a:r>
            <a:r>
              <a:rPr/>
              <a:t>in</a:t>
            </a:r>
            <a:r>
              <a:rPr/>
              <a:t> </a:t>
            </a:r>
            <a:r>
              <a:rPr/>
              <a:t>physicians.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also</a:t>
            </a:r>
            <a:r>
              <a:rPr/>
              <a:t> </a:t>
            </a:r>
            <a:r>
              <a:rPr/>
              <a:t>use</a:t>
            </a:r>
            <a:r>
              <a:rPr/>
              <a:t> </a:t>
            </a:r>
            <a:r>
              <a:rPr/>
              <a:t>the</a:t>
            </a:r>
            <a:r>
              <a:rPr/>
              <a:t> </a:t>
            </a:r>
            <a:r>
              <a:rPr/>
              <a:t>analysis</a:t>
            </a:r>
            <a:r>
              <a:rPr/>
              <a:t> </a:t>
            </a:r>
            <a:r>
              <a:rPr/>
              <a:t>of</a:t>
            </a:r>
            <a:r>
              <a:rPr/>
              <a:t> </a:t>
            </a:r>
            <a:r>
              <a:rPr/>
              <a:t>means</a:t>
            </a:r>
            <a:r>
              <a:rPr/>
              <a:t> </a:t>
            </a:r>
            <a:r>
              <a:rPr/>
              <a:t>methods</a:t>
            </a:r>
            <a:r>
              <a:rPr/>
              <a:t> </a:t>
            </a:r>
            <a:r>
              <a:rPr/>
              <a:t>for</a:t>
            </a:r>
            <a:r>
              <a:rPr/>
              <a:t> </a:t>
            </a:r>
            <a:r>
              <a:rPr/>
              <a:t>proportions</a:t>
            </a:r>
            <a:r>
              <a:rPr/>
              <a:t> </a:t>
            </a:r>
            <a:r>
              <a:rPr/>
              <a:t>and</a:t>
            </a:r>
            <a:r>
              <a:rPr/>
              <a:t> </a:t>
            </a:r>
            <a:r>
              <a:rPr/>
              <a:t>counts.</a:t>
            </a:r>
            <a:r>
              <a:rPr/>
              <a:t> </a:t>
            </a:r>
            <a:r>
              <a:rPr/>
              <a:t>Here’s</a:t>
            </a:r>
            <a:r>
              <a:rPr/>
              <a:t> </a:t>
            </a:r>
            <a:r>
              <a:rPr/>
              <a:t>an</a:t>
            </a:r>
            <a:r>
              <a:rPr/>
              <a:t> </a:t>
            </a:r>
            <a:r>
              <a:rPr/>
              <a:t>example</a:t>
            </a:r>
            <a:r>
              <a:rPr/>
              <a:t> </a:t>
            </a:r>
            <a:r>
              <a:rPr/>
              <a:t>of</a:t>
            </a:r>
            <a:r>
              <a:rPr/>
              <a:t> </a:t>
            </a:r>
            <a:r>
              <a:rPr/>
              <a:t>some</a:t>
            </a:r>
            <a:r>
              <a:rPr/>
              <a:t> </a:t>
            </a:r>
            <a:r>
              <a:rPr/>
              <a:t>proportion</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a</a:t>
            </a:r>
            <a:r>
              <a:rPr/>
              <a:t> </a:t>
            </a:r>
            <a:r>
              <a:rPr/>
              <a:t>plot</a:t>
            </a:r>
            <a:r>
              <a:rPr/>
              <a:t> </a:t>
            </a:r>
            <a:r>
              <a:rPr/>
              <a:t>of</a:t>
            </a:r>
            <a:r>
              <a:rPr/>
              <a:t> </a:t>
            </a:r>
            <a:r>
              <a:rPr/>
              <a:t>the</a:t>
            </a:r>
            <a:r>
              <a:rPr/>
              <a:t> </a:t>
            </a:r>
            <a:r>
              <a:rPr/>
              <a:t>proportions.</a:t>
            </a:r>
            <a:r>
              <a:rPr/>
              <a:t> </a:t>
            </a:r>
            <a:r>
              <a:rPr/>
              <a:t>It</a:t>
            </a:r>
            <a:r>
              <a:rPr/>
              <a:t> </a:t>
            </a:r>
            <a:r>
              <a:rPr/>
              <a:t>looks</a:t>
            </a:r>
            <a:r>
              <a:rPr/>
              <a:t> </a:t>
            </a:r>
            <a:r>
              <a:rPr/>
              <a:t>like</a:t>
            </a:r>
            <a:r>
              <a:rPr/>
              <a:t> </a:t>
            </a:r>
            <a:r>
              <a:rPr/>
              <a:t>there</a:t>
            </a:r>
            <a:r>
              <a:rPr/>
              <a:t> </a:t>
            </a:r>
            <a:r>
              <a:rPr/>
              <a:t>are</a:t>
            </a:r>
            <a:r>
              <a:rPr/>
              <a:t> </a:t>
            </a:r>
            <a:r>
              <a:rPr/>
              <a:t>substantial</a:t>
            </a:r>
            <a:r>
              <a:rPr/>
              <a:t> </a:t>
            </a:r>
            <a:r>
              <a:rPr/>
              <a:t>deviations</a:t>
            </a:r>
            <a:r>
              <a:rPr/>
              <a:t> </a:t>
            </a:r>
            <a:r>
              <a:rPr/>
              <a:t>from</a:t>
            </a:r>
            <a:r>
              <a:rPr/>
              <a:t> </a:t>
            </a:r>
            <a:r>
              <a:rPr/>
              <a:t>the</a:t>
            </a:r>
            <a:r>
              <a:rPr/>
              <a:t> </a:t>
            </a:r>
            <a:r>
              <a:rPr/>
              <a:t>overall</a:t>
            </a:r>
            <a:r>
              <a:rPr/>
              <a:t> </a:t>
            </a:r>
            <a:r>
              <a:rPr/>
              <a:t>C-section</a:t>
            </a:r>
            <a:r>
              <a:rPr/>
              <a:t> </a:t>
            </a:r>
            <a:r>
              <a:rPr/>
              <a:t>rate,</a:t>
            </a:r>
            <a:r>
              <a:rPr/>
              <a:t> </a:t>
            </a:r>
            <a:r>
              <a:rPr/>
              <a:t>but</a:t>
            </a:r>
            <a:r>
              <a:rPr/>
              <a:t> </a:t>
            </a:r>
            <a:r>
              <a:rPr/>
              <a:t>here</a:t>
            </a:r>
            <a:r>
              <a:rPr/>
              <a:t> </a:t>
            </a:r>
            <a:r>
              <a:rPr/>
              <a:t>your</a:t>
            </a:r>
            <a:r>
              <a:rPr/>
              <a:t> </a:t>
            </a:r>
            <a:r>
              <a:rPr/>
              <a:t>initial</a:t>
            </a:r>
            <a:r>
              <a:rPr/>
              <a:t> </a:t>
            </a:r>
            <a:r>
              <a:rPr/>
              <a:t>intuition,</a:t>
            </a:r>
            <a:r>
              <a:rPr/>
              <a:t> </a:t>
            </a:r>
            <a:r>
              <a:rPr/>
              <a:t>if</a:t>
            </a:r>
            <a:r>
              <a:rPr/>
              <a:t> </a:t>
            </a:r>
            <a:r>
              <a:rPr/>
              <a:t>it</a:t>
            </a:r>
            <a:r>
              <a:rPr/>
              <a:t> </a:t>
            </a:r>
            <a:r>
              <a:rPr/>
              <a:t>was</a:t>
            </a:r>
            <a:r>
              <a:rPr/>
              <a:t> </a:t>
            </a:r>
            <a:r>
              <a:rPr/>
              <a:t>like</a:t>
            </a:r>
            <a:r>
              <a:rPr/>
              <a:t> </a:t>
            </a:r>
            <a:r>
              <a:rPr/>
              <a:t>mine,</a:t>
            </a:r>
            <a:r>
              <a:rPr/>
              <a:t> </a:t>
            </a:r>
            <a:r>
              <a:rPr/>
              <a:t>is</a:t>
            </a:r>
            <a:r>
              <a:rPr/>
              <a:t> </a:t>
            </a:r>
            <a:r>
              <a:rPr/>
              <a:t>incorrect.</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won’t</a:t>
            </a:r>
            <a:r>
              <a:rPr/>
              <a:t> </a:t>
            </a:r>
            <a:r>
              <a:rPr/>
              <a:t>show</a:t>
            </a:r>
            <a:r>
              <a:rPr/>
              <a:t> </a:t>
            </a:r>
            <a:r>
              <a:rPr/>
              <a:t>the</a:t>
            </a:r>
            <a:r>
              <a:rPr/>
              <a:t> </a:t>
            </a:r>
            <a:r>
              <a:rPr/>
              <a:t>actual</a:t>
            </a:r>
            <a:r>
              <a:rPr/>
              <a:t> </a:t>
            </a:r>
            <a:r>
              <a:rPr/>
              <a:t>calculations</a:t>
            </a:r>
            <a:r>
              <a:rPr/>
              <a:t> </a:t>
            </a:r>
            <a:r>
              <a:rPr/>
              <a:t>here,</a:t>
            </a:r>
            <a:r>
              <a:rPr/>
              <a:t> </a:t>
            </a:r>
            <a:r>
              <a:rPr/>
              <a:t>but</a:t>
            </a:r>
            <a:r>
              <a:rPr/>
              <a:t> </a:t>
            </a:r>
            <a:r>
              <a:rPr/>
              <a:t>they</a:t>
            </a:r>
            <a:r>
              <a:rPr/>
              <a:t> </a:t>
            </a:r>
            <a:r>
              <a:rPr/>
              <a:t>are</a:t>
            </a:r>
            <a:r>
              <a:rPr/>
              <a:t> </a:t>
            </a:r>
            <a:r>
              <a:rPr/>
              <a:t>tedious</a:t>
            </a:r>
            <a:r>
              <a:rPr/>
              <a:t> </a:t>
            </a:r>
            <a:r>
              <a:rPr/>
              <a:t>rather</a:t>
            </a:r>
            <a:r>
              <a:rPr/>
              <a:t> </a:t>
            </a:r>
            <a:r>
              <a:rPr/>
              <a:t>than</a:t>
            </a:r>
            <a:r>
              <a:rPr/>
              <a:t> </a:t>
            </a:r>
            <a:r>
              <a:rPr/>
              <a:t>difficult.</a:t>
            </a:r>
            <a:r>
              <a:rPr/>
              <a:t> </a:t>
            </a:r>
            <a:r>
              <a:rPr/>
              <a:t>Notice</a:t>
            </a:r>
            <a:r>
              <a:rPr/>
              <a:t> </a:t>
            </a:r>
            <a:r>
              <a:rPr/>
              <a:t>the</a:t>
            </a:r>
            <a:r>
              <a:rPr/>
              <a:t> </a:t>
            </a:r>
            <a:r>
              <a:rPr/>
              <a:t>the</a:t>
            </a:r>
            <a:r>
              <a:rPr/>
              <a:t> </a:t>
            </a:r>
            <a:r>
              <a:rPr/>
              <a:t>clinics</a:t>
            </a:r>
            <a:r>
              <a:rPr/>
              <a:t> </a:t>
            </a:r>
            <a:r>
              <a:rPr/>
              <a:t>with</a:t>
            </a:r>
            <a:r>
              <a:rPr/>
              <a:t> </a:t>
            </a:r>
            <a:r>
              <a:rPr/>
              <a:t>more</a:t>
            </a:r>
            <a:r>
              <a:rPr/>
              <a:t> </a:t>
            </a:r>
            <a:r>
              <a:rPr/>
              <a:t>births</a:t>
            </a:r>
            <a:r>
              <a:rPr/>
              <a:t> </a:t>
            </a:r>
            <a:r>
              <a:rPr/>
              <a:t>(the</a:t>
            </a:r>
            <a:r>
              <a:rPr/>
              <a:t> </a:t>
            </a:r>
            <a:r>
              <a:rPr/>
              <a:t>ones</a:t>
            </a:r>
            <a:r>
              <a:rPr/>
              <a:t> </a:t>
            </a:r>
            <a:r>
              <a:rPr/>
              <a:t>on</a:t>
            </a:r>
            <a:r>
              <a:rPr/>
              <a:t> </a:t>
            </a:r>
            <a:r>
              <a:rPr/>
              <a:t>the</a:t>
            </a:r>
            <a:r>
              <a:rPr/>
              <a:t> </a:t>
            </a:r>
            <a:r>
              <a:rPr/>
              <a:t>left)</a:t>
            </a:r>
            <a:r>
              <a:rPr/>
              <a:t> </a:t>
            </a:r>
            <a:r>
              <a:rPr/>
              <a:t>have</a:t>
            </a:r>
            <a:r>
              <a:rPr/>
              <a:t> </a:t>
            </a:r>
            <a:r>
              <a:rPr/>
              <a:t>narrower</a:t>
            </a:r>
            <a:r>
              <a:rPr/>
              <a:t> </a:t>
            </a:r>
            <a:r>
              <a:rPr/>
              <a:t>analysis</a:t>
            </a:r>
            <a:r>
              <a:rPr/>
              <a:t> </a:t>
            </a:r>
            <a:r>
              <a:rPr/>
              <a:t>of</a:t>
            </a:r>
            <a:r>
              <a:rPr/>
              <a:t> </a:t>
            </a:r>
            <a:r>
              <a:rPr/>
              <a:t>means</a:t>
            </a:r>
            <a:r>
              <a:rPr/>
              <a:t> </a:t>
            </a:r>
            <a:r>
              <a:rPr/>
              <a:t>limits</a:t>
            </a:r>
            <a:r>
              <a:rPr/>
              <a:t> </a:t>
            </a:r>
            <a:r>
              <a:rPr/>
              <a:t>than</a:t>
            </a:r>
            <a:r>
              <a:rPr/>
              <a:t> </a:t>
            </a:r>
            <a:r>
              <a:rPr/>
              <a:t>the</a:t>
            </a:r>
            <a:r>
              <a:rPr/>
              <a:t> </a:t>
            </a:r>
            <a:r>
              <a:rPr/>
              <a:t>clinics</a:t>
            </a:r>
            <a:r>
              <a:rPr/>
              <a:t> </a:t>
            </a:r>
            <a:r>
              <a:rPr/>
              <a:t>with</a:t>
            </a:r>
            <a:r>
              <a:rPr/>
              <a:t> </a:t>
            </a:r>
            <a:r>
              <a:rPr/>
              <a:t>fewer</a:t>
            </a:r>
            <a:r>
              <a:rPr/>
              <a:t> </a:t>
            </a:r>
            <a:r>
              <a:rPr/>
              <a:t>births</a:t>
            </a:r>
            <a:r>
              <a:rPr/>
              <a:t> </a:t>
            </a:r>
            <a:r>
              <a:rPr/>
              <a:t>(the</a:t>
            </a:r>
            <a:r>
              <a:rPr/>
              <a:t> </a:t>
            </a:r>
            <a:r>
              <a:rPr/>
              <a:t>ones</a:t>
            </a:r>
            <a:r>
              <a:rPr/>
              <a:t> </a:t>
            </a:r>
            <a:r>
              <a:rPr/>
              <a:t>on</a:t>
            </a:r>
            <a:r>
              <a:rPr/>
              <a:t> </a:t>
            </a:r>
            <a:r>
              <a:rPr/>
              <a:t>the</a:t>
            </a:r>
            <a:r>
              <a:rPr/>
              <a:t> </a:t>
            </a:r>
            <a:r>
              <a:rPr/>
              <a:t>right).</a:t>
            </a:r>
            <a:r>
              <a:rPr/>
              <a:t> </a:t>
            </a:r>
            <a:r>
              <a:rPr/>
              <a:t>But</a:t>
            </a:r>
            <a:r>
              <a:rPr/>
              <a:t> </a:t>
            </a:r>
            <a:r>
              <a:rPr/>
              <a:t>all</a:t>
            </a:r>
            <a:r>
              <a:rPr/>
              <a:t> </a:t>
            </a:r>
            <a:r>
              <a:rPr/>
              <a:t>the</a:t>
            </a:r>
            <a:r>
              <a:rPr/>
              <a:t> </a:t>
            </a:r>
            <a:r>
              <a:rPr/>
              <a:t>points</a:t>
            </a:r>
            <a:r>
              <a:rPr/>
              <a:t> </a:t>
            </a:r>
            <a:r>
              <a:rPr/>
              <a:t>are</a:t>
            </a:r>
            <a:r>
              <a:rPr/>
              <a:t> </a:t>
            </a:r>
            <a:r>
              <a:rPr/>
              <a:t>within</a:t>
            </a:r>
            <a:r>
              <a:rPr/>
              <a:t> </a:t>
            </a:r>
            <a:r>
              <a:rPr/>
              <a:t>the</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last</a:t>
            </a:r>
            <a:r>
              <a:rPr/>
              <a:t> </a:t>
            </a:r>
            <a:r>
              <a:rPr/>
              <a:t>example</a:t>
            </a:r>
            <a:r>
              <a:rPr/>
              <a:t> </a:t>
            </a:r>
            <a:r>
              <a:rPr/>
              <a:t>is</a:t>
            </a:r>
            <a:r>
              <a:rPr/>
              <a:t> </a:t>
            </a:r>
            <a:r>
              <a:rPr/>
              <a:t>a</a:t>
            </a:r>
            <a:r>
              <a:rPr/>
              <a:t> </a:t>
            </a:r>
            <a:r>
              <a:rPr/>
              <a:t>comparison</a:t>
            </a:r>
            <a:r>
              <a:rPr/>
              <a:t> </a:t>
            </a:r>
            <a:r>
              <a:rPr/>
              <a:t>of</a:t>
            </a:r>
            <a:r>
              <a:rPr/>
              <a:t> </a:t>
            </a:r>
            <a:r>
              <a:rPr/>
              <a:t>rates</a:t>
            </a:r>
            <a:r>
              <a:rPr/>
              <a:t> </a:t>
            </a:r>
            <a:r>
              <a:rPr/>
              <a:t>of</a:t>
            </a:r>
            <a:r>
              <a:rPr/>
              <a:t> </a:t>
            </a:r>
            <a:r>
              <a:rPr/>
              <a:t>utilization</a:t>
            </a:r>
            <a:r>
              <a:rPr/>
              <a:t> </a:t>
            </a:r>
            <a:r>
              <a:rPr/>
              <a:t>of</a:t>
            </a:r>
            <a:r>
              <a:rPr/>
              <a:t> </a:t>
            </a:r>
            <a:r>
              <a:rPr/>
              <a:t>CAT</a:t>
            </a:r>
            <a:r>
              <a:rPr/>
              <a:t> </a:t>
            </a:r>
            <a:r>
              <a:rPr/>
              <a:t>scan</a:t>
            </a:r>
            <a:r>
              <a:rPr/>
              <a:t> </a:t>
            </a:r>
            <a:r>
              <a:rPr/>
              <a:t>machines.</a:t>
            </a:r>
            <a:r>
              <a:rPr/>
              <a:t> </a:t>
            </a:r>
            <a:r>
              <a:rPr/>
              <a:t>These</a:t>
            </a:r>
            <a:r>
              <a:rPr/>
              <a:t> </a:t>
            </a:r>
            <a:r>
              <a:rPr/>
              <a:t>machines</a:t>
            </a:r>
            <a:r>
              <a:rPr/>
              <a:t> </a:t>
            </a:r>
            <a:r>
              <a:rPr/>
              <a:t>are</a:t>
            </a:r>
            <a:r>
              <a:rPr/>
              <a:t> </a:t>
            </a:r>
            <a:r>
              <a:rPr/>
              <a:t>very</a:t>
            </a:r>
            <a:r>
              <a:rPr/>
              <a:t> </a:t>
            </a:r>
            <a:r>
              <a:rPr/>
              <a:t>expensive,</a:t>
            </a:r>
            <a:r>
              <a:rPr/>
              <a:t> </a:t>
            </a:r>
            <a:r>
              <a:rPr/>
              <a:t>and</a:t>
            </a:r>
            <a:r>
              <a:rPr/>
              <a:t> </a:t>
            </a:r>
            <a:r>
              <a:rPr/>
              <a:t>the</a:t>
            </a:r>
            <a:r>
              <a:rPr/>
              <a:t> </a:t>
            </a:r>
            <a:r>
              <a:rPr/>
              <a:t>hospital</a:t>
            </a:r>
            <a:r>
              <a:rPr/>
              <a:t> </a:t>
            </a:r>
            <a:r>
              <a:rPr/>
              <a:t>system</a:t>
            </a:r>
            <a:r>
              <a:rPr/>
              <a:t> </a:t>
            </a:r>
            <a:r>
              <a:rPr/>
              <a:t>wants</a:t>
            </a:r>
            <a:r>
              <a:rPr/>
              <a:t> </a:t>
            </a:r>
            <a:r>
              <a:rPr/>
              <a:t>to</a:t>
            </a:r>
            <a:r>
              <a:rPr/>
              <a:t> </a:t>
            </a:r>
            <a:r>
              <a:rPr/>
              <a:t>make</a:t>
            </a:r>
            <a:r>
              <a:rPr/>
              <a:t> </a:t>
            </a:r>
            <a:r>
              <a:rPr/>
              <a:t>sure</a:t>
            </a:r>
            <a:r>
              <a:rPr/>
              <a:t> </a:t>
            </a:r>
            <a:r>
              <a:rPr/>
              <a:t>that</a:t>
            </a:r>
            <a:r>
              <a:rPr/>
              <a:t> </a:t>
            </a:r>
            <a:r>
              <a:rPr/>
              <a:t>they</a:t>
            </a:r>
            <a:r>
              <a:rPr/>
              <a:t> </a:t>
            </a:r>
            <a:r>
              <a:rPr/>
              <a:t>are</a:t>
            </a:r>
            <a:r>
              <a:rPr/>
              <a:t> </a:t>
            </a:r>
            <a:r>
              <a:rPr/>
              <a:t>not</a:t>
            </a:r>
            <a:r>
              <a:rPr/>
              <a:t> </a:t>
            </a:r>
            <a:r>
              <a:rPr/>
              <a:t>being</a:t>
            </a:r>
            <a:r>
              <a:rPr/>
              <a:t> </a:t>
            </a:r>
            <a:r>
              <a:rPr/>
              <a:t>under-utilized</a:t>
            </a:r>
            <a:r>
              <a:rPr/>
              <a:t> </a:t>
            </a:r>
            <a:r>
              <a:rPr/>
              <a:t>for</a:t>
            </a:r>
            <a:r>
              <a:rPr/>
              <a:t> </a:t>
            </a:r>
            <a:r>
              <a:rPr/>
              <a:t>economic</a:t>
            </a:r>
            <a:r>
              <a:rPr/>
              <a:t> </a:t>
            </a:r>
            <a:r>
              <a:rPr/>
              <a:t>reasons.</a:t>
            </a:r>
            <a:r>
              <a:rPr/>
              <a:t> </a:t>
            </a:r>
            <a:r>
              <a:rPr/>
              <a:t>Over-utilization</a:t>
            </a:r>
            <a:r>
              <a:rPr/>
              <a:t> </a:t>
            </a:r>
            <a:r>
              <a:rPr/>
              <a:t>is</a:t>
            </a:r>
            <a:r>
              <a:rPr/>
              <a:t> </a:t>
            </a:r>
            <a:r>
              <a:rPr/>
              <a:t>also</a:t>
            </a:r>
            <a:r>
              <a:rPr/>
              <a:t> </a:t>
            </a:r>
            <a:r>
              <a:rPr/>
              <a:t>a</a:t>
            </a:r>
            <a:r>
              <a:rPr/>
              <a:t> </a:t>
            </a:r>
            <a:r>
              <a:rPr/>
              <a:t>problem,</a:t>
            </a:r>
            <a:r>
              <a:rPr/>
              <a:t> </a:t>
            </a:r>
            <a:r>
              <a:rPr/>
              <a:t>as</a:t>
            </a:r>
            <a:r>
              <a:rPr/>
              <a:t> </a:t>
            </a:r>
            <a:r>
              <a:rPr/>
              <a:t>it</a:t>
            </a:r>
            <a:r>
              <a:rPr/>
              <a:t> </a:t>
            </a:r>
            <a:r>
              <a:rPr/>
              <a:t>indicates</a:t>
            </a:r>
            <a:r>
              <a:rPr/>
              <a:t> </a:t>
            </a:r>
            <a:r>
              <a:rPr/>
              <a:t>that</a:t>
            </a:r>
            <a:r>
              <a:rPr/>
              <a:t> </a:t>
            </a:r>
            <a:r>
              <a:rPr/>
              <a:t>this</a:t>
            </a:r>
            <a:r>
              <a:rPr/>
              <a:t> </a:t>
            </a:r>
            <a:r>
              <a:rPr/>
              <a:t>diagnostic</a:t>
            </a:r>
            <a:r>
              <a:rPr/>
              <a:t> </a:t>
            </a:r>
            <a:r>
              <a:rPr/>
              <a:t>tool</a:t>
            </a:r>
            <a:r>
              <a:rPr/>
              <a:t> </a:t>
            </a:r>
            <a:r>
              <a:rPr/>
              <a:t>is</a:t>
            </a:r>
            <a:r>
              <a:rPr/>
              <a:t> </a:t>
            </a:r>
            <a:r>
              <a:rPr/>
              <a:t>being</a:t>
            </a:r>
            <a:r>
              <a:rPr/>
              <a:t> </a:t>
            </a:r>
            <a:r>
              <a:rPr/>
              <a:t>used</a:t>
            </a:r>
            <a:r>
              <a:rPr/>
              <a:t> </a:t>
            </a:r>
            <a:r>
              <a:rPr/>
              <a:t>too</a:t>
            </a:r>
            <a:r>
              <a:rPr/>
              <a:t> </a:t>
            </a:r>
            <a:r>
              <a:rPr/>
              <a:t>often</a:t>
            </a:r>
            <a:r>
              <a:rPr/>
              <a:t> </a:t>
            </a:r>
            <a:r>
              <a:rPr/>
              <a:t>and,</a:t>
            </a:r>
            <a:r>
              <a:rPr/>
              <a:t> </a:t>
            </a:r>
            <a:r>
              <a:rPr/>
              <a:t>perhaps,</a:t>
            </a:r>
            <a:r>
              <a:rPr/>
              <a:t> </a:t>
            </a:r>
            <a:r>
              <a:rPr/>
              <a:t>inappropriately.</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One</a:t>
            </a:r>
            <a:r>
              <a:rPr/>
              <a:t> </a:t>
            </a:r>
            <a:r>
              <a:rPr/>
              <a:t>last</a:t>
            </a:r>
            <a:r>
              <a:rPr/>
              <a:t> </a:t>
            </a:r>
            <a:r>
              <a:rPr/>
              <a:t>example.</a:t>
            </a:r>
            <a:r>
              <a:rPr/>
              <a:t> </a:t>
            </a:r>
            <a:r>
              <a:rPr/>
              <a:t>This</a:t>
            </a:r>
            <a:r>
              <a:rPr/>
              <a:t> </a:t>
            </a:r>
            <a:r>
              <a:rPr/>
              <a:t>example</a:t>
            </a:r>
            <a:r>
              <a:rPr/>
              <a:t> </a:t>
            </a:r>
            <a:r>
              <a:rPr/>
              <a:t>is</a:t>
            </a:r>
            <a:r>
              <a:rPr/>
              <a:t> </a:t>
            </a:r>
            <a:r>
              <a:rPr/>
              <a:t>taken</a:t>
            </a:r>
            <a:r>
              <a:rPr/>
              <a:t> </a:t>
            </a:r>
            <a:r>
              <a:rPr/>
              <a:t>from</a:t>
            </a:r>
            <a:r>
              <a:rPr/>
              <a:t> </a:t>
            </a:r>
            <a:r>
              <a:rPr/>
              <a:t>page</a:t>
            </a:r>
            <a:r>
              <a:rPr/>
              <a:t> </a:t>
            </a:r>
            <a:r>
              <a:rPr/>
              <a:t>46</a:t>
            </a:r>
            <a:r>
              <a:rPr/>
              <a:t> </a:t>
            </a:r>
            <a:r>
              <a:rPr/>
              <a:t>of</a:t>
            </a:r>
            <a:r>
              <a:rPr/>
              <a:t> </a:t>
            </a:r>
            <a:r>
              <a:rPr/>
              <a:t>a</a:t>
            </a:r>
            <a:r>
              <a:rPr/>
              <a:t> </a:t>
            </a:r>
            <a:r>
              <a:rPr/>
              <a:t>book</a:t>
            </a:r>
            <a:r>
              <a:rPr/>
              <a:t> </a:t>
            </a:r>
            <a:r>
              <a:rPr/>
              <a:t>by</a:t>
            </a:r>
            <a:r>
              <a:rPr/>
              <a:t> </a:t>
            </a:r>
            <a:r>
              <a:rPr/>
              <a:t>Nelson,</a:t>
            </a:r>
            <a:r>
              <a:rPr/>
              <a:t> </a:t>
            </a:r>
            <a:r>
              <a:rPr/>
              <a:t>Wludyka,</a:t>
            </a:r>
            <a:r>
              <a:rPr/>
              <a:t> </a:t>
            </a:r>
            <a:r>
              <a:rPr/>
              <a:t>and</a:t>
            </a:r>
            <a:r>
              <a:rPr/>
              <a:t> </a:t>
            </a:r>
            <a:r>
              <a:rPr/>
              <a:t>Copeland.</a:t>
            </a:r>
            <a:r>
              <a:rPr/>
              <a:t> </a:t>
            </a:r>
            <a:r>
              <a:rPr/>
              <a:t>CAT</a:t>
            </a:r>
            <a:r>
              <a:rPr/>
              <a:t> </a:t>
            </a:r>
            <a:r>
              <a:rPr/>
              <a:t>scans</a:t>
            </a:r>
            <a:r>
              <a:rPr/>
              <a:t> </a:t>
            </a:r>
            <a:r>
              <a:rPr/>
              <a:t>are</a:t>
            </a:r>
            <a:r>
              <a:rPr/>
              <a:t> </a:t>
            </a:r>
            <a:r>
              <a:rPr/>
              <a:t>done</a:t>
            </a:r>
            <a:r>
              <a:rPr/>
              <a:t> </a:t>
            </a:r>
            <a:r>
              <a:rPr/>
              <a:t>at</a:t>
            </a:r>
            <a:r>
              <a:rPr/>
              <a:t> </a:t>
            </a:r>
            <a:r>
              <a:rPr/>
              <a:t>five</a:t>
            </a:r>
            <a:r>
              <a:rPr/>
              <a:t> </a:t>
            </a:r>
            <a:r>
              <a:rPr/>
              <a:t>different</a:t>
            </a:r>
            <a:r>
              <a:rPr/>
              <a:t> </a:t>
            </a:r>
            <a:r>
              <a:rPr/>
              <a:t>clinics.</a:t>
            </a:r>
            <a:r>
              <a:rPr/>
              <a:t> </a:t>
            </a:r>
            <a:r>
              <a:rPr/>
              <a:t>Each</a:t>
            </a:r>
            <a:r>
              <a:rPr/>
              <a:t> </a:t>
            </a:r>
            <a:r>
              <a:rPr/>
              <a:t>clinic</a:t>
            </a:r>
            <a:r>
              <a:rPr/>
              <a:t> </a:t>
            </a:r>
            <a:r>
              <a:rPr/>
              <a:t>serves</a:t>
            </a:r>
            <a:r>
              <a:rPr/>
              <a:t> </a:t>
            </a:r>
            <a:r>
              <a:rPr/>
              <a:t>a</a:t>
            </a:r>
            <a:r>
              <a:rPr/>
              <a:t> </a:t>
            </a:r>
            <a:r>
              <a:rPr/>
              <a:t>different</a:t>
            </a:r>
            <a:r>
              <a:rPr/>
              <a:t> </a:t>
            </a:r>
            <a:r>
              <a:rPr/>
              <a:t>number</a:t>
            </a:r>
            <a:r>
              <a:rPr/>
              <a:t> </a:t>
            </a:r>
            <a:r>
              <a:rPr/>
              <a:t>of</a:t>
            </a:r>
            <a:r>
              <a:rPr/>
              <a:t> </a:t>
            </a:r>
            <a:r>
              <a:rPr/>
              <a:t>members.</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plots</a:t>
            </a:r>
            <a:r>
              <a:rPr/>
              <a:t> </a:t>
            </a:r>
            <a:r>
              <a:rPr/>
              <a:t>of</a:t>
            </a:r>
            <a:r>
              <a:rPr/>
              <a:t> </a:t>
            </a:r>
            <a:r>
              <a:rPr/>
              <a:t>CAT</a:t>
            </a:r>
            <a:r>
              <a:rPr/>
              <a:t> </a:t>
            </a:r>
            <a:r>
              <a:rPr/>
              <a:t>scan</a:t>
            </a:r>
            <a:r>
              <a:rPr/>
              <a:t> </a:t>
            </a:r>
            <a:r>
              <a:rPr/>
              <a:t>rates.</a:t>
            </a:r>
            <a:r>
              <a:rPr/>
              <a:t> </a:t>
            </a:r>
            <a:r>
              <a:rPr/>
              <a:t>Notice</a:t>
            </a:r>
            <a:r>
              <a:rPr/>
              <a:t> </a:t>
            </a:r>
            <a:r>
              <a:rPr/>
              <a:t>that</a:t>
            </a:r>
            <a:r>
              <a:rPr/>
              <a:t> </a:t>
            </a:r>
            <a:r>
              <a:rPr/>
              <a:t>clinics</a:t>
            </a:r>
            <a:r>
              <a:rPr/>
              <a:t> </a:t>
            </a:r>
            <a:r>
              <a:rPr/>
              <a:t>1</a:t>
            </a:r>
            <a:r>
              <a:rPr/>
              <a:t> </a:t>
            </a:r>
            <a:r>
              <a:rPr/>
              <a:t>and</a:t>
            </a:r>
            <a:r>
              <a:rPr/>
              <a:t> </a:t>
            </a:r>
            <a:r>
              <a:rPr/>
              <a:t>3</a:t>
            </a:r>
            <a:r>
              <a:rPr/>
              <a:t> </a:t>
            </a:r>
            <a:r>
              <a:rPr/>
              <a:t>have</a:t>
            </a:r>
            <a:r>
              <a:rPr/>
              <a:t> </a:t>
            </a:r>
            <a:r>
              <a:rPr/>
              <a:t>lower</a:t>
            </a:r>
            <a:r>
              <a:rPr/>
              <a:t> </a:t>
            </a:r>
            <a:r>
              <a:rPr/>
              <a:t>rates.</a:t>
            </a:r>
            <a:r>
              <a:rPr/>
              <a:t> </a:t>
            </a:r>
            <a:r>
              <a:rPr/>
              <a:t>Clinics</a:t>
            </a:r>
            <a:r>
              <a:rPr/>
              <a:t> </a:t>
            </a:r>
            <a:r>
              <a:rPr/>
              <a:t>2</a:t>
            </a:r>
            <a:r>
              <a:rPr/>
              <a:t> </a:t>
            </a:r>
            <a:r>
              <a:rPr/>
              <a:t>and</a:t>
            </a:r>
            <a:r>
              <a:rPr/>
              <a:t> </a:t>
            </a:r>
            <a:r>
              <a:rPr/>
              <a:t>5</a:t>
            </a:r>
            <a:r>
              <a:rPr/>
              <a:t> </a:t>
            </a:r>
            <a:r>
              <a:rPr/>
              <a:t>have</a:t>
            </a:r>
            <a:r>
              <a:rPr/>
              <a:t> </a:t>
            </a:r>
            <a:r>
              <a:rPr/>
              <a:t>higher</a:t>
            </a:r>
            <a:r>
              <a:rPr/>
              <a:t> </a:t>
            </a:r>
            <a:r>
              <a:rPr/>
              <a:t>rates.</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formulas.</a:t>
            </a:r>
            <a:r>
              <a:rPr/>
              <a:t> </a:t>
            </a:r>
            <a:r>
              <a:rPr/>
              <a:t>Notice</a:t>
            </a:r>
            <a:r>
              <a:rPr/>
              <a:t> </a:t>
            </a:r>
            <a:r>
              <a:rPr/>
              <a:t>that</a:t>
            </a:r>
            <a:r>
              <a:rPr/>
              <a:t> </a:t>
            </a:r>
            <a:r>
              <a:rPr/>
              <a:t>where</a:t>
            </a:r>
            <a:r>
              <a:rPr/>
              <a:t> </a:t>
            </a:r>
            <a:r>
              <a:rPr/>
              <a:t>we</a:t>
            </a:r>
            <a:r>
              <a:rPr/>
              <a:t> </a:t>
            </a:r>
            <a:r>
              <a:rPr/>
              <a:t>formerly</a:t>
            </a:r>
            <a:r>
              <a:rPr/>
              <a:t> </a:t>
            </a:r>
            <a:r>
              <a:rPr/>
              <a:t>had</a:t>
            </a:r>
            <a:r>
              <a:rPr/>
              <a:t> </a:t>
            </a:r>
            <a:r>
              <a:rPr/>
              <a:t>the</a:t>
            </a:r>
            <a:r>
              <a:rPr/>
              <a:t> </a:t>
            </a:r>
            <a:r>
              <a:rPr/>
              <a:t>pooled</a:t>
            </a:r>
            <a:r>
              <a:rPr/>
              <a:t> </a:t>
            </a:r>
            <a:r>
              <a:rPr/>
              <a:t>standard</a:t>
            </a:r>
            <a:r>
              <a:rPr/>
              <a:t> </a:t>
            </a:r>
            <a:r>
              <a:rPr/>
              <a:t>deviation</a:t>
            </a:r>
            <a:r>
              <a:rPr/>
              <a:t> </a:t>
            </a:r>
            <a:r>
              <a:rPr/>
              <a:t>or</a:t>
            </a:r>
            <a:r>
              <a:rPr/>
              <a:t> </a:t>
            </a:r>
            <a:r>
              <a:rPr/>
              <a:t>the</a:t>
            </a:r>
            <a:r>
              <a:rPr/>
              <a:t> </a:t>
            </a:r>
            <a:r>
              <a:rPr/>
              <a:t>square</a:t>
            </a:r>
            <a:r>
              <a:rPr/>
              <a:t> </a:t>
            </a:r>
            <a:r>
              <a:rPr/>
              <a:t>root</a:t>
            </a:r>
            <a:r>
              <a:rPr/>
              <a:t> </a:t>
            </a:r>
            <a:r>
              <a:rPr/>
              <a:t>of</a:t>
            </a:r>
            <a:r>
              <a:rPr/>
              <a:t> </a:t>
            </a:r>
            <a:r>
              <a:rPr/>
              <a:t>p-bar</a:t>
            </a:r>
            <a:r>
              <a:rPr/>
              <a:t> </a:t>
            </a:r>
            <a:r>
              <a:rPr/>
              <a:t>time</a:t>
            </a:r>
            <a:r>
              <a:rPr/>
              <a:t> </a:t>
            </a:r>
            <a:r>
              <a:rPr/>
              <a:t>1-pbar,</a:t>
            </a:r>
            <a:r>
              <a:rPr/>
              <a:t> </a:t>
            </a:r>
            <a:r>
              <a:rPr/>
              <a:t>now</a:t>
            </a:r>
            <a:r>
              <a:rPr/>
              <a:t> </a:t>
            </a:r>
            <a:r>
              <a:rPr/>
              <a:t>we</a:t>
            </a:r>
            <a:r>
              <a:rPr/>
              <a:t> </a:t>
            </a:r>
            <a:r>
              <a:rPr/>
              <a:t>have</a:t>
            </a:r>
            <a:r>
              <a:rPr/>
              <a:t> </a:t>
            </a:r>
            <a:r>
              <a:rPr/>
              <a:t>the</a:t>
            </a:r>
            <a:r>
              <a:rPr/>
              <a:t> </a:t>
            </a:r>
            <a:r>
              <a:rPr/>
              <a:t>square</a:t>
            </a:r>
            <a:r>
              <a:rPr/>
              <a:t> </a:t>
            </a:r>
            <a:r>
              <a:rPr/>
              <a:t>root</a:t>
            </a:r>
            <a:r>
              <a:rPr/>
              <a:t> </a:t>
            </a:r>
            <a:r>
              <a:rPr/>
              <a:t>of</a:t>
            </a:r>
            <a:r>
              <a:rPr/>
              <a:t> </a:t>
            </a:r>
            <a:r>
              <a:rPr/>
              <a:t>u-bar.</a:t>
            </a:r>
            <a:r>
              <a:rPr/>
              <a:t> </a:t>
            </a:r>
            <a:r>
              <a:rPr/>
              <a:t>This</a:t>
            </a:r>
            <a:r>
              <a:rPr/>
              <a:t> </a:t>
            </a:r>
            <a:r>
              <a:rPr/>
              <a:t>is</a:t>
            </a:r>
            <a:r>
              <a:rPr/>
              <a:t> </a:t>
            </a:r>
            <a:r>
              <a:rPr/>
              <a:t>because</a:t>
            </a:r>
            <a:r>
              <a:rPr/>
              <a:t> </a:t>
            </a:r>
            <a:r>
              <a:rPr/>
              <a:t>the</a:t>
            </a:r>
            <a:r>
              <a:rPr/>
              <a:t> </a:t>
            </a:r>
            <a:r>
              <a:rPr/>
              <a:t>variance</a:t>
            </a:r>
            <a:r>
              <a:rPr/>
              <a:t> </a:t>
            </a:r>
            <a:r>
              <a:rPr/>
              <a:t>of</a:t>
            </a:r>
            <a:r>
              <a:rPr/>
              <a:t> </a:t>
            </a:r>
            <a:r>
              <a:rPr/>
              <a:t>a</a:t>
            </a:r>
            <a:r>
              <a:rPr/>
              <a:t> </a:t>
            </a:r>
            <a:r>
              <a:rPr/>
              <a:t>Poisson</a:t>
            </a:r>
            <a:r>
              <a:rPr/>
              <a:t> </a:t>
            </a:r>
            <a:r>
              <a:rPr/>
              <a:t>random</a:t>
            </a:r>
            <a:r>
              <a:rPr/>
              <a:t> </a:t>
            </a:r>
            <a:r>
              <a:rPr/>
              <a:t>variable</a:t>
            </a:r>
            <a:r>
              <a:rPr/>
              <a:t> </a:t>
            </a:r>
            <a:r>
              <a:rPr/>
              <a:t>is</a:t>
            </a:r>
            <a:r>
              <a:rPr/>
              <a:t> </a:t>
            </a:r>
            <a:r>
              <a:rPr/>
              <a:t>equal</a:t>
            </a:r>
            <a:r>
              <a:rPr/>
              <a:t> </a:t>
            </a:r>
            <a:r>
              <a:rPr/>
              <a:t>to</a:t>
            </a:r>
            <a:r>
              <a:rPr/>
              <a:t> </a:t>
            </a:r>
            <a:r>
              <a:rPr/>
              <a:t>its</a:t>
            </a:r>
            <a:r>
              <a:rPr/>
              <a:t> </a:t>
            </a:r>
            <a:r>
              <a:rPr/>
              <a:t>mean.</a:t>
            </a:r>
            <a:r>
              <a:rPr/>
              <a:t> </a:t>
            </a:r>
            <a:r>
              <a:rPr/>
              <a:t>Thus</a:t>
            </a:r>
            <a:r>
              <a:rPr/>
              <a:t> </a:t>
            </a:r>
            <a:r>
              <a:rPr/>
              <a:t>the</a:t>
            </a:r>
            <a:r>
              <a:rPr/>
              <a:t> </a:t>
            </a:r>
            <a:r>
              <a:rPr/>
              <a:t>standard</a:t>
            </a:r>
            <a:r>
              <a:rPr/>
              <a:t> </a:t>
            </a:r>
            <a:r>
              <a:rPr/>
              <a:t>deviation</a:t>
            </a:r>
            <a:r>
              <a:rPr/>
              <a:t> </a:t>
            </a:r>
            <a:r>
              <a:rPr/>
              <a:t>of</a:t>
            </a:r>
            <a:r>
              <a:rPr/>
              <a:t> </a:t>
            </a:r>
            <a:r>
              <a:rPr/>
              <a:t>a</a:t>
            </a:r>
            <a:r>
              <a:rPr/>
              <a:t> </a:t>
            </a:r>
            <a:r>
              <a:rPr/>
              <a:t>Poisson</a:t>
            </a:r>
            <a:r>
              <a:rPr/>
              <a:t> </a:t>
            </a:r>
            <a:r>
              <a:rPr/>
              <a:t>random</a:t>
            </a:r>
            <a:r>
              <a:rPr/>
              <a:t> </a:t>
            </a:r>
            <a:r>
              <a:rPr/>
              <a:t>variable</a:t>
            </a:r>
            <a:r>
              <a:rPr/>
              <a:t> </a:t>
            </a:r>
            <a:r>
              <a:rPr/>
              <a:t>is</a:t>
            </a:r>
            <a:r>
              <a:rPr/>
              <a:t> </a:t>
            </a:r>
            <a:r>
              <a:rPr/>
              <a:t>equal</a:t>
            </a:r>
            <a:r>
              <a:rPr/>
              <a:t> </a:t>
            </a:r>
            <a:r>
              <a:rPr/>
              <a:t>to</a:t>
            </a:r>
            <a:r>
              <a:rPr/>
              <a:t> </a:t>
            </a:r>
            <a:r>
              <a:rPr/>
              <a:t>the</a:t>
            </a:r>
            <a:r>
              <a:rPr/>
              <a:t> </a:t>
            </a:r>
            <a:r>
              <a:rPr/>
              <a:t>square</a:t>
            </a:r>
            <a:r>
              <a:rPr/>
              <a:t> </a:t>
            </a:r>
            <a:r>
              <a:rPr/>
              <a:t>root</a:t>
            </a:r>
            <a:r>
              <a:rPr/>
              <a:t> </a:t>
            </a:r>
            <a:r>
              <a:rPr/>
              <a:t>of</a:t>
            </a:r>
            <a:r>
              <a:rPr/>
              <a:t> </a:t>
            </a:r>
            <a:r>
              <a:rPr/>
              <a:t>its</a:t>
            </a:r>
            <a:r>
              <a:rPr/>
              <a:t> </a:t>
            </a:r>
            <a:r>
              <a:rPr/>
              <a:t>mean.</a:t>
            </a:r>
          </a:p>
          <a:p>
            <a:pPr lvl="0" marL="0" indent="0">
              <a:buNone/>
            </a:pPr>
          </a:p>
          <a:p>
            <a:pPr lvl="0" marL="0" indent="0">
              <a:buNone/>
            </a:pPr>
            <a:r>
              <a:rPr/>
              <a:t>The</a:t>
            </a:r>
            <a:r>
              <a:rPr/>
              <a:t> </a:t>
            </a:r>
            <a:r>
              <a:rPr/>
              <a:t>formulas</a:t>
            </a:r>
            <a:r>
              <a:rPr/>
              <a:t> </a:t>
            </a:r>
            <a:r>
              <a:rPr/>
              <a:t>here</a:t>
            </a:r>
            <a:r>
              <a:rPr/>
              <a:t> </a:t>
            </a:r>
            <a:r>
              <a:rPr/>
              <a:t>are</a:t>
            </a:r>
            <a:r>
              <a:rPr/>
              <a:t> </a:t>
            </a:r>
            <a:r>
              <a:rPr/>
              <a:t>very</a:t>
            </a:r>
            <a:r>
              <a:rPr/>
              <a:t> </a:t>
            </a:r>
            <a:r>
              <a:rPr/>
              <a:t>similar</a:t>
            </a:r>
            <a:r>
              <a:rPr/>
              <a:t> </a:t>
            </a:r>
            <a:r>
              <a:rPr/>
              <a:t>to</a:t>
            </a:r>
            <a:r>
              <a:rPr/>
              <a:t> </a:t>
            </a:r>
            <a:r>
              <a:rPr/>
              <a:t>control</a:t>
            </a:r>
            <a:r>
              <a:rPr/>
              <a:t> </a:t>
            </a:r>
            <a:r>
              <a:rPr/>
              <a:t>limits</a:t>
            </a:r>
            <a:r>
              <a:rPr/>
              <a:t> </a:t>
            </a:r>
            <a:r>
              <a:rPr/>
              <a:t>on</a:t>
            </a:r>
            <a:r>
              <a:rPr/>
              <a:t> </a:t>
            </a:r>
            <a:r>
              <a:rPr/>
              <a:t>a</a:t>
            </a:r>
            <a:r>
              <a:rPr/>
              <a:t> </a:t>
            </a:r>
            <a:r>
              <a:rPr/>
              <a:t>C-chart</a:t>
            </a:r>
            <a:r>
              <a:rPr/>
              <a:t> </a:t>
            </a:r>
            <a:r>
              <a:rPr/>
              <a:t>or</a:t>
            </a:r>
            <a:r>
              <a:rPr/>
              <a:t> </a:t>
            </a:r>
            <a:r>
              <a:rPr/>
              <a:t>a</a:t>
            </a:r>
            <a:r>
              <a:rPr/>
              <a:t> </a:t>
            </a:r>
            <a:r>
              <a:rPr/>
              <a:t>U-chart.</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plots</a:t>
            </a:r>
            <a:r>
              <a:rPr/>
              <a:t> </a:t>
            </a:r>
            <a:r>
              <a:rPr/>
              <a:t>with</a:t>
            </a:r>
            <a:r>
              <a:rPr/>
              <a:t> </a:t>
            </a:r>
            <a:r>
              <a:rPr/>
              <a:t>analysis</a:t>
            </a:r>
            <a:r>
              <a:rPr/>
              <a:t> </a:t>
            </a:r>
            <a:r>
              <a:rPr/>
              <a:t>of</a:t>
            </a:r>
            <a:r>
              <a:rPr/>
              <a:t> </a:t>
            </a:r>
            <a:r>
              <a:rPr/>
              <a:t>means</a:t>
            </a:r>
            <a:r>
              <a:rPr/>
              <a:t> </a:t>
            </a:r>
            <a:r>
              <a:rPr/>
              <a:t>limits.</a:t>
            </a:r>
            <a:r>
              <a:rPr/>
              <a:t> </a:t>
            </a:r>
            <a:r>
              <a:rPr/>
              <a:t>The</a:t>
            </a:r>
            <a:r>
              <a:rPr/>
              <a:t> </a:t>
            </a:r>
            <a:r>
              <a:rPr/>
              <a:t>limits</a:t>
            </a:r>
            <a:r>
              <a:rPr/>
              <a:t> </a:t>
            </a:r>
            <a:r>
              <a:rPr/>
              <a:t>are</a:t>
            </a:r>
            <a:r>
              <a:rPr/>
              <a:t> </a:t>
            </a:r>
            <a:r>
              <a:rPr/>
              <a:t>slightly</a:t>
            </a:r>
            <a:r>
              <a:rPr/>
              <a:t> </a:t>
            </a:r>
            <a:r>
              <a:rPr/>
              <a:t>different</a:t>
            </a:r>
            <a:r>
              <a:rPr/>
              <a:t> </a:t>
            </a:r>
            <a:r>
              <a:rPr/>
              <a:t>because</a:t>
            </a:r>
            <a:r>
              <a:rPr/>
              <a:t> </a:t>
            </a:r>
            <a:r>
              <a:rPr/>
              <a:t>the</a:t>
            </a:r>
            <a:r>
              <a:rPr/>
              <a:t> </a:t>
            </a:r>
            <a:r>
              <a:rPr/>
              <a:t>clinics</a:t>
            </a:r>
            <a:r>
              <a:rPr/>
              <a:t> </a:t>
            </a:r>
            <a:r>
              <a:rPr/>
              <a:t>did</a:t>
            </a:r>
            <a:r>
              <a:rPr/>
              <a:t> </a:t>
            </a:r>
            <a:r>
              <a:rPr/>
              <a:t>not</a:t>
            </a:r>
            <a:r>
              <a:rPr/>
              <a:t> </a:t>
            </a:r>
            <a:r>
              <a:rPr/>
              <a:t>have</a:t>
            </a:r>
            <a:r>
              <a:rPr/>
              <a:t> </a:t>
            </a:r>
            <a:r>
              <a:rPr/>
              <a:t>the</a:t>
            </a:r>
            <a:r>
              <a:rPr/>
              <a:t> </a:t>
            </a:r>
            <a:r>
              <a:rPr/>
              <a:t>same</a:t>
            </a:r>
            <a:r>
              <a:rPr/>
              <a:t> </a:t>
            </a:r>
            <a:r>
              <a:rPr/>
              <a:t>number</a:t>
            </a:r>
            <a:r>
              <a:rPr/>
              <a:t> </a:t>
            </a:r>
            <a:r>
              <a:rPr/>
              <a:t>of</a:t>
            </a:r>
            <a:r>
              <a:rPr/>
              <a:t> </a:t>
            </a:r>
            <a:r>
              <a:rPr/>
              <a:t>members.</a:t>
            </a:r>
            <a:r>
              <a:rPr/>
              <a:t> </a:t>
            </a:r>
            <a:r>
              <a:rPr/>
              <a:t>But</a:t>
            </a:r>
            <a:r>
              <a:rPr/>
              <a:t> </a:t>
            </a:r>
            <a:r>
              <a:rPr/>
              <a:t>the</a:t>
            </a:r>
            <a:r>
              <a:rPr/>
              <a:t> </a:t>
            </a:r>
            <a:r>
              <a:rPr/>
              <a:t>differences</a:t>
            </a:r>
            <a:r>
              <a:rPr/>
              <a:t> </a:t>
            </a:r>
            <a:r>
              <a:rPr/>
              <a:t>in</a:t>
            </a:r>
            <a:r>
              <a:rPr/>
              <a:t> </a:t>
            </a:r>
            <a:r>
              <a:rPr/>
              <a:t>the</a:t>
            </a:r>
            <a:r>
              <a:rPr/>
              <a:t> </a:t>
            </a:r>
            <a:r>
              <a:rPr/>
              <a:t>limits</a:t>
            </a:r>
            <a:r>
              <a:rPr/>
              <a:t> </a:t>
            </a:r>
            <a:r>
              <a:rPr/>
              <a:t>are</a:t>
            </a:r>
            <a:r>
              <a:rPr/>
              <a:t> </a:t>
            </a:r>
            <a:r>
              <a:rPr/>
              <a:t>minor.</a:t>
            </a:r>
            <a:r>
              <a:rPr/>
              <a:t> </a:t>
            </a:r>
            <a:r>
              <a:rPr/>
              <a:t>Clinic</a:t>
            </a:r>
            <a:r>
              <a:rPr/>
              <a:t> </a:t>
            </a:r>
            <a:r>
              <a:rPr/>
              <a:t>3</a:t>
            </a:r>
            <a:r>
              <a:rPr/>
              <a:t> </a:t>
            </a:r>
            <a:r>
              <a:rPr/>
              <a:t>has</a:t>
            </a:r>
            <a:r>
              <a:rPr/>
              <a:t> </a:t>
            </a:r>
            <a:r>
              <a:rPr/>
              <a:t>a</a:t>
            </a:r>
            <a:r>
              <a:rPr/>
              <a:t> </a:t>
            </a:r>
            <a:r>
              <a:rPr/>
              <a:t>lower</a:t>
            </a:r>
            <a:r>
              <a:rPr/>
              <a:t> </a:t>
            </a:r>
            <a:r>
              <a:rPr/>
              <a:t>rate</a:t>
            </a:r>
            <a:r>
              <a:rPr/>
              <a:t> </a:t>
            </a:r>
            <a:r>
              <a:rPr/>
              <a:t>of</a:t>
            </a:r>
            <a:r>
              <a:rPr/>
              <a:t> </a:t>
            </a:r>
            <a:r>
              <a:rPr/>
              <a:t>CAT</a:t>
            </a:r>
            <a:r>
              <a:rPr/>
              <a:t> </a:t>
            </a:r>
            <a:r>
              <a:rPr/>
              <a:t>scan</a:t>
            </a:r>
            <a:r>
              <a:rPr/>
              <a:t> </a:t>
            </a:r>
            <a:r>
              <a:rPr/>
              <a:t>utilization</a:t>
            </a:r>
            <a:r>
              <a:rPr/>
              <a:t> </a:t>
            </a:r>
            <a:r>
              <a:rPr/>
              <a:t>compared</a:t>
            </a:r>
            <a:r>
              <a:rPr/>
              <a:t> </a:t>
            </a:r>
            <a:r>
              <a:rPr/>
              <a:t>to</a:t>
            </a:r>
            <a:r>
              <a:rPr/>
              <a:t> </a:t>
            </a:r>
            <a:r>
              <a:rPr/>
              <a:t>the</a:t>
            </a:r>
            <a:r>
              <a:rPr/>
              <a:t> </a:t>
            </a:r>
            <a:r>
              <a:rPr/>
              <a:t>overall</a:t>
            </a:r>
            <a:r>
              <a:rPr/>
              <a:t> </a:t>
            </a:r>
            <a:r>
              <a:rPr/>
              <a:t>rate</a:t>
            </a:r>
            <a:r>
              <a:rPr/>
              <a:t> </a:t>
            </a:r>
            <a:r>
              <a:rPr/>
              <a:t>and</a:t>
            </a:r>
            <a:r>
              <a:rPr/>
              <a:t> </a:t>
            </a:r>
            <a:r>
              <a:rPr/>
              <a:t>Clinic</a:t>
            </a:r>
            <a:r>
              <a:rPr/>
              <a:t> </a:t>
            </a:r>
            <a:r>
              <a:rPr/>
              <a:t>5</a:t>
            </a:r>
            <a:r>
              <a:rPr/>
              <a:t> </a:t>
            </a:r>
            <a:r>
              <a:rPr/>
              <a:t>has</a:t>
            </a:r>
            <a:r>
              <a:rPr/>
              <a:t> </a:t>
            </a:r>
            <a:r>
              <a:rPr/>
              <a:t>a</a:t>
            </a:r>
            <a:r>
              <a:rPr/>
              <a:t> </a:t>
            </a:r>
            <a:r>
              <a:rPr/>
              <a:t>higher</a:t>
            </a:r>
            <a:r>
              <a:rPr/>
              <a:t> </a:t>
            </a:r>
            <a:r>
              <a:rPr/>
              <a:t>rate</a:t>
            </a:r>
            <a:r>
              <a:rPr/>
              <a:t> </a:t>
            </a:r>
            <a:r>
              <a:rPr/>
              <a:t>of</a:t>
            </a:r>
            <a:r>
              <a:rPr/>
              <a:t> </a:t>
            </a:r>
            <a:r>
              <a:rPr/>
              <a:t>CAT</a:t>
            </a:r>
            <a:r>
              <a:rPr/>
              <a:t> </a:t>
            </a:r>
            <a:r>
              <a:rPr/>
              <a:t>scan</a:t>
            </a:r>
            <a:r>
              <a:rPr/>
              <a:t> </a:t>
            </a:r>
            <a:r>
              <a:rPr/>
              <a:t>utilization.</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look</a:t>
            </a:r>
            <a:r>
              <a:rPr/>
              <a:t> </a:t>
            </a:r>
            <a:r>
              <a:rPr/>
              <a:t>for</a:t>
            </a:r>
            <a:r>
              <a:rPr/>
              <a:t> </a:t>
            </a:r>
            <a:r>
              <a:rPr/>
              <a:t>applications</a:t>
            </a:r>
            <a:r>
              <a:rPr/>
              <a:t> </a:t>
            </a:r>
            <a:r>
              <a:rPr/>
              <a:t>of</a:t>
            </a:r>
            <a:r>
              <a:rPr/>
              <a:t> </a:t>
            </a:r>
            <a:r>
              <a:rPr/>
              <a:t>analysis</a:t>
            </a:r>
            <a:r>
              <a:rPr/>
              <a:t> </a:t>
            </a:r>
            <a:r>
              <a:rPr/>
              <a:t>of</a:t>
            </a:r>
            <a:r>
              <a:rPr/>
              <a:t> </a:t>
            </a:r>
            <a:r>
              <a:rPr/>
              <a:t>means</a:t>
            </a:r>
            <a:r>
              <a:rPr/>
              <a:t> </a:t>
            </a:r>
            <a:r>
              <a:rPr/>
              <a:t>in</a:t>
            </a:r>
            <a:r>
              <a:rPr/>
              <a:t> </a:t>
            </a:r>
            <a:r>
              <a:rPr/>
              <a:t>the</a:t>
            </a:r>
            <a:r>
              <a:rPr/>
              <a:t> </a:t>
            </a:r>
            <a:r>
              <a:rPr/>
              <a:t>peer</a:t>
            </a:r>
            <a:r>
              <a:rPr/>
              <a:t> </a:t>
            </a:r>
            <a:r>
              <a:rPr/>
              <a:t>reviewed</a:t>
            </a:r>
            <a:r>
              <a:rPr/>
              <a:t> </a:t>
            </a:r>
            <a:r>
              <a:rPr/>
              <a:t>literature</a:t>
            </a:r>
            <a:r>
              <a:rPr/>
              <a:t> </a:t>
            </a:r>
            <a:r>
              <a:rPr/>
              <a:t>and</a:t>
            </a:r>
            <a:r>
              <a:rPr/>
              <a:t> </a:t>
            </a:r>
            <a:r>
              <a:rPr/>
              <a:t>on</a:t>
            </a:r>
            <a:r>
              <a:rPr/>
              <a:t> </a:t>
            </a:r>
            <a:r>
              <a:rPr/>
              <a:t>the</a:t>
            </a:r>
            <a:r>
              <a:rPr/>
              <a:t> </a:t>
            </a:r>
            <a:r>
              <a:rPr/>
              <a:t>web,</a:t>
            </a:r>
            <a:r>
              <a:rPr/>
              <a:t> </a:t>
            </a:r>
            <a:r>
              <a:rPr/>
              <a:t>you’ll</a:t>
            </a:r>
            <a:r>
              <a:rPr/>
              <a:t> </a:t>
            </a:r>
            <a:r>
              <a:rPr/>
              <a:t>see</a:t>
            </a:r>
            <a:r>
              <a:rPr/>
              <a:t> </a:t>
            </a:r>
            <a:r>
              <a:rPr/>
              <a:t>some</a:t>
            </a:r>
            <a:r>
              <a:rPr/>
              <a:t> </a:t>
            </a:r>
            <a:r>
              <a:rPr/>
              <a:t>advanced</a:t>
            </a:r>
            <a:r>
              <a:rPr/>
              <a:t> </a:t>
            </a:r>
            <a:r>
              <a:rPr/>
              <a:t>applications.</a:t>
            </a:r>
            <a:r>
              <a:rPr/>
              <a:t> </a:t>
            </a:r>
            <a:r>
              <a:rPr/>
              <a:t>I</a:t>
            </a:r>
            <a:r>
              <a:rPr/>
              <a:t> </a:t>
            </a:r>
            <a:r>
              <a:rPr/>
              <a:t>am</a:t>
            </a:r>
            <a:r>
              <a:rPr/>
              <a:t> </a:t>
            </a:r>
            <a:r>
              <a:rPr/>
              <a:t>not</a:t>
            </a:r>
            <a:r>
              <a:rPr/>
              <a:t> </a:t>
            </a:r>
            <a:r>
              <a:rPr/>
              <a:t>a</a:t>
            </a:r>
            <a:r>
              <a:rPr/>
              <a:t> </a:t>
            </a:r>
            <a:r>
              <a:rPr/>
              <a:t>big</a:t>
            </a:r>
            <a:r>
              <a:rPr/>
              <a:t> </a:t>
            </a:r>
            <a:r>
              <a:rPr/>
              <a:t>fan</a:t>
            </a:r>
            <a:r>
              <a:rPr/>
              <a:t> </a:t>
            </a:r>
            <a:r>
              <a:rPr/>
              <a:t>of</a:t>
            </a:r>
            <a:r>
              <a:rPr/>
              <a:t> </a:t>
            </a:r>
            <a:r>
              <a:rPr/>
              <a:t>these</a:t>
            </a:r>
            <a:r>
              <a:rPr/>
              <a:t> </a:t>
            </a:r>
            <a:r>
              <a:rPr/>
              <a:t>extensions,</a:t>
            </a:r>
            <a:r>
              <a:rPr/>
              <a:t> </a:t>
            </a:r>
            <a:r>
              <a:rPr/>
              <a:t>but</a:t>
            </a:r>
            <a:r>
              <a:rPr/>
              <a:t> </a:t>
            </a:r>
            <a:r>
              <a:rPr/>
              <a:t>perhaps</a:t>
            </a:r>
            <a:r>
              <a:rPr/>
              <a:t> </a:t>
            </a:r>
            <a:r>
              <a:rPr/>
              <a:t>that</a:t>
            </a:r>
            <a:r>
              <a:rPr/>
              <a:t> </a:t>
            </a:r>
            <a:r>
              <a:rPr/>
              <a:t>is</a:t>
            </a:r>
            <a:r>
              <a:rPr/>
              <a:t> </a:t>
            </a:r>
            <a:r>
              <a:rPr/>
              <a:t>just</a:t>
            </a:r>
            <a:r>
              <a:rPr/>
              <a:t> </a:t>
            </a:r>
            <a:r>
              <a:rPr/>
              <a:t>because</a:t>
            </a:r>
            <a:r>
              <a:rPr/>
              <a:t> </a:t>
            </a:r>
            <a:r>
              <a:rPr/>
              <a:t>I</a:t>
            </a:r>
            <a:r>
              <a:rPr/>
              <a:t> </a:t>
            </a:r>
            <a:r>
              <a:rPr/>
              <a:t>have</a:t>
            </a:r>
            <a:r>
              <a:rPr/>
              <a:t> </a:t>
            </a:r>
            <a:r>
              <a:rPr/>
              <a:t>not</a:t>
            </a:r>
            <a:r>
              <a:rPr/>
              <a:t> </a:t>
            </a:r>
            <a:r>
              <a:rPr/>
              <a:t>had</a:t>
            </a:r>
            <a:r>
              <a:rPr/>
              <a:t> </a:t>
            </a:r>
            <a:r>
              <a:rPr/>
              <a:t>a</a:t>
            </a:r>
            <a:r>
              <a:rPr/>
              <a:t> </a:t>
            </a:r>
            <a:r>
              <a:rPr/>
              <a:t>chance</a:t>
            </a:r>
            <a:r>
              <a:rPr/>
              <a:t> </a:t>
            </a:r>
            <a:r>
              <a:rPr/>
              <a:t>to</a:t>
            </a:r>
            <a:r>
              <a:rPr/>
              <a:t> </a:t>
            </a:r>
            <a:r>
              <a:rPr/>
              <a:t>work</a:t>
            </a:r>
            <a:r>
              <a:rPr/>
              <a:t> </a:t>
            </a:r>
            <a:r>
              <a:rPr/>
              <a:t>with</a:t>
            </a:r>
            <a:r>
              <a:rPr/>
              <a:t> </a:t>
            </a:r>
            <a:r>
              <a:rPr/>
              <a:t>them.</a:t>
            </a:r>
          </a:p>
          <a:p>
            <a:pPr lvl="0" marL="0" indent="0">
              <a:buNone/>
            </a:pPr>
          </a:p>
          <a:p>
            <a:pPr lvl="0" marL="0" indent="0">
              <a:buNone/>
            </a:pPr>
            <a:r>
              <a:rPr/>
              <a:t>Donald</a:t>
            </a:r>
            <a:r>
              <a:rPr/>
              <a:t> </a:t>
            </a:r>
            <a:r>
              <a:rPr/>
              <a:t>Wheeler</a:t>
            </a:r>
            <a:r>
              <a:rPr/>
              <a:t> </a:t>
            </a:r>
            <a:r>
              <a:rPr/>
              <a:t>has</a:t>
            </a:r>
            <a:r>
              <a:rPr/>
              <a:t> </a:t>
            </a:r>
            <a:r>
              <a:rPr/>
              <a:t>developed</a:t>
            </a:r>
            <a:r>
              <a:rPr/>
              <a:t> </a:t>
            </a:r>
            <a:r>
              <a:rPr/>
              <a:t>the</a:t>
            </a:r>
            <a:r>
              <a:rPr/>
              <a:t> </a:t>
            </a:r>
            <a:r>
              <a:rPr/>
              <a:t>analysis</a:t>
            </a:r>
            <a:r>
              <a:rPr/>
              <a:t> </a:t>
            </a:r>
            <a:r>
              <a:rPr/>
              <a:t>of</a:t>
            </a:r>
            <a:r>
              <a:rPr/>
              <a:t> </a:t>
            </a:r>
            <a:r>
              <a:rPr/>
              <a:t>means</a:t>
            </a:r>
            <a:r>
              <a:rPr/>
              <a:t> </a:t>
            </a:r>
            <a:r>
              <a:rPr/>
              <a:t>methodology</a:t>
            </a:r>
            <a:r>
              <a:rPr/>
              <a:t> </a:t>
            </a:r>
            <a:r>
              <a:rPr/>
              <a:t>that</a:t>
            </a:r>
            <a:r>
              <a:rPr/>
              <a:t> </a:t>
            </a:r>
            <a:r>
              <a:rPr/>
              <a:t>uses</a:t>
            </a:r>
            <a:r>
              <a:rPr/>
              <a:t> </a:t>
            </a:r>
            <a:r>
              <a:rPr/>
              <a:t>ranges</a:t>
            </a:r>
            <a:r>
              <a:rPr/>
              <a:t> </a:t>
            </a:r>
            <a:r>
              <a:rPr/>
              <a:t>rather</a:t>
            </a:r>
            <a:r>
              <a:rPr/>
              <a:t> </a:t>
            </a:r>
            <a:r>
              <a:rPr/>
              <a:t>than</a:t>
            </a:r>
            <a:r>
              <a:rPr/>
              <a:t> </a:t>
            </a:r>
            <a:r>
              <a:rPr/>
              <a:t>variances</a:t>
            </a:r>
            <a:r>
              <a:rPr/>
              <a:t> </a:t>
            </a:r>
            <a:r>
              <a:rPr/>
              <a:t>to</a:t>
            </a:r>
            <a:r>
              <a:rPr/>
              <a:t> </a:t>
            </a:r>
            <a:r>
              <a:rPr/>
              <a:t>calculate</a:t>
            </a:r>
            <a:r>
              <a:rPr/>
              <a:t> </a:t>
            </a:r>
            <a:r>
              <a:rPr/>
              <a:t>the</a:t>
            </a:r>
            <a:r>
              <a:rPr/>
              <a:t> </a:t>
            </a:r>
            <a:r>
              <a:rPr/>
              <a:t>limits.</a:t>
            </a:r>
            <a:r>
              <a:rPr/>
              <a:t> </a:t>
            </a:r>
            <a:r>
              <a:rPr/>
              <a:t>This</a:t>
            </a:r>
            <a:r>
              <a:rPr/>
              <a:t> </a:t>
            </a:r>
            <a:r>
              <a:rPr/>
              <a:t>has</a:t>
            </a:r>
            <a:r>
              <a:rPr/>
              <a:t> </a:t>
            </a:r>
            <a:r>
              <a:rPr/>
              <a:t>some</a:t>
            </a:r>
            <a:r>
              <a:rPr/>
              <a:t> </a:t>
            </a:r>
            <a:r>
              <a:rPr/>
              <a:t>appeal</a:t>
            </a:r>
            <a:r>
              <a:rPr/>
              <a:t> </a:t>
            </a:r>
            <a:r>
              <a:rPr/>
              <a:t>to</a:t>
            </a:r>
            <a:r>
              <a:rPr/>
              <a:t> </a:t>
            </a:r>
            <a:r>
              <a:rPr/>
              <a:t>simplicity,</a:t>
            </a:r>
            <a:r>
              <a:rPr/>
              <a:t> </a:t>
            </a:r>
            <a:r>
              <a:rPr/>
              <a:t>as</a:t>
            </a:r>
            <a:r>
              <a:rPr/>
              <a:t> </a:t>
            </a:r>
            <a:r>
              <a:rPr/>
              <a:t>you</a:t>
            </a:r>
            <a:r>
              <a:rPr/>
              <a:t> </a:t>
            </a:r>
            <a:r>
              <a:rPr/>
              <a:t>can</a:t>
            </a:r>
            <a:r>
              <a:rPr/>
              <a:t> </a:t>
            </a:r>
            <a:r>
              <a:rPr/>
              <a:t>calculate</a:t>
            </a:r>
            <a:r>
              <a:rPr/>
              <a:t> </a:t>
            </a:r>
            <a:r>
              <a:rPr/>
              <a:t>a</a:t>
            </a:r>
            <a:r>
              <a:rPr/>
              <a:t> </a:t>
            </a:r>
            <a:r>
              <a:rPr/>
              <a:t>range</a:t>
            </a:r>
            <a:r>
              <a:rPr/>
              <a:t> </a:t>
            </a:r>
            <a:r>
              <a:rPr/>
              <a:t>a</a:t>
            </a:r>
            <a:r>
              <a:rPr/>
              <a:t> </a:t>
            </a:r>
            <a:r>
              <a:rPr/>
              <a:t>lot</a:t>
            </a:r>
            <a:r>
              <a:rPr/>
              <a:t> </a:t>
            </a:r>
            <a:r>
              <a:rPr/>
              <a:t>faster</a:t>
            </a:r>
            <a:r>
              <a:rPr/>
              <a:t> </a:t>
            </a:r>
            <a:r>
              <a:rPr/>
              <a:t>than</a:t>
            </a:r>
            <a:r>
              <a:rPr/>
              <a:t> </a:t>
            </a:r>
            <a:r>
              <a:rPr/>
              <a:t>you</a:t>
            </a:r>
            <a:r>
              <a:rPr/>
              <a:t> </a:t>
            </a:r>
            <a:r>
              <a:rPr/>
              <a:t>can</a:t>
            </a:r>
            <a:r>
              <a:rPr/>
              <a:t> </a:t>
            </a:r>
            <a:r>
              <a:rPr/>
              <a:t>calculate</a:t>
            </a:r>
            <a:r>
              <a:rPr/>
              <a:t> </a:t>
            </a:r>
            <a:r>
              <a:rPr/>
              <a:t>a</a:t>
            </a:r>
            <a:r>
              <a:rPr/>
              <a:t> </a:t>
            </a:r>
            <a:r>
              <a:rPr/>
              <a:t>standard</a:t>
            </a:r>
            <a:r>
              <a:rPr/>
              <a:t> </a:t>
            </a:r>
            <a:r>
              <a:rPr/>
              <a:t>deviation.</a:t>
            </a:r>
            <a:r>
              <a:rPr/>
              <a:t> </a:t>
            </a:r>
            <a:r>
              <a:rPr/>
              <a:t>There</a:t>
            </a:r>
            <a:r>
              <a:rPr/>
              <a:t> </a:t>
            </a:r>
            <a:r>
              <a:rPr/>
              <a:t>is</a:t>
            </a:r>
            <a:r>
              <a:rPr/>
              <a:t> </a:t>
            </a:r>
            <a:r>
              <a:rPr/>
              <a:t>some</a:t>
            </a:r>
            <a:r>
              <a:rPr/>
              <a:t> </a:t>
            </a:r>
            <a:r>
              <a:rPr/>
              <a:t>loss</a:t>
            </a:r>
            <a:r>
              <a:rPr/>
              <a:t> </a:t>
            </a:r>
            <a:r>
              <a:rPr/>
              <a:t>in</a:t>
            </a:r>
            <a:r>
              <a:rPr/>
              <a:t> </a:t>
            </a:r>
            <a:r>
              <a:rPr/>
              <a:t>efficiency,</a:t>
            </a:r>
            <a:r>
              <a:rPr/>
              <a:t> </a:t>
            </a:r>
            <a:r>
              <a:rPr/>
              <a:t>however,</a:t>
            </a:r>
            <a:r>
              <a:rPr/>
              <a:t> </a:t>
            </a:r>
            <a:r>
              <a:rPr/>
              <a:t>by</a:t>
            </a:r>
            <a:r>
              <a:rPr/>
              <a:t> </a:t>
            </a:r>
            <a:r>
              <a:rPr/>
              <a:t>using</a:t>
            </a:r>
            <a:r>
              <a:rPr/>
              <a:t> </a:t>
            </a:r>
            <a:r>
              <a:rPr/>
              <a:t>ranges.</a:t>
            </a:r>
          </a:p>
          <a:p>
            <a:pPr lvl="0" marL="0" indent="0">
              <a:buNone/>
            </a:pPr>
          </a:p>
          <a:p>
            <a:pPr lvl="0" marL="0" indent="0">
              <a:buNone/>
            </a:pPr>
            <a:r>
              <a:rPr/>
              <a:t>Other</a:t>
            </a:r>
            <a:r>
              <a:rPr/>
              <a:t> </a:t>
            </a:r>
            <a:r>
              <a:rPr/>
              <a:t>applications</a:t>
            </a:r>
            <a:r>
              <a:rPr/>
              <a:t> </a:t>
            </a:r>
            <a:r>
              <a:rPr/>
              <a:t>look</a:t>
            </a:r>
            <a:r>
              <a:rPr/>
              <a:t> </a:t>
            </a:r>
            <a:r>
              <a:rPr/>
              <a:t>at</a:t>
            </a:r>
            <a:r>
              <a:rPr/>
              <a:t> </a:t>
            </a:r>
            <a:r>
              <a:rPr/>
              <a:t>multi-factor</a:t>
            </a:r>
            <a:r>
              <a:rPr/>
              <a:t> </a:t>
            </a:r>
            <a:r>
              <a:rPr/>
              <a:t>settings,</a:t>
            </a:r>
            <a:r>
              <a:rPr/>
              <a:t> </a:t>
            </a:r>
            <a:r>
              <a:rPr/>
              <a:t>and</a:t>
            </a:r>
            <a:r>
              <a:rPr/>
              <a:t> </a:t>
            </a:r>
            <a:r>
              <a:rPr/>
              <a:t>you</a:t>
            </a:r>
            <a:r>
              <a:rPr/>
              <a:t> </a:t>
            </a:r>
            <a:r>
              <a:rPr/>
              <a:t>can</a:t>
            </a:r>
            <a:r>
              <a:rPr/>
              <a:t> </a:t>
            </a:r>
            <a:r>
              <a:rPr/>
              <a:t>run</a:t>
            </a:r>
            <a:r>
              <a:rPr/>
              <a:t> </a:t>
            </a:r>
            <a:r>
              <a:rPr/>
              <a:t>analysis</a:t>
            </a:r>
            <a:r>
              <a:rPr/>
              <a:t> </a:t>
            </a:r>
            <a:r>
              <a:rPr/>
              <a:t>of</a:t>
            </a:r>
            <a:r>
              <a:rPr/>
              <a:t> </a:t>
            </a:r>
            <a:r>
              <a:rPr/>
              <a:t>means</a:t>
            </a:r>
            <a:r>
              <a:rPr/>
              <a:t> </a:t>
            </a:r>
            <a:r>
              <a:rPr/>
              <a:t>charts</a:t>
            </a:r>
            <a:r>
              <a:rPr/>
              <a:t> </a:t>
            </a:r>
            <a:r>
              <a:rPr/>
              <a:t>for</a:t>
            </a:r>
            <a:r>
              <a:rPr/>
              <a:t> </a:t>
            </a:r>
            <a:r>
              <a:rPr/>
              <a:t>main</a:t>
            </a:r>
            <a:r>
              <a:rPr/>
              <a:t> </a:t>
            </a:r>
            <a:r>
              <a:rPr/>
              <a:t>effects</a:t>
            </a:r>
            <a:r>
              <a:rPr/>
              <a:t> </a:t>
            </a:r>
            <a:r>
              <a:rPr/>
              <a:t>and</a:t>
            </a:r>
            <a:r>
              <a:rPr/>
              <a:t> </a:t>
            </a:r>
            <a:r>
              <a:rPr/>
              <a:t>interactions.</a:t>
            </a:r>
            <a:r>
              <a:rPr/>
              <a:t> </a:t>
            </a:r>
            <a:r>
              <a:rPr/>
              <a:t>Most</a:t>
            </a:r>
            <a:r>
              <a:rPr/>
              <a:t> </a:t>
            </a:r>
            <a:r>
              <a:rPr/>
              <a:t>example</a:t>
            </a:r>
            <a:r>
              <a:rPr/>
              <a:t> </a:t>
            </a:r>
            <a:r>
              <a:rPr/>
              <a:t>I</a:t>
            </a:r>
            <a:r>
              <a:rPr/>
              <a:t> </a:t>
            </a:r>
            <a:r>
              <a:rPr/>
              <a:t>have</a:t>
            </a:r>
            <a:r>
              <a:rPr/>
              <a:t> </a:t>
            </a:r>
            <a:r>
              <a:rPr/>
              <a:t>seen</a:t>
            </a:r>
            <a:r>
              <a:rPr/>
              <a:t> </a:t>
            </a:r>
            <a:r>
              <a:rPr/>
              <a:t>only</a:t>
            </a:r>
            <a:r>
              <a:rPr/>
              <a:t> </a:t>
            </a:r>
            <a:r>
              <a:rPr/>
              <a:t>have</a:t>
            </a:r>
            <a:r>
              <a:rPr/>
              <a:t> </a:t>
            </a:r>
            <a:r>
              <a:rPr/>
              <a:t>a</a:t>
            </a:r>
            <a:r>
              <a:rPr/>
              <a:t> </a:t>
            </a:r>
            <a:r>
              <a:rPr/>
              <a:t>small</a:t>
            </a:r>
            <a:r>
              <a:rPr/>
              <a:t> </a:t>
            </a:r>
            <a:r>
              <a:rPr/>
              <a:t>number</a:t>
            </a:r>
            <a:r>
              <a:rPr/>
              <a:t> </a:t>
            </a:r>
            <a:r>
              <a:rPr/>
              <a:t>of</a:t>
            </a:r>
            <a:r>
              <a:rPr/>
              <a:t> </a:t>
            </a:r>
            <a:r>
              <a:rPr/>
              <a:t>levels</a:t>
            </a:r>
            <a:r>
              <a:rPr/>
              <a:t> </a:t>
            </a:r>
            <a:r>
              <a:rPr/>
              <a:t>for</a:t>
            </a:r>
            <a:r>
              <a:rPr/>
              <a:t> </a:t>
            </a:r>
            <a:r>
              <a:rPr/>
              <a:t>each</a:t>
            </a:r>
            <a:r>
              <a:rPr/>
              <a:t> </a:t>
            </a:r>
            <a:r>
              <a:rPr/>
              <a:t>factor,</a:t>
            </a:r>
            <a:r>
              <a:rPr/>
              <a:t> </a:t>
            </a:r>
            <a:r>
              <a:rPr/>
              <a:t>and</a:t>
            </a:r>
            <a:r>
              <a:rPr/>
              <a:t> </a:t>
            </a:r>
            <a:r>
              <a:rPr/>
              <a:t>these</a:t>
            </a:r>
            <a:r>
              <a:rPr/>
              <a:t> </a:t>
            </a:r>
            <a:r>
              <a:rPr/>
              <a:t>examples</a:t>
            </a:r>
            <a:r>
              <a:rPr/>
              <a:t> </a:t>
            </a:r>
            <a:r>
              <a:rPr/>
              <a:t>don’t</a:t>
            </a:r>
            <a:r>
              <a:rPr/>
              <a:t> </a:t>
            </a:r>
            <a:r>
              <a:rPr/>
              <a:t>seem</a:t>
            </a:r>
            <a:r>
              <a:rPr/>
              <a:t> </a:t>
            </a:r>
            <a:r>
              <a:rPr/>
              <a:t>to</a:t>
            </a:r>
            <a:r>
              <a:rPr/>
              <a:t> </a:t>
            </a:r>
            <a:r>
              <a:rPr/>
              <a:t>offer</a:t>
            </a:r>
            <a:r>
              <a:rPr/>
              <a:t> </a:t>
            </a:r>
            <a:r>
              <a:rPr/>
              <a:t>much</a:t>
            </a:r>
            <a:r>
              <a:rPr/>
              <a:t> </a:t>
            </a:r>
            <a:r>
              <a:rPr/>
              <a:t>beyond</a:t>
            </a:r>
            <a:r>
              <a:rPr/>
              <a:t> </a:t>
            </a:r>
            <a:r>
              <a:rPr/>
              <a:t>what</a:t>
            </a:r>
            <a:r>
              <a:rPr/>
              <a:t> </a:t>
            </a:r>
            <a:r>
              <a:rPr/>
              <a:t>traditional</a:t>
            </a:r>
            <a:r>
              <a:rPr/>
              <a:t> </a:t>
            </a:r>
            <a:r>
              <a:rPr/>
              <a:t>analysis</a:t>
            </a:r>
            <a:r>
              <a:rPr/>
              <a:t> </a:t>
            </a:r>
            <a:r>
              <a:rPr/>
              <a:t>of</a:t>
            </a:r>
            <a:r>
              <a:rPr/>
              <a:t> </a:t>
            </a:r>
            <a:r>
              <a:rPr/>
              <a:t>variance</a:t>
            </a:r>
            <a:r>
              <a:rPr/>
              <a:t> </a:t>
            </a:r>
            <a:r>
              <a:rPr/>
              <a:t>can</a:t>
            </a:r>
            <a:r>
              <a:rPr/>
              <a:t> </a:t>
            </a:r>
            <a:r>
              <a:rPr/>
              <a:t>already</a:t>
            </a:r>
            <a:r>
              <a:rPr/>
              <a:t> </a:t>
            </a:r>
            <a:r>
              <a:rPr/>
              <a:t>do.</a:t>
            </a:r>
            <a:r>
              <a:rPr/>
              <a:t> </a:t>
            </a:r>
            <a:r>
              <a:rPr/>
              <a:t>It</a:t>
            </a:r>
            <a:r>
              <a:rPr/>
              <a:t> </a:t>
            </a:r>
            <a:r>
              <a:rPr/>
              <a:t>may</a:t>
            </a:r>
            <a:r>
              <a:rPr/>
              <a:t> </a:t>
            </a:r>
            <a:r>
              <a:rPr/>
              <a:t>have</a:t>
            </a:r>
            <a:r>
              <a:rPr/>
              <a:t> </a:t>
            </a:r>
            <a:r>
              <a:rPr/>
              <a:t>more</a:t>
            </a:r>
            <a:r>
              <a:rPr/>
              <a:t> </a:t>
            </a:r>
            <a:r>
              <a:rPr/>
              <a:t>applications</a:t>
            </a:r>
            <a:r>
              <a:rPr/>
              <a:t> </a:t>
            </a:r>
            <a:r>
              <a:rPr/>
              <a:t>in</a:t>
            </a:r>
            <a:r>
              <a:rPr/>
              <a:t> </a:t>
            </a:r>
            <a:r>
              <a:rPr/>
              <a:t>searching</a:t>
            </a:r>
            <a:r>
              <a:rPr/>
              <a:t> </a:t>
            </a:r>
            <a:r>
              <a:rPr/>
              <a:t>for</a:t>
            </a:r>
            <a:r>
              <a:rPr/>
              <a:t> </a:t>
            </a:r>
            <a:r>
              <a:rPr/>
              <a:t>which</a:t>
            </a:r>
            <a:r>
              <a:rPr/>
              <a:t> </a:t>
            </a:r>
            <a:r>
              <a:rPr/>
              <a:t>combinations</a:t>
            </a:r>
            <a:r>
              <a:rPr/>
              <a:t> </a:t>
            </a:r>
            <a:r>
              <a:rPr/>
              <a:t>of</a:t>
            </a:r>
            <a:r>
              <a:rPr/>
              <a:t> </a:t>
            </a:r>
            <a:r>
              <a:rPr/>
              <a:t>factors</a:t>
            </a:r>
            <a:r>
              <a:rPr/>
              <a:t> </a:t>
            </a:r>
            <a:r>
              <a:rPr/>
              <a:t>lead</a:t>
            </a:r>
            <a:r>
              <a:rPr/>
              <a:t> </a:t>
            </a:r>
            <a:r>
              <a:rPr/>
              <a:t>to</a:t>
            </a:r>
            <a:r>
              <a:rPr/>
              <a:t> </a:t>
            </a:r>
            <a:r>
              <a:rPr/>
              <a:t>an</a:t>
            </a:r>
            <a:r>
              <a:rPr/>
              <a:t> </a:t>
            </a:r>
            <a:r>
              <a:rPr/>
              <a:t>interaction.</a:t>
            </a:r>
          </a:p>
          <a:p>
            <a:pPr lvl="0" marL="0" indent="0">
              <a:buNone/>
            </a:pPr>
          </a:p>
          <a:p>
            <a:pPr lvl="0" marL="0" indent="0">
              <a:buNone/>
            </a:pPr>
            <a:r>
              <a:rPr/>
              <a:t>There</a:t>
            </a:r>
            <a:r>
              <a:rPr/>
              <a:t> </a:t>
            </a:r>
            <a:r>
              <a:rPr/>
              <a:t>are</a:t>
            </a:r>
            <a:r>
              <a:rPr/>
              <a:t> </a:t>
            </a:r>
            <a:r>
              <a:rPr/>
              <a:t>also</a:t>
            </a:r>
            <a:r>
              <a:rPr/>
              <a:t> </a:t>
            </a:r>
            <a:r>
              <a:rPr/>
              <a:t>several</a:t>
            </a:r>
            <a:r>
              <a:rPr/>
              <a:t> </a:t>
            </a:r>
            <a:r>
              <a:rPr/>
              <a:t>nonparametric</a:t>
            </a:r>
            <a:r>
              <a:rPr/>
              <a:t> </a:t>
            </a:r>
            <a:r>
              <a:rPr/>
              <a:t>approaches.</a:t>
            </a:r>
            <a:r>
              <a:rPr/>
              <a:t> </a:t>
            </a:r>
            <a:r>
              <a:rPr/>
              <a:t>Analysis</a:t>
            </a:r>
            <a:r>
              <a:rPr/>
              <a:t> </a:t>
            </a:r>
            <a:r>
              <a:rPr/>
              <a:t>of</a:t>
            </a:r>
            <a:r>
              <a:rPr/>
              <a:t> </a:t>
            </a:r>
            <a:r>
              <a:rPr/>
              <a:t>means</a:t>
            </a:r>
            <a:r>
              <a:rPr/>
              <a:t> </a:t>
            </a:r>
            <a:r>
              <a:rPr/>
              <a:t>does</a:t>
            </a:r>
            <a:r>
              <a:rPr/>
              <a:t> </a:t>
            </a:r>
            <a:r>
              <a:rPr/>
              <a:t>rely</a:t>
            </a:r>
            <a:r>
              <a:rPr/>
              <a:t> </a:t>
            </a:r>
            <a:r>
              <a:rPr/>
              <a:t>on</a:t>
            </a:r>
            <a:r>
              <a:rPr/>
              <a:t> </a:t>
            </a:r>
            <a:r>
              <a:rPr/>
              <a:t>an</a:t>
            </a:r>
            <a:r>
              <a:rPr/>
              <a:t> </a:t>
            </a:r>
            <a:r>
              <a:rPr/>
              <a:t>assumption</a:t>
            </a:r>
            <a:r>
              <a:rPr/>
              <a:t> </a:t>
            </a:r>
            <a:r>
              <a:rPr/>
              <a:t>of</a:t>
            </a:r>
            <a:r>
              <a:rPr/>
              <a:t> </a:t>
            </a:r>
            <a:r>
              <a:rPr/>
              <a:t>normality,</a:t>
            </a:r>
            <a:r>
              <a:rPr/>
              <a:t> </a:t>
            </a:r>
            <a:r>
              <a:rPr/>
              <a:t>but</a:t>
            </a:r>
            <a:r>
              <a:rPr/>
              <a:t> </a:t>
            </a:r>
            <a:r>
              <a:rPr/>
              <a:t>with</a:t>
            </a:r>
            <a:r>
              <a:rPr/>
              <a:t> </a:t>
            </a:r>
            <a:r>
              <a:rPr/>
              <a:t>small</a:t>
            </a:r>
            <a:r>
              <a:rPr/>
              <a:t> </a:t>
            </a:r>
            <a:r>
              <a:rPr/>
              <a:t>sample</a:t>
            </a:r>
            <a:r>
              <a:rPr/>
              <a:t> </a:t>
            </a:r>
            <a:r>
              <a:rPr/>
              <a:t>sizes</a:t>
            </a:r>
            <a:r>
              <a:rPr/>
              <a:t> </a:t>
            </a:r>
            <a:r>
              <a:rPr/>
              <a:t>and</a:t>
            </a:r>
            <a:r>
              <a:rPr/>
              <a:t> </a:t>
            </a:r>
            <a:r>
              <a:rPr/>
              <a:t>skewed</a:t>
            </a:r>
            <a:r>
              <a:rPr/>
              <a:t> </a:t>
            </a:r>
            <a:r>
              <a:rPr/>
              <a:t>data,</a:t>
            </a:r>
            <a:r>
              <a:rPr/>
              <a:t> </a:t>
            </a:r>
            <a:r>
              <a:rPr/>
              <a:t>this</a:t>
            </a:r>
            <a:r>
              <a:rPr/>
              <a:t> </a:t>
            </a:r>
            <a:r>
              <a:rPr/>
              <a:t>can</a:t>
            </a:r>
            <a:r>
              <a:rPr/>
              <a:t> </a:t>
            </a:r>
            <a:r>
              <a:rPr/>
              <a:t>sometimes</a:t>
            </a:r>
            <a:r>
              <a:rPr/>
              <a:t> </a:t>
            </a:r>
            <a:r>
              <a:rPr/>
              <a:t>be</a:t>
            </a:r>
            <a:r>
              <a:rPr/>
              <a:t> </a:t>
            </a:r>
            <a:r>
              <a:rPr/>
              <a:t>problematic.</a:t>
            </a:r>
          </a:p>
          <a:p>
            <a:pPr lvl="0" marL="0" indent="0">
              <a:buNone/>
            </a:pPr>
          </a:p>
          <a:p>
            <a:pPr lvl="0" marL="0" indent="0">
              <a:buNone/>
            </a:pPr>
            <a:r>
              <a:rPr/>
              <a:t>Another</a:t>
            </a:r>
            <a:r>
              <a:rPr/>
              <a:t> </a:t>
            </a:r>
            <a:r>
              <a:rPr/>
              <a:t>extension</a:t>
            </a:r>
            <a:r>
              <a:rPr/>
              <a:t> </a:t>
            </a:r>
            <a:r>
              <a:rPr/>
              <a:t>is</a:t>
            </a:r>
            <a:r>
              <a:rPr/>
              <a:t> </a:t>
            </a:r>
            <a:r>
              <a:rPr/>
              <a:t>the</a:t>
            </a:r>
            <a:r>
              <a:rPr/>
              <a:t> </a:t>
            </a:r>
            <a:r>
              <a:rPr/>
              <a:t>use</a:t>
            </a:r>
            <a:r>
              <a:rPr/>
              <a:t> </a:t>
            </a:r>
            <a:r>
              <a:rPr/>
              <a:t>of</a:t>
            </a:r>
            <a:r>
              <a:rPr/>
              <a:t> </a:t>
            </a:r>
            <a:r>
              <a:rPr/>
              <a:t>analysis</a:t>
            </a:r>
            <a:r>
              <a:rPr/>
              <a:t> </a:t>
            </a:r>
            <a:r>
              <a:rPr/>
              <a:t>of</a:t>
            </a:r>
            <a:r>
              <a:rPr/>
              <a:t> </a:t>
            </a:r>
            <a:r>
              <a:rPr/>
              <a:t>means</a:t>
            </a:r>
            <a:r>
              <a:rPr/>
              <a:t> </a:t>
            </a:r>
            <a:r>
              <a:rPr/>
              <a:t>to</a:t>
            </a:r>
            <a:r>
              <a:rPr/>
              <a:t> </a:t>
            </a:r>
            <a:r>
              <a:rPr/>
              <a:t>look</a:t>
            </a:r>
            <a:r>
              <a:rPr/>
              <a:t> </a:t>
            </a:r>
            <a:r>
              <a:rPr/>
              <a:t>for</a:t>
            </a:r>
            <a:r>
              <a:rPr/>
              <a:t> </a:t>
            </a:r>
            <a:r>
              <a:rPr/>
              <a:t>groups</a:t>
            </a:r>
            <a:r>
              <a:rPr/>
              <a:t> </a:t>
            </a:r>
            <a:r>
              <a:rPr/>
              <a:t>that</a:t>
            </a:r>
            <a:r>
              <a:rPr/>
              <a:t> </a:t>
            </a:r>
            <a:r>
              <a:rPr/>
              <a:t>have</a:t>
            </a:r>
            <a:r>
              <a:rPr/>
              <a:t> </a:t>
            </a:r>
            <a:r>
              <a:rPr/>
              <a:t>much</a:t>
            </a:r>
            <a:r>
              <a:rPr/>
              <a:t> </a:t>
            </a:r>
            <a:r>
              <a:rPr/>
              <a:t>larger</a:t>
            </a:r>
            <a:r>
              <a:rPr/>
              <a:t> </a:t>
            </a:r>
            <a:r>
              <a:rPr/>
              <a:t>or</a:t>
            </a:r>
            <a:r>
              <a:rPr/>
              <a:t> </a:t>
            </a:r>
            <a:r>
              <a:rPr/>
              <a:t>much</a:t>
            </a:r>
            <a:r>
              <a:rPr/>
              <a:t> </a:t>
            </a:r>
            <a:r>
              <a:rPr/>
              <a:t>smaller</a:t>
            </a:r>
            <a:r>
              <a:rPr/>
              <a:t> </a:t>
            </a:r>
            <a:r>
              <a:rPr/>
              <a:t>variances.</a:t>
            </a:r>
            <a:r>
              <a:rPr/>
              <a:t> </a:t>
            </a:r>
            <a:r>
              <a:rPr/>
              <a:t>You</a:t>
            </a:r>
            <a:r>
              <a:rPr/>
              <a:t> </a:t>
            </a:r>
            <a:r>
              <a:rPr/>
              <a:t>could</a:t>
            </a:r>
            <a:r>
              <a:rPr/>
              <a:t> </a:t>
            </a:r>
            <a:r>
              <a:rPr/>
              <a:t>use</a:t>
            </a:r>
            <a:r>
              <a:rPr/>
              <a:t> </a:t>
            </a:r>
            <a:r>
              <a:rPr/>
              <a:t>this</a:t>
            </a:r>
            <a:r>
              <a:rPr/>
              <a:t> </a:t>
            </a:r>
            <a:r>
              <a:rPr/>
              <a:t>as</a:t>
            </a:r>
            <a:r>
              <a:rPr/>
              <a:t> </a:t>
            </a:r>
            <a:r>
              <a:rPr/>
              <a:t>a</a:t>
            </a:r>
            <a:r>
              <a:rPr/>
              <a:t> </a:t>
            </a:r>
            <a:r>
              <a:rPr/>
              <a:t>check</a:t>
            </a:r>
            <a:r>
              <a:rPr/>
              <a:t> </a:t>
            </a:r>
            <a:r>
              <a:rPr/>
              <a:t>on</a:t>
            </a:r>
            <a:r>
              <a:rPr/>
              <a:t> </a:t>
            </a:r>
            <a:r>
              <a:rPr/>
              <a:t>the</a:t>
            </a:r>
            <a:r>
              <a:rPr/>
              <a:t> </a:t>
            </a:r>
            <a:r>
              <a:rPr/>
              <a:t>homogeneity</a:t>
            </a:r>
            <a:r>
              <a:rPr/>
              <a:t> </a:t>
            </a:r>
            <a:r>
              <a:rPr/>
              <a:t>assumption</a:t>
            </a:r>
            <a:r>
              <a:rPr/>
              <a:t> </a:t>
            </a:r>
            <a:r>
              <a:rPr/>
              <a:t>for</a:t>
            </a:r>
            <a:r>
              <a:rPr/>
              <a:t> </a:t>
            </a:r>
            <a:r>
              <a:rPr/>
              <a:t>an</a:t>
            </a:r>
            <a:r>
              <a:rPr/>
              <a:t> </a:t>
            </a:r>
            <a:r>
              <a:rPr/>
              <a:t>upcoming</a:t>
            </a:r>
            <a:r>
              <a:rPr/>
              <a:t> </a:t>
            </a:r>
            <a:r>
              <a:rPr/>
              <a:t>analysis</a:t>
            </a:r>
            <a:r>
              <a:rPr/>
              <a:t> </a:t>
            </a:r>
            <a:r>
              <a:rPr/>
              <a:t>of</a:t>
            </a:r>
            <a:r>
              <a:rPr/>
              <a:t> </a:t>
            </a:r>
            <a:r>
              <a:rPr/>
              <a:t>variance,</a:t>
            </a:r>
            <a:r>
              <a:rPr/>
              <a:t> </a:t>
            </a:r>
            <a:r>
              <a:rPr/>
              <a:t>but</a:t>
            </a:r>
            <a:r>
              <a:rPr/>
              <a:t> </a:t>
            </a:r>
            <a:r>
              <a:rPr/>
              <a:t>there</a:t>
            </a:r>
            <a:r>
              <a:rPr/>
              <a:t> </a:t>
            </a:r>
            <a:r>
              <a:rPr/>
              <a:t>are</a:t>
            </a:r>
            <a:r>
              <a:rPr/>
              <a:t> </a:t>
            </a:r>
            <a:r>
              <a:rPr/>
              <a:t>already</a:t>
            </a:r>
            <a:r>
              <a:rPr/>
              <a:t> </a:t>
            </a:r>
            <a:r>
              <a:rPr/>
              <a:t>plenty</a:t>
            </a:r>
            <a:r>
              <a:rPr/>
              <a:t> </a:t>
            </a:r>
            <a:r>
              <a:rPr/>
              <a:t>of</a:t>
            </a:r>
            <a:r>
              <a:rPr/>
              <a:t> </a:t>
            </a:r>
            <a:r>
              <a:rPr/>
              <a:t>good</a:t>
            </a:r>
            <a:r>
              <a:rPr/>
              <a:t> </a:t>
            </a:r>
            <a:r>
              <a:rPr/>
              <a:t>tests</a:t>
            </a:r>
            <a:r>
              <a:rPr/>
              <a:t> </a:t>
            </a:r>
            <a:r>
              <a:rPr/>
              <a:t>out</a:t>
            </a:r>
            <a:r>
              <a:rPr/>
              <a:t> </a:t>
            </a:r>
            <a:r>
              <a:rPr/>
              <a:t>there.</a:t>
            </a:r>
            <a:r>
              <a:rPr/>
              <a:t> </a:t>
            </a:r>
            <a:r>
              <a:rPr/>
              <a:t>Further,</a:t>
            </a:r>
            <a:r>
              <a:rPr/>
              <a:t> </a:t>
            </a:r>
            <a:r>
              <a:rPr/>
              <a:t>there</a:t>
            </a:r>
            <a:r>
              <a:rPr/>
              <a:t> </a:t>
            </a:r>
            <a:r>
              <a:rPr/>
              <a:t>is</a:t>
            </a:r>
            <a:r>
              <a:rPr/>
              <a:t> </a:t>
            </a:r>
            <a:r>
              <a:rPr/>
              <a:t>controversy</a:t>
            </a:r>
            <a:r>
              <a:rPr/>
              <a:t> </a:t>
            </a:r>
            <a:r>
              <a:rPr/>
              <a:t>over</a:t>
            </a:r>
            <a:r>
              <a:rPr/>
              <a:t> </a:t>
            </a:r>
            <a:r>
              <a:rPr/>
              <a:t>how</a:t>
            </a:r>
            <a:r>
              <a:rPr/>
              <a:t> </a:t>
            </a:r>
            <a:r>
              <a:rPr/>
              <a:t>you</a:t>
            </a:r>
            <a:r>
              <a:rPr/>
              <a:t> </a:t>
            </a:r>
            <a:r>
              <a:rPr/>
              <a:t>should</a:t>
            </a:r>
            <a:r>
              <a:rPr/>
              <a:t> </a:t>
            </a:r>
            <a:r>
              <a:rPr/>
              <a:t>test</a:t>
            </a:r>
            <a:r>
              <a:rPr/>
              <a:t> </a:t>
            </a:r>
            <a:r>
              <a:rPr/>
              <a:t>for</a:t>
            </a:r>
            <a:r>
              <a:rPr/>
              <a:t> </a:t>
            </a:r>
            <a:r>
              <a:rPr/>
              <a:t>homogeneity</a:t>
            </a:r>
            <a:r>
              <a:rPr/>
              <a:t> </a:t>
            </a:r>
            <a:r>
              <a:rPr/>
              <a:t>or</a:t>
            </a:r>
            <a:r>
              <a:rPr/>
              <a:t> </a:t>
            </a:r>
            <a:r>
              <a:rPr/>
              <a:t>even</a:t>
            </a:r>
            <a:r>
              <a:rPr/>
              <a:t> </a:t>
            </a:r>
            <a:r>
              <a:rPr/>
              <a:t>if</a:t>
            </a:r>
            <a:r>
              <a:rPr/>
              <a:t> </a:t>
            </a:r>
            <a:r>
              <a:rPr/>
              <a:t>you</a:t>
            </a:r>
            <a:r>
              <a:rPr/>
              <a:t> </a:t>
            </a:r>
            <a:r>
              <a:rPr/>
              <a:t>should</a:t>
            </a:r>
            <a:r>
              <a:rPr/>
              <a:t> </a:t>
            </a:r>
            <a:r>
              <a:rPr/>
              <a:t>test</a:t>
            </a:r>
            <a:r>
              <a:rPr/>
              <a:t> </a:t>
            </a:r>
            <a:r>
              <a:rPr/>
              <a:t>for</a:t>
            </a:r>
            <a:r>
              <a:rPr/>
              <a:t> </a:t>
            </a:r>
            <a:r>
              <a:rPr/>
              <a:t>homogeneity.</a:t>
            </a:r>
            <a:r>
              <a:rPr/>
              <a:t> </a:t>
            </a:r>
            <a:r>
              <a:rPr/>
              <a:t>A</a:t>
            </a:r>
            <a:r>
              <a:rPr/>
              <a:t> </a:t>
            </a:r>
            <a:r>
              <a:rPr/>
              <a:t>better</a:t>
            </a:r>
            <a:r>
              <a:rPr/>
              <a:t> </a:t>
            </a:r>
            <a:r>
              <a:rPr/>
              <a:t>application</a:t>
            </a:r>
            <a:r>
              <a:rPr/>
              <a:t> </a:t>
            </a:r>
            <a:r>
              <a:rPr/>
              <a:t>might</a:t>
            </a:r>
            <a:r>
              <a:rPr/>
              <a:t> </a:t>
            </a:r>
            <a:r>
              <a:rPr/>
              <a:t>be</a:t>
            </a:r>
            <a:r>
              <a:rPr/>
              <a:t> </a:t>
            </a:r>
            <a:r>
              <a:rPr/>
              <a:t>examining</a:t>
            </a:r>
            <a:r>
              <a:rPr/>
              <a:t> </a:t>
            </a:r>
            <a:r>
              <a:rPr/>
              <a:t>a</a:t>
            </a:r>
            <a:r>
              <a:rPr/>
              <a:t> </a:t>
            </a:r>
            <a:r>
              <a:rPr/>
              <a:t>process</a:t>
            </a:r>
            <a:r>
              <a:rPr/>
              <a:t> </a:t>
            </a:r>
            <a:r>
              <a:rPr/>
              <a:t>where</a:t>
            </a:r>
            <a:r>
              <a:rPr/>
              <a:t> </a:t>
            </a:r>
            <a:r>
              <a:rPr/>
              <a:t>the</a:t>
            </a:r>
            <a:r>
              <a:rPr/>
              <a:t> </a:t>
            </a:r>
            <a:r>
              <a:rPr/>
              <a:t>mean</a:t>
            </a:r>
            <a:r>
              <a:rPr/>
              <a:t> </a:t>
            </a:r>
            <a:r>
              <a:rPr/>
              <a:t>level</a:t>
            </a:r>
            <a:r>
              <a:rPr/>
              <a:t> </a:t>
            </a:r>
            <a:r>
              <a:rPr/>
              <a:t>is</a:t>
            </a:r>
            <a:r>
              <a:rPr/>
              <a:t> </a:t>
            </a:r>
            <a:r>
              <a:rPr/>
              <a:t>not</a:t>
            </a:r>
            <a:r>
              <a:rPr/>
              <a:t> </a:t>
            </a:r>
            <a:r>
              <a:rPr/>
              <a:t>important,</a:t>
            </a:r>
            <a:r>
              <a:rPr/>
              <a:t> </a:t>
            </a:r>
            <a:r>
              <a:rPr/>
              <a:t>but</a:t>
            </a:r>
            <a:r>
              <a:rPr/>
              <a:t> </a:t>
            </a:r>
            <a:r>
              <a:rPr/>
              <a:t>it</a:t>
            </a:r>
            <a:r>
              <a:rPr/>
              <a:t> </a:t>
            </a:r>
            <a:r>
              <a:rPr/>
              <a:t>is</a:t>
            </a:r>
            <a:r>
              <a:rPr/>
              <a:t> </a:t>
            </a:r>
            <a:r>
              <a:rPr/>
              <a:t>important</a:t>
            </a:r>
            <a:r>
              <a:rPr/>
              <a:t> </a:t>
            </a:r>
            <a:r>
              <a:rPr/>
              <a:t>to</a:t>
            </a:r>
            <a:r>
              <a:rPr/>
              <a:t> </a:t>
            </a:r>
            <a:r>
              <a:rPr/>
              <a:t>have</a:t>
            </a:r>
            <a:r>
              <a:rPr/>
              <a:t> </a:t>
            </a:r>
            <a:r>
              <a:rPr/>
              <a:t>consistency</a:t>
            </a:r>
            <a:r>
              <a:rPr/>
              <a:t> </a:t>
            </a:r>
            <a:r>
              <a:rPr/>
              <a:t>around</a:t>
            </a:r>
            <a:r>
              <a:rPr/>
              <a:t> </a:t>
            </a:r>
            <a:r>
              <a:rPr/>
              <a:t>whatever</a:t>
            </a:r>
            <a:r>
              <a:rPr/>
              <a:t> </a:t>
            </a:r>
            <a:r>
              <a:rPr/>
              <a:t>mean</a:t>
            </a:r>
            <a:r>
              <a:rPr/>
              <a:t> </a:t>
            </a:r>
            <a:r>
              <a:rPr/>
              <a:t>you</a:t>
            </a:r>
            <a:r>
              <a:rPr/>
              <a:t> </a:t>
            </a:r>
            <a:r>
              <a:rPr/>
              <a:t>might</a:t>
            </a:r>
            <a:r>
              <a:rPr/>
              <a:t> </a:t>
            </a:r>
            <a:r>
              <a:rPr/>
              <a:t>have.</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previous</a:t>
            </a:r>
            <a:r>
              <a:rPr/>
              <a:t> </a:t>
            </a:r>
            <a:r>
              <a:rPr/>
              <a:t>example</a:t>
            </a:r>
            <a:r>
              <a:rPr/>
              <a:t> </a:t>
            </a:r>
            <a:r>
              <a:rPr/>
              <a:t>showed</a:t>
            </a:r>
            <a:r>
              <a:rPr/>
              <a:t> </a:t>
            </a:r>
            <a:r>
              <a:rPr/>
              <a:t>a</a:t>
            </a:r>
            <a:r>
              <a:rPr/>
              <a:t> </a:t>
            </a:r>
            <a:r>
              <a:rPr/>
              <a:t>negative</a:t>
            </a:r>
            <a:r>
              <a:rPr/>
              <a:t> </a:t>
            </a:r>
            <a:r>
              <a:rPr/>
              <a:t>result.</a:t>
            </a:r>
            <a:r>
              <a:rPr/>
              <a:t> </a:t>
            </a:r>
            <a:r>
              <a:rPr/>
              <a:t>None</a:t>
            </a:r>
            <a:r>
              <a:rPr/>
              <a:t> </a:t>
            </a:r>
            <a:r>
              <a:rPr/>
              <a:t>of</a:t>
            </a:r>
            <a:r>
              <a:rPr/>
              <a:t> </a:t>
            </a:r>
            <a:r>
              <a:rPr/>
              <a:t>the</a:t>
            </a:r>
            <a:r>
              <a:rPr/>
              <a:t> </a:t>
            </a:r>
            <a:r>
              <a:rPr/>
              <a:t>C-section</a:t>
            </a:r>
            <a:r>
              <a:rPr/>
              <a:t> </a:t>
            </a:r>
            <a:r>
              <a:rPr/>
              <a:t>proportions</a:t>
            </a:r>
            <a:r>
              <a:rPr/>
              <a:t> </a:t>
            </a:r>
            <a:r>
              <a:rPr/>
              <a:t>was</a:t>
            </a:r>
            <a:r>
              <a:rPr/>
              <a:t> </a:t>
            </a:r>
            <a:r>
              <a:rPr/>
              <a:t>statistically</a:t>
            </a:r>
            <a:r>
              <a:rPr/>
              <a:t> </a:t>
            </a:r>
            <a:r>
              <a:rPr/>
              <a:t>significant.</a:t>
            </a:r>
            <a:r>
              <a:rPr/>
              <a:t> </a:t>
            </a:r>
            <a:r>
              <a:rPr/>
              <a:t>Every</a:t>
            </a:r>
            <a:r>
              <a:rPr/>
              <a:t> </a:t>
            </a:r>
            <a:r>
              <a:rPr/>
              <a:t>group</a:t>
            </a:r>
            <a:r>
              <a:rPr/>
              <a:t> </a:t>
            </a:r>
            <a:r>
              <a:rPr/>
              <a:t>was</a:t>
            </a:r>
            <a:r>
              <a:rPr/>
              <a:t> </a:t>
            </a:r>
            <a:r>
              <a:rPr/>
              <a:t>average.</a:t>
            </a:r>
          </a:p>
          <a:p>
            <a:pPr lvl="0" marL="0" indent="0">
              <a:buNone/>
            </a:pPr>
          </a:p>
          <a:p>
            <a:pPr lvl="0" marL="0" indent="0">
              <a:buNone/>
            </a:pPr>
            <a:r>
              <a:rPr/>
              <a:t>Boring!</a:t>
            </a:r>
          </a:p>
          <a:p>
            <a:pPr lvl="0" marL="0" indent="0">
              <a:buNone/>
            </a:pPr>
          </a:p>
          <a:p>
            <a:pPr lvl="0" marL="0" indent="0">
              <a:buNone/>
            </a:pPr>
            <a:r>
              <a:rPr/>
              <a:t>Well,</a:t>
            </a:r>
            <a:r>
              <a:rPr/>
              <a:t> </a:t>
            </a:r>
            <a:r>
              <a:rPr/>
              <a:t>maybe</a:t>
            </a:r>
            <a:r>
              <a:rPr/>
              <a:t> </a:t>
            </a:r>
            <a:r>
              <a:rPr/>
              <a:t>not.</a:t>
            </a:r>
            <a:r>
              <a:rPr/>
              <a:t> </a:t>
            </a:r>
            <a:r>
              <a:rPr/>
              <a:t>If</a:t>
            </a:r>
            <a:r>
              <a:rPr/>
              <a:t> </a:t>
            </a:r>
            <a:r>
              <a:rPr/>
              <a:t>the</a:t>
            </a:r>
            <a:r>
              <a:rPr/>
              <a:t> </a:t>
            </a:r>
            <a:r>
              <a:rPr/>
              <a:t>different</a:t>
            </a:r>
            <a:r>
              <a:rPr/>
              <a:t> </a:t>
            </a:r>
            <a:r>
              <a:rPr/>
              <a:t>medical</a:t>
            </a:r>
            <a:r>
              <a:rPr/>
              <a:t> </a:t>
            </a:r>
            <a:r>
              <a:rPr/>
              <a:t>groups</a:t>
            </a:r>
            <a:r>
              <a:rPr/>
              <a:t> </a:t>
            </a:r>
            <a:r>
              <a:rPr/>
              <a:t>had</a:t>
            </a:r>
            <a:r>
              <a:rPr/>
              <a:t> </a:t>
            </a:r>
            <a:r>
              <a:rPr/>
              <a:t>a</a:t>
            </a:r>
            <a:r>
              <a:rPr/>
              <a:t> </a:t>
            </a:r>
            <a:r>
              <a:rPr/>
              <a:t>similar</a:t>
            </a:r>
            <a:r>
              <a:rPr/>
              <a:t> </a:t>
            </a:r>
            <a:r>
              <a:rPr/>
              <a:t>mix</a:t>
            </a:r>
            <a:r>
              <a:rPr/>
              <a:t> </a:t>
            </a:r>
            <a:r>
              <a:rPr/>
              <a:t>of</a:t>
            </a:r>
            <a:r>
              <a:rPr/>
              <a:t> </a:t>
            </a:r>
            <a:r>
              <a:rPr/>
              <a:t>pregnancies</a:t>
            </a:r>
            <a:r>
              <a:rPr/>
              <a:t> </a:t>
            </a:r>
            <a:r>
              <a:rPr/>
              <a:t>and</a:t>
            </a:r>
            <a:r>
              <a:rPr/>
              <a:t> </a:t>
            </a:r>
            <a:r>
              <a:rPr/>
              <a:t>yet</a:t>
            </a:r>
            <a:r>
              <a:rPr/>
              <a:t> </a:t>
            </a:r>
            <a:r>
              <a:rPr/>
              <a:t>some</a:t>
            </a:r>
            <a:r>
              <a:rPr/>
              <a:t> </a:t>
            </a:r>
            <a:r>
              <a:rPr/>
              <a:t>had</a:t>
            </a:r>
            <a:r>
              <a:rPr/>
              <a:t> </a:t>
            </a:r>
            <a:r>
              <a:rPr/>
              <a:t>significantly</a:t>
            </a:r>
            <a:r>
              <a:rPr/>
              <a:t> </a:t>
            </a:r>
            <a:r>
              <a:rPr/>
              <a:t>higher</a:t>
            </a:r>
            <a:r>
              <a:rPr/>
              <a:t> </a:t>
            </a:r>
            <a:r>
              <a:rPr/>
              <a:t>probabilities</a:t>
            </a:r>
            <a:r>
              <a:rPr/>
              <a:t> </a:t>
            </a:r>
            <a:r>
              <a:rPr/>
              <a:t>for</a:t>
            </a:r>
            <a:r>
              <a:rPr/>
              <a:t> </a:t>
            </a:r>
            <a:r>
              <a:rPr/>
              <a:t>C-sections,</a:t>
            </a:r>
            <a:r>
              <a:rPr/>
              <a:t> </a:t>
            </a:r>
            <a:r>
              <a:rPr/>
              <a:t>then</a:t>
            </a:r>
            <a:r>
              <a:rPr/>
              <a:t> </a:t>
            </a:r>
            <a:r>
              <a:rPr/>
              <a:t>either</a:t>
            </a:r>
            <a:r>
              <a:rPr/>
              <a:t> </a:t>
            </a:r>
            <a:r>
              <a:rPr/>
              <a:t>the</a:t>
            </a:r>
            <a:r>
              <a:rPr/>
              <a:t> </a:t>
            </a:r>
            <a:r>
              <a:rPr/>
              <a:t>groups</a:t>
            </a:r>
            <a:r>
              <a:rPr/>
              <a:t> </a:t>
            </a:r>
            <a:r>
              <a:rPr/>
              <a:t>with</a:t>
            </a:r>
            <a:r>
              <a:rPr/>
              <a:t> </a:t>
            </a:r>
            <a:r>
              <a:rPr/>
              <a:t>the</a:t>
            </a:r>
            <a:r>
              <a:rPr/>
              <a:t> </a:t>
            </a:r>
            <a:r>
              <a:rPr/>
              <a:t>higher</a:t>
            </a:r>
            <a:r>
              <a:rPr/>
              <a:t> </a:t>
            </a:r>
            <a:r>
              <a:rPr/>
              <a:t>probabilities</a:t>
            </a:r>
            <a:r>
              <a:rPr/>
              <a:t> </a:t>
            </a:r>
            <a:r>
              <a:rPr/>
              <a:t>are</a:t>
            </a:r>
            <a:r>
              <a:rPr/>
              <a:t> </a:t>
            </a:r>
            <a:r>
              <a:rPr/>
              <a:t>doing</a:t>
            </a:r>
            <a:r>
              <a:rPr/>
              <a:t> </a:t>
            </a:r>
            <a:r>
              <a:rPr/>
              <a:t>something</a:t>
            </a:r>
            <a:r>
              <a:rPr/>
              <a:t> </a:t>
            </a:r>
            <a:r>
              <a:rPr/>
              <a:t>wrong,</a:t>
            </a:r>
            <a:r>
              <a:rPr/>
              <a:t> </a:t>
            </a:r>
            <a:r>
              <a:rPr/>
              <a:t>or</a:t>
            </a:r>
            <a:r>
              <a:rPr/>
              <a:t> </a:t>
            </a:r>
            <a:r>
              <a:rPr/>
              <a:t>everyone</a:t>
            </a:r>
            <a:r>
              <a:rPr/>
              <a:t> </a:t>
            </a:r>
            <a:r>
              <a:rPr/>
              <a:t>else</a:t>
            </a:r>
            <a:r>
              <a:rPr/>
              <a:t> </a:t>
            </a:r>
            <a:r>
              <a:rPr/>
              <a:t>is</a:t>
            </a:r>
            <a:r>
              <a:rPr/>
              <a:t> </a:t>
            </a:r>
            <a:r>
              <a:rPr/>
              <a:t>doing</a:t>
            </a:r>
            <a:r>
              <a:rPr/>
              <a:t> </a:t>
            </a:r>
            <a:r>
              <a:rPr/>
              <a:t>something</a:t>
            </a:r>
            <a:r>
              <a:rPr/>
              <a:t> </a:t>
            </a:r>
            <a:r>
              <a:rPr/>
              <a:t>wrong.</a:t>
            </a:r>
          </a:p>
          <a:p>
            <a:pPr lvl="0" marL="0" indent="0">
              <a:buNone/>
            </a:pPr>
          </a:p>
          <a:p>
            <a:pPr lvl="0" marL="0" indent="0">
              <a:buNone/>
            </a:pPr>
            <a:r>
              <a:rPr/>
              <a:t>There</a:t>
            </a:r>
            <a:r>
              <a:rPr/>
              <a:t> </a:t>
            </a:r>
            <a:r>
              <a:rPr/>
              <a:t>is</a:t>
            </a:r>
            <a:r>
              <a:rPr/>
              <a:t> </a:t>
            </a:r>
            <a:r>
              <a:rPr/>
              <a:t>often</a:t>
            </a:r>
            <a:r>
              <a:rPr/>
              <a:t> </a:t>
            </a:r>
            <a:r>
              <a:rPr/>
              <a:t>too</a:t>
            </a:r>
            <a:r>
              <a:rPr/>
              <a:t> </a:t>
            </a:r>
            <a:r>
              <a:rPr/>
              <a:t>much</a:t>
            </a:r>
            <a:r>
              <a:rPr/>
              <a:t> </a:t>
            </a:r>
            <a:r>
              <a:rPr/>
              <a:t>inappropriate</a:t>
            </a:r>
            <a:r>
              <a:rPr/>
              <a:t> </a:t>
            </a:r>
            <a:r>
              <a:rPr/>
              <a:t>variation</a:t>
            </a:r>
            <a:r>
              <a:rPr/>
              <a:t> </a:t>
            </a:r>
            <a:r>
              <a:rPr/>
              <a:t>in</a:t>
            </a:r>
            <a:r>
              <a:rPr/>
              <a:t> </a:t>
            </a:r>
            <a:r>
              <a:rPr/>
              <a:t>the</a:t>
            </a:r>
            <a:r>
              <a:rPr/>
              <a:t> </a:t>
            </a:r>
            <a:r>
              <a:rPr/>
              <a:t>delivery</a:t>
            </a:r>
            <a:r>
              <a:rPr/>
              <a:t> </a:t>
            </a:r>
            <a:r>
              <a:rPr/>
              <a:t>of</a:t>
            </a:r>
            <a:r>
              <a:rPr/>
              <a:t> </a:t>
            </a:r>
            <a:r>
              <a:rPr/>
              <a:t>health</a:t>
            </a:r>
            <a:r>
              <a:rPr/>
              <a:t> </a:t>
            </a:r>
            <a:r>
              <a:rPr/>
              <a:t>care.</a:t>
            </a:r>
            <a:r>
              <a:rPr/>
              <a:t> </a:t>
            </a:r>
            <a:r>
              <a:rPr/>
              <a:t>A</a:t>
            </a:r>
            <a:r>
              <a:rPr/>
              <a:t> </a:t>
            </a:r>
            <a:r>
              <a:rPr/>
              <a:t>negative</a:t>
            </a:r>
            <a:r>
              <a:rPr/>
              <a:t> </a:t>
            </a:r>
            <a:r>
              <a:rPr/>
              <a:t>finding</a:t>
            </a:r>
            <a:r>
              <a:rPr/>
              <a:t> </a:t>
            </a:r>
            <a:r>
              <a:rPr/>
              <a:t>here</a:t>
            </a:r>
            <a:r>
              <a:rPr/>
              <a:t> </a:t>
            </a:r>
            <a:r>
              <a:rPr/>
              <a:t>says</a:t>
            </a:r>
            <a:r>
              <a:rPr/>
              <a:t> </a:t>
            </a:r>
            <a:r>
              <a:rPr/>
              <a:t>that</a:t>
            </a:r>
            <a:r>
              <a:rPr/>
              <a:t> </a:t>
            </a:r>
            <a:r>
              <a:rPr/>
              <a:t>this</a:t>
            </a:r>
            <a:r>
              <a:rPr/>
              <a:t> </a:t>
            </a:r>
            <a:r>
              <a:rPr/>
              <a:t>is</a:t>
            </a:r>
            <a:r>
              <a:rPr/>
              <a:t> </a:t>
            </a:r>
            <a:r>
              <a:rPr/>
              <a:t>not</a:t>
            </a:r>
            <a:r>
              <a:rPr/>
              <a:t> </a:t>
            </a:r>
            <a:r>
              <a:rPr/>
              <a:t>an</a:t>
            </a:r>
            <a:r>
              <a:rPr/>
              <a:t> </a:t>
            </a:r>
            <a:r>
              <a:rPr/>
              <a:t>issue</a:t>
            </a:r>
            <a:r>
              <a:rPr/>
              <a:t> </a:t>
            </a:r>
            <a:r>
              <a:rPr/>
              <a:t>with</a:t>
            </a:r>
            <a:r>
              <a:rPr/>
              <a:t> </a:t>
            </a:r>
            <a:r>
              <a:rPr/>
              <a:t>regard</a:t>
            </a:r>
            <a:r>
              <a:rPr/>
              <a:t> </a:t>
            </a:r>
            <a:r>
              <a:rPr/>
              <a:t>to</a:t>
            </a:r>
            <a:r>
              <a:rPr/>
              <a:t> </a:t>
            </a:r>
            <a:r>
              <a:rPr/>
              <a:t>C-section</a:t>
            </a:r>
            <a:r>
              <a:rPr/>
              <a:t> </a:t>
            </a:r>
            <a:r>
              <a:rPr/>
              <a:t>rates</a:t>
            </a:r>
            <a:r>
              <a:rPr/>
              <a:t> </a:t>
            </a:r>
            <a:r>
              <a:rPr/>
              <a:t>among</a:t>
            </a:r>
            <a:r>
              <a:rPr/>
              <a:t> </a:t>
            </a:r>
            <a:r>
              <a:rPr/>
              <a:t>the</a:t>
            </a:r>
            <a:r>
              <a:rPr/>
              <a:t> </a:t>
            </a:r>
            <a:r>
              <a:rPr/>
              <a:t>varying</a:t>
            </a:r>
            <a:r>
              <a:rPr/>
              <a:t> </a:t>
            </a:r>
            <a:r>
              <a:rPr/>
              <a:t>clinics.</a:t>
            </a:r>
          </a:p>
          <a:p>
            <a:pPr lvl="0" marL="0" indent="0">
              <a:buNone/>
            </a:pPr>
          </a:p>
          <a:p>
            <a:pPr lvl="0" marL="0" indent="0">
              <a:buNone/>
            </a:pPr>
            <a:r>
              <a:rPr/>
              <a:t>What</a:t>
            </a:r>
            <a:r>
              <a:rPr/>
              <a:t> </a:t>
            </a:r>
            <a:r>
              <a:rPr/>
              <a:t>if</a:t>
            </a:r>
            <a:r>
              <a:rPr/>
              <a:t> </a:t>
            </a:r>
            <a:r>
              <a:rPr/>
              <a:t>you</a:t>
            </a:r>
            <a:r>
              <a:rPr/>
              <a:t> </a:t>
            </a:r>
            <a:r>
              <a:rPr/>
              <a:t>do</a:t>
            </a:r>
            <a:r>
              <a:rPr/>
              <a:t> </a:t>
            </a:r>
            <a:r>
              <a:rPr/>
              <a:t>see</a:t>
            </a:r>
            <a:r>
              <a:rPr/>
              <a:t> </a:t>
            </a:r>
            <a:r>
              <a:rPr/>
              <a:t>one</a:t>
            </a:r>
            <a:r>
              <a:rPr/>
              <a:t> </a:t>
            </a:r>
            <a:r>
              <a:rPr/>
              <a:t>or</a:t>
            </a:r>
            <a:r>
              <a:rPr/>
              <a:t> </a:t>
            </a:r>
            <a:r>
              <a:rPr/>
              <a:t>more</a:t>
            </a:r>
            <a:r>
              <a:rPr/>
              <a:t> </a:t>
            </a:r>
            <a:r>
              <a:rPr/>
              <a:t>statistically</a:t>
            </a:r>
            <a:r>
              <a:rPr/>
              <a:t> </a:t>
            </a:r>
            <a:r>
              <a:rPr/>
              <a:t>significant</a:t>
            </a:r>
            <a:r>
              <a:rPr/>
              <a:t> </a:t>
            </a:r>
            <a:r>
              <a:rPr/>
              <a:t>deviations</a:t>
            </a:r>
            <a:r>
              <a:rPr/>
              <a:t> </a:t>
            </a:r>
            <a:r>
              <a:rPr/>
              <a:t>from</a:t>
            </a:r>
            <a:r>
              <a:rPr/>
              <a:t> </a:t>
            </a:r>
            <a:r>
              <a:rPr/>
              <a:t>the</a:t>
            </a:r>
            <a:r>
              <a:rPr/>
              <a:t> </a:t>
            </a:r>
            <a:r>
              <a:rPr/>
              <a:t>overall</a:t>
            </a:r>
            <a:r>
              <a:rPr/>
              <a:t> </a:t>
            </a:r>
            <a:r>
              <a:rPr/>
              <a:t>average?</a:t>
            </a:r>
          </a:p>
          <a:p>
            <a:pPr lvl="0" marL="0" indent="0">
              <a:buNone/>
            </a:pPr>
          </a:p>
          <a:p>
            <a:pPr lvl="0" marL="0" indent="0">
              <a:buNone/>
            </a:pPr>
            <a:r>
              <a:rPr/>
              <a:t>There’s</a:t>
            </a:r>
            <a:r>
              <a:rPr/>
              <a:t> </a:t>
            </a:r>
            <a:r>
              <a:rPr/>
              <a:t>a</a:t>
            </a:r>
            <a:r>
              <a:rPr/>
              <a:t> </a:t>
            </a:r>
            <a:r>
              <a:rPr/>
              <a:t>well</a:t>
            </a:r>
            <a:r>
              <a:rPr/>
              <a:t> </a:t>
            </a:r>
            <a:r>
              <a:rPr/>
              <a:t>known</a:t>
            </a:r>
            <a:r>
              <a:rPr/>
              <a:t> </a:t>
            </a:r>
            <a:r>
              <a:rPr/>
              <a:t>quote</a:t>
            </a:r>
            <a:r>
              <a:rPr/>
              <a:t> </a:t>
            </a:r>
            <a:r>
              <a:rPr/>
              <a:t>from</a:t>
            </a:r>
            <a:r>
              <a:rPr/>
              <a:t> </a:t>
            </a:r>
            <a:r>
              <a:rPr/>
              <a:t>Catherine</a:t>
            </a:r>
            <a:r>
              <a:rPr/>
              <a:t> </a:t>
            </a:r>
            <a:r>
              <a:rPr/>
              <a:t>Aird,</a:t>
            </a:r>
            <a:r>
              <a:rPr/>
              <a:t> </a:t>
            </a:r>
            <a:r>
              <a:rPr/>
              <a:t>a</a:t>
            </a:r>
            <a:r>
              <a:rPr/>
              <a:t> </a:t>
            </a:r>
            <a:r>
              <a:rPr/>
              <a:t>famous</a:t>
            </a:r>
            <a:r>
              <a:rPr/>
              <a:t> </a:t>
            </a:r>
            <a:r>
              <a:rPr/>
              <a:t>English</a:t>
            </a:r>
            <a:r>
              <a:rPr/>
              <a:t> </a:t>
            </a:r>
            <a:r>
              <a:rPr/>
              <a:t>novelist.</a:t>
            </a:r>
            <a:r>
              <a:rPr/>
              <a:t> </a:t>
            </a:r>
            <a:r>
              <a:rPr/>
              <a:t>Think</a:t>
            </a:r>
            <a:r>
              <a:rPr/>
              <a:t> </a:t>
            </a:r>
            <a:r>
              <a:rPr/>
              <a:t>of</a:t>
            </a:r>
            <a:r>
              <a:rPr/>
              <a:t> </a:t>
            </a:r>
            <a:r>
              <a:rPr/>
              <a:t>the</a:t>
            </a:r>
            <a:r>
              <a:rPr/>
              <a:t> </a:t>
            </a:r>
            <a:r>
              <a:rPr/>
              <a:t>groups</a:t>
            </a:r>
            <a:r>
              <a:rPr/>
              <a:t> </a:t>
            </a:r>
            <a:r>
              <a:rPr/>
              <a:t>that</a:t>
            </a:r>
            <a:r>
              <a:rPr/>
              <a:t> </a:t>
            </a:r>
            <a:r>
              <a:rPr/>
              <a:t>are</a:t>
            </a:r>
            <a:r>
              <a:rPr/>
              <a:t> </a:t>
            </a:r>
            <a:r>
              <a:rPr/>
              <a:t>significantly</a:t>
            </a:r>
            <a:r>
              <a:rPr/>
              <a:t> </a:t>
            </a:r>
            <a:r>
              <a:rPr/>
              <a:t>above</a:t>
            </a:r>
            <a:r>
              <a:rPr/>
              <a:t> </a:t>
            </a:r>
            <a:r>
              <a:rPr/>
              <a:t>average</a:t>
            </a:r>
            <a:r>
              <a:rPr/>
              <a:t> </a:t>
            </a:r>
            <a:r>
              <a:rPr/>
              <a:t>(assuming</a:t>
            </a:r>
            <a:r>
              <a:rPr/>
              <a:t> </a:t>
            </a:r>
            <a:r>
              <a:rPr/>
              <a:t>that</a:t>
            </a:r>
            <a:r>
              <a:rPr/>
              <a:t> </a:t>
            </a:r>
            <a:r>
              <a:rPr/>
              <a:t>larger</a:t>
            </a:r>
            <a:r>
              <a:rPr/>
              <a:t> </a:t>
            </a:r>
            <a:r>
              <a:rPr/>
              <a:t>is</a:t>
            </a:r>
            <a:r>
              <a:rPr/>
              <a:t> </a:t>
            </a:r>
            <a:r>
              <a:rPr/>
              <a:t>better)</a:t>
            </a:r>
            <a:r>
              <a:rPr/>
              <a:t> </a:t>
            </a:r>
            <a:r>
              <a:rPr/>
              <a:t>as</a:t>
            </a:r>
            <a:r>
              <a:rPr/>
              <a:t> </a:t>
            </a:r>
            <a:r>
              <a:rPr/>
              <a:t>shining</a:t>
            </a:r>
            <a:r>
              <a:rPr/>
              <a:t> </a:t>
            </a:r>
            <a:r>
              <a:rPr/>
              <a:t>examples</a:t>
            </a:r>
            <a:r>
              <a:rPr/>
              <a:t> </a:t>
            </a:r>
            <a:r>
              <a:rPr/>
              <a:t>to</a:t>
            </a:r>
            <a:r>
              <a:rPr/>
              <a:t> </a:t>
            </a:r>
            <a:r>
              <a:rPr/>
              <a:t>be</a:t>
            </a:r>
            <a:r>
              <a:rPr/>
              <a:t> </a:t>
            </a:r>
            <a:r>
              <a:rPr/>
              <a:t>emulated.</a:t>
            </a:r>
            <a:r>
              <a:rPr/>
              <a:t> </a:t>
            </a:r>
            <a:r>
              <a:rPr/>
              <a:t>Study</a:t>
            </a:r>
            <a:r>
              <a:rPr/>
              <a:t> </a:t>
            </a:r>
            <a:r>
              <a:rPr/>
              <a:t>what</a:t>
            </a:r>
            <a:r>
              <a:rPr/>
              <a:t> </a:t>
            </a:r>
            <a:r>
              <a:rPr/>
              <a:t>is</a:t>
            </a:r>
            <a:r>
              <a:rPr/>
              <a:t> </a:t>
            </a:r>
            <a:r>
              <a:rPr/>
              <a:t>different</a:t>
            </a:r>
            <a:r>
              <a:rPr/>
              <a:t> </a:t>
            </a:r>
            <a:r>
              <a:rPr/>
              <a:t>about</a:t>
            </a:r>
            <a:r>
              <a:rPr/>
              <a:t> </a:t>
            </a:r>
            <a:r>
              <a:rPr/>
              <a:t>these</a:t>
            </a:r>
            <a:r>
              <a:rPr/>
              <a:t> </a:t>
            </a:r>
            <a:r>
              <a:rPr/>
              <a:t>groups</a:t>
            </a:r>
            <a:r>
              <a:rPr/>
              <a:t> </a:t>
            </a:r>
            <a:r>
              <a:rPr/>
              <a:t>that</a:t>
            </a:r>
            <a:r>
              <a:rPr/>
              <a:t> </a:t>
            </a:r>
            <a:r>
              <a:rPr/>
              <a:t>makes</a:t>
            </a:r>
            <a:r>
              <a:rPr/>
              <a:t> </a:t>
            </a:r>
            <a:r>
              <a:rPr/>
              <a:t>them</a:t>
            </a:r>
            <a:r>
              <a:rPr/>
              <a:t> </a:t>
            </a:r>
            <a:r>
              <a:rPr/>
              <a:t>perform</a:t>
            </a:r>
            <a:r>
              <a:rPr/>
              <a:t> </a:t>
            </a:r>
            <a:r>
              <a:rPr/>
              <a:t>so</a:t>
            </a:r>
            <a:r>
              <a:rPr/>
              <a:t> </a:t>
            </a:r>
            <a:r>
              <a:rPr/>
              <a:t>well.</a:t>
            </a:r>
            <a:r>
              <a:rPr/>
              <a:t> </a:t>
            </a:r>
            <a:r>
              <a:rPr/>
              <a:t>Can</a:t>
            </a:r>
            <a:r>
              <a:rPr/>
              <a:t> </a:t>
            </a:r>
            <a:r>
              <a:rPr/>
              <a:t>other</a:t>
            </a:r>
            <a:r>
              <a:rPr/>
              <a:t> </a:t>
            </a:r>
            <a:r>
              <a:rPr/>
              <a:t>groups</a:t>
            </a:r>
            <a:r>
              <a:rPr/>
              <a:t> </a:t>
            </a:r>
            <a:r>
              <a:rPr/>
              <a:t>learn</a:t>
            </a:r>
            <a:r>
              <a:rPr/>
              <a:t> </a:t>
            </a:r>
            <a:r>
              <a:rPr/>
              <a:t>from</a:t>
            </a:r>
            <a:r>
              <a:rPr/>
              <a:t> </a:t>
            </a:r>
            <a:r>
              <a:rPr/>
              <a:t>their</a:t>
            </a:r>
            <a:r>
              <a:rPr/>
              <a:t> </a:t>
            </a:r>
            <a:r>
              <a:rPr/>
              <a:t>experience.</a:t>
            </a:r>
          </a:p>
          <a:p>
            <a:pPr lvl="0" marL="0" indent="0">
              <a:buNone/>
            </a:pPr>
          </a:p>
          <a:p>
            <a:pPr lvl="0" marL="0" indent="0">
              <a:buNone/>
            </a:pPr>
            <a:r>
              <a:rPr/>
              <a:t>Think</a:t>
            </a:r>
            <a:r>
              <a:rPr/>
              <a:t> </a:t>
            </a:r>
            <a:r>
              <a:rPr/>
              <a:t>of</a:t>
            </a:r>
            <a:r>
              <a:rPr/>
              <a:t> </a:t>
            </a:r>
            <a:r>
              <a:rPr/>
              <a:t>the</a:t>
            </a:r>
            <a:r>
              <a:rPr/>
              <a:t> </a:t>
            </a:r>
            <a:r>
              <a:rPr/>
              <a:t>groups</a:t>
            </a:r>
            <a:r>
              <a:rPr/>
              <a:t> </a:t>
            </a:r>
            <a:r>
              <a:rPr/>
              <a:t>that</a:t>
            </a:r>
            <a:r>
              <a:rPr/>
              <a:t> </a:t>
            </a:r>
            <a:r>
              <a:rPr/>
              <a:t>are</a:t>
            </a:r>
            <a:r>
              <a:rPr/>
              <a:t> </a:t>
            </a:r>
            <a:r>
              <a:rPr/>
              <a:t>significantly</a:t>
            </a:r>
            <a:r>
              <a:rPr/>
              <a:t> </a:t>
            </a:r>
            <a:r>
              <a:rPr/>
              <a:t>below</a:t>
            </a:r>
            <a:r>
              <a:rPr/>
              <a:t> </a:t>
            </a:r>
            <a:r>
              <a:rPr/>
              <a:t>average</a:t>
            </a:r>
            <a:r>
              <a:rPr/>
              <a:t> </a:t>
            </a:r>
            <a:r>
              <a:rPr/>
              <a:t>as</a:t>
            </a:r>
            <a:r>
              <a:rPr/>
              <a:t> </a:t>
            </a:r>
            <a:r>
              <a:rPr/>
              <a:t>the</a:t>
            </a:r>
            <a:r>
              <a:rPr/>
              <a:t> </a:t>
            </a:r>
            <a:r>
              <a:rPr/>
              <a:t>horrible</a:t>
            </a:r>
            <a:r>
              <a:rPr/>
              <a:t> </a:t>
            </a:r>
            <a:r>
              <a:rPr/>
              <a:t>warnings.</a:t>
            </a:r>
            <a:r>
              <a:rPr/>
              <a:t> </a:t>
            </a:r>
            <a:r>
              <a:rPr/>
              <a:t>Study</a:t>
            </a:r>
            <a:r>
              <a:rPr/>
              <a:t> </a:t>
            </a:r>
            <a:r>
              <a:rPr/>
              <a:t>what</a:t>
            </a:r>
            <a:r>
              <a:rPr/>
              <a:t> </a:t>
            </a:r>
            <a:r>
              <a:rPr/>
              <a:t>is</a:t>
            </a:r>
            <a:r>
              <a:rPr/>
              <a:t> </a:t>
            </a:r>
            <a:r>
              <a:rPr/>
              <a:t>different</a:t>
            </a:r>
            <a:r>
              <a:rPr/>
              <a:t> </a:t>
            </a:r>
            <a:r>
              <a:rPr/>
              <a:t>about</a:t>
            </a:r>
            <a:r>
              <a:rPr/>
              <a:t> </a:t>
            </a:r>
            <a:r>
              <a:rPr/>
              <a:t>these</a:t>
            </a:r>
            <a:r>
              <a:rPr/>
              <a:t> </a:t>
            </a:r>
            <a:r>
              <a:rPr/>
              <a:t>groups,</a:t>
            </a:r>
            <a:r>
              <a:rPr/>
              <a:t> </a:t>
            </a:r>
            <a:r>
              <a:rPr/>
              <a:t>so</a:t>
            </a:r>
            <a:r>
              <a:rPr/>
              <a:t> </a:t>
            </a:r>
            <a:r>
              <a:rPr/>
              <a:t>that</a:t>
            </a:r>
            <a:r>
              <a:rPr/>
              <a:t> </a:t>
            </a:r>
            <a:r>
              <a:rPr/>
              <a:t>you</a:t>
            </a:r>
            <a:r>
              <a:rPr/>
              <a:t> </a:t>
            </a:r>
            <a:r>
              <a:rPr/>
              <a:t>can</a:t>
            </a:r>
            <a:r>
              <a:rPr/>
              <a:t> </a:t>
            </a:r>
            <a:r>
              <a:rPr/>
              <a:t>improve</a:t>
            </a:r>
            <a:r>
              <a:rPr/>
              <a:t> </a:t>
            </a:r>
            <a:r>
              <a:rPr/>
              <a:t>them</a:t>
            </a:r>
            <a:r>
              <a:rPr/>
              <a:t> </a:t>
            </a:r>
            <a:r>
              <a:rPr/>
              <a:t>and/or</a:t>
            </a:r>
            <a:r>
              <a:rPr/>
              <a:t> </a:t>
            </a:r>
            <a:r>
              <a:rPr/>
              <a:t>so</a:t>
            </a:r>
            <a:r>
              <a:rPr/>
              <a:t> </a:t>
            </a:r>
            <a:r>
              <a:rPr/>
              <a:t>that</a:t>
            </a:r>
            <a:r>
              <a:rPr/>
              <a:t> </a:t>
            </a:r>
            <a:r>
              <a:rPr/>
              <a:t>you</a:t>
            </a:r>
            <a:r>
              <a:rPr/>
              <a:t> </a:t>
            </a:r>
            <a:r>
              <a:rPr/>
              <a:t>can</a:t>
            </a:r>
            <a:r>
              <a:rPr/>
              <a:t> </a:t>
            </a:r>
            <a:r>
              <a:rPr/>
              <a:t>avoid</a:t>
            </a:r>
            <a:r>
              <a:rPr/>
              <a:t> </a:t>
            </a:r>
            <a:r>
              <a:rPr/>
              <a:t>those</a:t>
            </a:r>
            <a:r>
              <a:rPr/>
              <a:t> </a:t>
            </a:r>
            <a:r>
              <a:rPr/>
              <a:t>problems</a:t>
            </a:r>
            <a:r>
              <a:rPr/>
              <a:t> </a:t>
            </a:r>
            <a:r>
              <a:rPr/>
              <a:t>in</a:t>
            </a:r>
            <a:r>
              <a:rPr/>
              <a:t> </a:t>
            </a:r>
            <a:r>
              <a:rPr/>
              <a:t>the</a:t>
            </a:r>
            <a:r>
              <a:rPr/>
              <a:t> </a:t>
            </a:r>
            <a:r>
              <a:rPr/>
              <a:t>other</a:t>
            </a:r>
            <a:r>
              <a:rPr/>
              <a:t> </a:t>
            </a:r>
            <a:r>
              <a:rPr/>
              <a:t>groups.</a:t>
            </a:r>
          </a:p>
          <a:p>
            <a:pPr lvl="0" marL="0" indent="0">
              <a:buNone/>
            </a:pPr>
          </a:p>
          <a:p>
            <a:pPr lvl="0" marL="0" indent="0">
              <a:buNone/>
            </a:pPr>
            <a:r>
              <a:rPr/>
              <a:t>The</a:t>
            </a:r>
            <a:r>
              <a:rPr/>
              <a:t> </a:t>
            </a:r>
            <a:r>
              <a:rPr/>
              <a:t>point</a:t>
            </a:r>
            <a:r>
              <a:rPr/>
              <a:t> </a:t>
            </a:r>
            <a:r>
              <a:rPr/>
              <a:t>to</a:t>
            </a:r>
            <a:r>
              <a:rPr/>
              <a:t> </a:t>
            </a:r>
            <a:r>
              <a:rPr/>
              <a:t>both</a:t>
            </a:r>
            <a:r>
              <a:rPr/>
              <a:t> </a:t>
            </a:r>
            <a:r>
              <a:rPr/>
              <a:t>of</a:t>
            </a:r>
            <a:r>
              <a:rPr/>
              <a:t> </a:t>
            </a:r>
            <a:r>
              <a:rPr/>
              <a:t>these</a:t>
            </a:r>
            <a:r>
              <a:rPr/>
              <a:t> </a:t>
            </a:r>
            <a:r>
              <a:rPr/>
              <a:t>is</a:t>
            </a:r>
            <a:r>
              <a:rPr/>
              <a:t> </a:t>
            </a:r>
            <a:r>
              <a:rPr/>
              <a:t>that</a:t>
            </a:r>
            <a:r>
              <a:rPr/>
              <a:t> </a:t>
            </a:r>
            <a:r>
              <a:rPr/>
              <a:t>any</a:t>
            </a:r>
            <a:r>
              <a:rPr/>
              <a:t> </a:t>
            </a:r>
            <a:r>
              <a:rPr/>
              <a:t>future</a:t>
            </a:r>
            <a:r>
              <a:rPr/>
              <a:t> </a:t>
            </a:r>
            <a:r>
              <a:rPr/>
              <a:t>steps</a:t>
            </a:r>
            <a:r>
              <a:rPr/>
              <a:t> </a:t>
            </a:r>
            <a:r>
              <a:rPr/>
              <a:t>that</a:t>
            </a:r>
            <a:r>
              <a:rPr/>
              <a:t> </a:t>
            </a:r>
            <a:r>
              <a:rPr/>
              <a:t>you</a:t>
            </a:r>
            <a:r>
              <a:rPr/>
              <a:t> </a:t>
            </a:r>
            <a:r>
              <a:rPr/>
              <a:t>take</a:t>
            </a:r>
            <a:r>
              <a:rPr/>
              <a:t> </a:t>
            </a:r>
            <a:r>
              <a:rPr/>
              <a:t>should</a:t>
            </a:r>
            <a:r>
              <a:rPr/>
              <a:t> </a:t>
            </a:r>
            <a:r>
              <a:rPr/>
              <a:t>be</a:t>
            </a:r>
            <a:r>
              <a:rPr/>
              <a:t> </a:t>
            </a:r>
            <a:r>
              <a:rPr/>
              <a:t>local.</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an</a:t>
            </a:r>
            <a:r>
              <a:rPr/>
              <a:t> </a:t>
            </a:r>
            <a:r>
              <a:rPr/>
              <a:t>example</a:t>
            </a:r>
            <a:r>
              <a:rPr/>
              <a:t> </a:t>
            </a:r>
            <a:r>
              <a:rPr/>
              <a:t>using</a:t>
            </a:r>
            <a:r>
              <a:rPr/>
              <a:t> </a:t>
            </a:r>
            <a:r>
              <a:rPr/>
              <a:t>analysis</a:t>
            </a:r>
            <a:r>
              <a:rPr/>
              <a:t> </a:t>
            </a:r>
            <a:r>
              <a:rPr/>
              <a:t>of</a:t>
            </a:r>
            <a:r>
              <a:rPr/>
              <a:t> </a:t>
            </a:r>
            <a:r>
              <a:rPr/>
              <a:t>means</a:t>
            </a:r>
            <a:r>
              <a:rPr/>
              <a:t> </a:t>
            </a:r>
            <a:r>
              <a:rPr/>
              <a:t>to</a:t>
            </a:r>
            <a:r>
              <a:rPr/>
              <a:t> </a:t>
            </a:r>
            <a:r>
              <a:rPr/>
              <a:t>look</a:t>
            </a:r>
            <a:r>
              <a:rPr/>
              <a:t> </a:t>
            </a:r>
            <a:r>
              <a:rPr/>
              <a:t>at</a:t>
            </a:r>
            <a:r>
              <a:rPr/>
              <a:t> </a:t>
            </a:r>
            <a:r>
              <a:rPr/>
              <a:t>patterns</a:t>
            </a:r>
            <a:r>
              <a:rPr/>
              <a:t> </a:t>
            </a:r>
            <a:r>
              <a:rPr/>
              <a:t>among</a:t>
            </a:r>
            <a:r>
              <a:rPr/>
              <a:t> </a:t>
            </a:r>
            <a:r>
              <a:rPr/>
              <a:t>different</a:t>
            </a:r>
            <a:r>
              <a:rPr/>
              <a:t> </a:t>
            </a:r>
            <a:r>
              <a:rPr/>
              <a:t>assays</a:t>
            </a:r>
            <a:r>
              <a:rPr/>
              <a:t> </a:t>
            </a:r>
            <a:r>
              <a:rPr/>
              <a:t>for</a:t>
            </a:r>
            <a:r>
              <a:rPr/>
              <a:t> </a:t>
            </a:r>
            <a:r>
              <a:rPr/>
              <a:t>determining</a:t>
            </a:r>
            <a:r>
              <a:rPr/>
              <a:t> </a:t>
            </a:r>
            <a:r>
              <a:rPr/>
              <a:t>selenium</a:t>
            </a:r>
            <a:r>
              <a:rPr/>
              <a:t> </a:t>
            </a:r>
            <a:r>
              <a:rPr/>
              <a:t>concentrations</a:t>
            </a:r>
            <a:r>
              <a:rPr/>
              <a:t> </a:t>
            </a:r>
            <a:r>
              <a:rPr/>
              <a:t>in</a:t>
            </a:r>
            <a:r>
              <a:rPr/>
              <a:t> </a:t>
            </a:r>
            <a:r>
              <a:rPr/>
              <a:t>various</a:t>
            </a:r>
            <a:r>
              <a:rPr/>
              <a:t> </a:t>
            </a:r>
            <a:r>
              <a:rPr/>
              <a:t>biological</a:t>
            </a:r>
            <a:r>
              <a:rPr/>
              <a:t> </a:t>
            </a:r>
            <a:r>
              <a:rPr/>
              <a:t>tissues.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avoid</a:t>
            </a:r>
            <a:r>
              <a:rPr/>
              <a:t> </a:t>
            </a:r>
            <a:r>
              <a:rPr/>
              <a:t>ANOM</a:t>
            </a:r>
            <a:r>
              <a:rPr/>
              <a:t> </a:t>
            </a:r>
            <a:r>
              <a:rPr/>
              <a:t>in</a:t>
            </a:r>
            <a:r>
              <a:rPr/>
              <a:t> </a:t>
            </a:r>
            <a:r>
              <a:rPr/>
              <a:t>certain</a:t>
            </a:r>
            <a:r>
              <a:rPr/>
              <a:t> </a:t>
            </a:r>
            <a:r>
              <a:rPr/>
              <a:t>settings.</a:t>
            </a:r>
          </a:p>
          <a:p>
            <a:pPr lvl="0" marL="0" indent="0">
              <a:buNone/>
            </a:pPr>
          </a:p>
          <a:p>
            <a:pPr lvl="0" marL="0" indent="0">
              <a:buNone/>
            </a:pPr>
            <a:r>
              <a:rPr/>
              <a:t>It</a:t>
            </a:r>
            <a:r>
              <a:rPr/>
              <a:t> </a:t>
            </a:r>
            <a:r>
              <a:rPr/>
              <a:t>does</a:t>
            </a:r>
            <a:r>
              <a:rPr/>
              <a:t> </a:t>
            </a:r>
            <a:r>
              <a:rPr/>
              <a:t>not</a:t>
            </a:r>
            <a:r>
              <a:rPr/>
              <a:t> </a:t>
            </a:r>
            <a:r>
              <a:rPr/>
              <a:t>help</a:t>
            </a:r>
            <a:r>
              <a:rPr/>
              <a:t> </a:t>
            </a:r>
            <a:r>
              <a:rPr/>
              <a:t>when</a:t>
            </a:r>
            <a:r>
              <a:rPr/>
              <a:t> </a:t>
            </a:r>
            <a:r>
              <a:rPr/>
              <a:t>you</a:t>
            </a:r>
            <a:r>
              <a:rPr/>
              <a:t> </a:t>
            </a:r>
            <a:r>
              <a:rPr/>
              <a:t>want</a:t>
            </a:r>
            <a:r>
              <a:rPr/>
              <a:t> </a:t>
            </a:r>
            <a:r>
              <a:rPr/>
              <a:t>to</a:t>
            </a:r>
            <a:r>
              <a:rPr/>
              <a:t> </a:t>
            </a:r>
            <a:r>
              <a:rPr/>
              <a:t>identify</a:t>
            </a:r>
            <a:r>
              <a:rPr/>
              <a:t> </a:t>
            </a:r>
            <a:r>
              <a:rPr/>
              <a:t>the</a:t>
            </a:r>
            <a:r>
              <a:rPr/>
              <a:t> </a:t>
            </a:r>
            <a:r>
              <a:rPr/>
              <a:t>best</a:t>
            </a:r>
            <a:r>
              <a:rPr/>
              <a:t> </a:t>
            </a:r>
            <a:r>
              <a:rPr/>
              <a:t>among</a:t>
            </a:r>
            <a:r>
              <a:rPr/>
              <a:t> </a:t>
            </a:r>
            <a:r>
              <a:rPr/>
              <a:t>a</a:t>
            </a:r>
            <a:r>
              <a:rPr/>
              <a:t> </a:t>
            </a:r>
            <a:r>
              <a:rPr/>
              <a:t>group.</a:t>
            </a:r>
            <a:r>
              <a:rPr/>
              <a:t> </a:t>
            </a:r>
            <a:r>
              <a:rPr/>
              <a:t>There</a:t>
            </a:r>
            <a:r>
              <a:rPr/>
              <a:t> </a:t>
            </a:r>
            <a:r>
              <a:rPr/>
              <a:t>would</a:t>
            </a:r>
            <a:r>
              <a:rPr/>
              <a:t> </a:t>
            </a:r>
            <a:r>
              <a:rPr/>
              <a:t>be</a:t>
            </a:r>
            <a:r>
              <a:rPr/>
              <a:t> </a:t>
            </a:r>
            <a:r>
              <a:rPr/>
              <a:t>three</a:t>
            </a:r>
            <a:r>
              <a:rPr/>
              <a:t> </a:t>
            </a:r>
            <a:r>
              <a:rPr/>
              <a:t>or</a:t>
            </a:r>
            <a:r>
              <a:rPr/>
              <a:t> </a:t>
            </a:r>
            <a:r>
              <a:rPr/>
              <a:t>four</a:t>
            </a:r>
            <a:r>
              <a:rPr/>
              <a:t> </a:t>
            </a:r>
            <a:r>
              <a:rPr/>
              <a:t>groups</a:t>
            </a:r>
            <a:r>
              <a:rPr/>
              <a:t> </a:t>
            </a:r>
            <a:r>
              <a:rPr/>
              <a:t>that</a:t>
            </a:r>
            <a:r>
              <a:rPr/>
              <a:t> </a:t>
            </a:r>
            <a:r>
              <a:rPr/>
              <a:t>are</a:t>
            </a:r>
            <a:r>
              <a:rPr/>
              <a:t> </a:t>
            </a:r>
            <a:r>
              <a:rPr/>
              <a:t>all</a:t>
            </a:r>
            <a:r>
              <a:rPr/>
              <a:t> </a:t>
            </a:r>
            <a:r>
              <a:rPr/>
              <a:t>above</a:t>
            </a:r>
            <a:r>
              <a:rPr/>
              <a:t> </a:t>
            </a:r>
            <a:r>
              <a:rPr/>
              <a:t>average,</a:t>
            </a:r>
            <a:r>
              <a:rPr/>
              <a:t> </a:t>
            </a:r>
            <a:r>
              <a:rPr/>
              <a:t>but</a:t>
            </a:r>
            <a:r>
              <a:rPr/>
              <a:t> </a:t>
            </a:r>
            <a:r>
              <a:rPr/>
              <a:t>maybe</a:t>
            </a:r>
            <a:r>
              <a:rPr/>
              <a:t> </a:t>
            </a:r>
            <a:r>
              <a:rPr/>
              <a:t>they</a:t>
            </a:r>
            <a:r>
              <a:rPr/>
              <a:t> </a:t>
            </a:r>
            <a:r>
              <a:rPr/>
              <a:t>are</a:t>
            </a:r>
            <a:r>
              <a:rPr/>
              <a:t> </a:t>
            </a:r>
            <a:r>
              <a:rPr/>
              <a:t>all</a:t>
            </a:r>
            <a:r>
              <a:rPr/>
              <a:t> </a:t>
            </a:r>
            <a:r>
              <a:rPr/>
              <a:t>about</a:t>
            </a:r>
            <a:r>
              <a:rPr/>
              <a:t> </a:t>
            </a:r>
            <a:r>
              <a:rPr/>
              <a:t>the</a:t>
            </a:r>
            <a:r>
              <a:rPr/>
              <a:t> </a:t>
            </a:r>
            <a:r>
              <a:rPr/>
              <a:t>same</a:t>
            </a:r>
            <a:r>
              <a:rPr/>
              <a:t> </a:t>
            </a:r>
            <a:r>
              <a:rPr/>
              <a:t>or</a:t>
            </a:r>
            <a:r>
              <a:rPr/>
              <a:t> </a:t>
            </a:r>
            <a:r>
              <a:rPr/>
              <a:t>maybe</a:t>
            </a:r>
            <a:r>
              <a:rPr/>
              <a:t> </a:t>
            </a:r>
            <a:r>
              <a:rPr/>
              <a:t>one</a:t>
            </a:r>
            <a:r>
              <a:rPr/>
              <a:t> </a:t>
            </a:r>
            <a:r>
              <a:rPr/>
              <a:t>is</a:t>
            </a:r>
            <a:r>
              <a:rPr/>
              <a:t> </a:t>
            </a:r>
            <a:r>
              <a:rPr/>
              <a:t>head</a:t>
            </a:r>
            <a:r>
              <a:rPr/>
              <a:t> </a:t>
            </a:r>
            <a:r>
              <a:rPr/>
              <a:t>and</a:t>
            </a:r>
            <a:r>
              <a:rPr/>
              <a:t> </a:t>
            </a:r>
            <a:r>
              <a:rPr/>
              <a:t>shoulders</a:t>
            </a:r>
            <a:r>
              <a:rPr/>
              <a:t> </a:t>
            </a:r>
            <a:r>
              <a:rPr/>
              <a:t>above</a:t>
            </a:r>
            <a:r>
              <a:rPr/>
              <a:t> </a:t>
            </a:r>
            <a:r>
              <a:rPr/>
              <a:t>the</a:t>
            </a:r>
            <a:r>
              <a:rPr/>
              <a:t> </a:t>
            </a:r>
            <a:r>
              <a:rPr/>
              <a:t>others.</a:t>
            </a:r>
            <a:r>
              <a:rPr/>
              <a:t> </a:t>
            </a:r>
            <a:r>
              <a:rPr/>
              <a:t>Analysis</a:t>
            </a:r>
            <a:r>
              <a:rPr/>
              <a:t> </a:t>
            </a:r>
            <a:r>
              <a:rPr/>
              <a:t>of</a:t>
            </a:r>
            <a:r>
              <a:rPr/>
              <a:t> </a:t>
            </a:r>
            <a:r>
              <a:rPr/>
              <a:t>means</a:t>
            </a:r>
            <a:r>
              <a:rPr/>
              <a:t> </a:t>
            </a:r>
            <a:r>
              <a:rPr/>
              <a:t>cannot</a:t>
            </a:r>
            <a:r>
              <a:rPr/>
              <a:t> </a:t>
            </a:r>
            <a:r>
              <a:rPr/>
              <a:t>distinguish</a:t>
            </a:r>
            <a:r>
              <a:rPr/>
              <a:t> </a:t>
            </a:r>
            <a:r>
              <a:rPr/>
              <a:t>between</a:t>
            </a:r>
            <a:r>
              <a:rPr/>
              <a:t> </a:t>
            </a:r>
            <a:r>
              <a:rPr/>
              <a:t>these</a:t>
            </a:r>
            <a:r>
              <a:rPr/>
              <a:t> </a:t>
            </a:r>
            <a:r>
              <a:rPr/>
              <a:t>very</a:t>
            </a:r>
            <a:r>
              <a:rPr/>
              <a:t> </a:t>
            </a:r>
            <a:r>
              <a:rPr/>
              <a:t>different</a:t>
            </a:r>
            <a:r>
              <a:rPr/>
              <a:t> </a:t>
            </a:r>
            <a:r>
              <a:rPr/>
              <a:t>scenarios.</a:t>
            </a:r>
          </a:p>
          <a:p>
            <a:pPr lvl="0" marL="0" indent="0">
              <a:buNone/>
            </a:pPr>
          </a:p>
          <a:p>
            <a:pPr lvl="0" marL="0" indent="0">
              <a:buNone/>
            </a:pPr>
            <a:r>
              <a:rPr/>
              <a:t>Pairwise</a:t>
            </a:r>
            <a:r>
              <a:rPr/>
              <a:t> </a:t>
            </a:r>
            <a:r>
              <a:rPr/>
              <a:t>comparisons</a:t>
            </a:r>
            <a:r>
              <a:rPr/>
              <a:t> </a:t>
            </a:r>
            <a:r>
              <a:rPr/>
              <a:t>work</a:t>
            </a:r>
            <a:r>
              <a:rPr/>
              <a:t> </a:t>
            </a:r>
            <a:r>
              <a:rPr/>
              <a:t>well</a:t>
            </a:r>
            <a:r>
              <a:rPr/>
              <a:t> </a:t>
            </a:r>
            <a:r>
              <a:rPr/>
              <a:t>when</a:t>
            </a:r>
            <a:r>
              <a:rPr/>
              <a:t> </a:t>
            </a:r>
            <a:r>
              <a:rPr/>
              <a:t>you</a:t>
            </a:r>
            <a:r>
              <a:rPr/>
              <a:t> </a:t>
            </a:r>
            <a:r>
              <a:rPr/>
              <a:t>are</a:t>
            </a:r>
            <a:r>
              <a:rPr/>
              <a:t> </a:t>
            </a:r>
            <a:r>
              <a:rPr/>
              <a:t>searching</a:t>
            </a:r>
            <a:r>
              <a:rPr/>
              <a:t> </a:t>
            </a:r>
            <a:r>
              <a:rPr/>
              <a:t>for</a:t>
            </a:r>
            <a:r>
              <a:rPr/>
              <a:t> </a:t>
            </a:r>
            <a:r>
              <a:rPr/>
              <a:t>the</a:t>
            </a:r>
            <a:r>
              <a:rPr/>
              <a:t> </a:t>
            </a:r>
            <a:r>
              <a:rPr/>
              <a:t>best.</a:t>
            </a:r>
            <a:r>
              <a:rPr/>
              <a:t> </a:t>
            </a:r>
            <a:r>
              <a:rPr/>
              <a:t>There</a:t>
            </a:r>
            <a:r>
              <a:rPr/>
              <a:t> </a:t>
            </a:r>
            <a:r>
              <a:rPr/>
              <a:t>is</a:t>
            </a:r>
            <a:r>
              <a:rPr/>
              <a:t> </a:t>
            </a:r>
            <a:r>
              <a:rPr/>
              <a:t>also</a:t>
            </a:r>
            <a:r>
              <a:rPr/>
              <a:t> </a:t>
            </a:r>
            <a:r>
              <a:rPr/>
              <a:t>a</a:t>
            </a:r>
            <a:r>
              <a:rPr/>
              <a:t> </a:t>
            </a:r>
            <a:r>
              <a:rPr/>
              <a:t>Bayesian</a:t>
            </a:r>
            <a:r>
              <a:rPr/>
              <a:t> </a:t>
            </a:r>
            <a:r>
              <a:rPr/>
              <a:t>approach</a:t>
            </a:r>
            <a:r>
              <a:rPr/>
              <a:t> </a:t>
            </a:r>
            <a:r>
              <a:rPr/>
              <a:t>that</a:t>
            </a:r>
            <a:r>
              <a:rPr/>
              <a:t> </a:t>
            </a:r>
            <a:r>
              <a:rPr/>
              <a:t>runs</a:t>
            </a:r>
            <a:r>
              <a:rPr/>
              <a:t> </a:t>
            </a:r>
            <a:r>
              <a:rPr/>
              <a:t>repeated</a:t>
            </a:r>
            <a:r>
              <a:rPr/>
              <a:t> </a:t>
            </a:r>
            <a:r>
              <a:rPr/>
              <a:t>simulations</a:t>
            </a:r>
            <a:r>
              <a:rPr/>
              <a:t> </a:t>
            </a:r>
            <a:r>
              <a:rPr/>
              <a:t>of</a:t>
            </a:r>
            <a:r>
              <a:rPr/>
              <a:t> </a:t>
            </a:r>
            <a:r>
              <a:rPr/>
              <a:t>the</a:t>
            </a:r>
            <a:r>
              <a:rPr/>
              <a:t> </a:t>
            </a:r>
            <a:r>
              <a:rPr/>
              <a:t>posterior</a:t>
            </a:r>
            <a:r>
              <a:rPr/>
              <a:t> </a:t>
            </a:r>
            <a:r>
              <a:rPr/>
              <a:t>distribution,</a:t>
            </a:r>
            <a:r>
              <a:rPr/>
              <a:t> </a:t>
            </a:r>
            <a:r>
              <a:rPr/>
              <a:t>ranks</a:t>
            </a:r>
            <a:r>
              <a:rPr/>
              <a:t> </a:t>
            </a:r>
            <a:r>
              <a:rPr/>
              <a:t>the</a:t>
            </a:r>
            <a:r>
              <a:rPr/>
              <a:t> </a:t>
            </a:r>
            <a:r>
              <a:rPr/>
              <a:t>estimated</a:t>
            </a:r>
            <a:r>
              <a:rPr/>
              <a:t> </a:t>
            </a:r>
            <a:r>
              <a:rPr/>
              <a:t>group</a:t>
            </a:r>
            <a:r>
              <a:rPr/>
              <a:t> </a:t>
            </a:r>
            <a:r>
              <a:rPr/>
              <a:t>means,</a:t>
            </a:r>
            <a:r>
              <a:rPr/>
              <a:t> </a:t>
            </a:r>
            <a:r>
              <a:rPr/>
              <a:t>and</a:t>
            </a:r>
            <a:r>
              <a:rPr/>
              <a:t> </a:t>
            </a:r>
            <a:r>
              <a:rPr/>
              <a:t>then</a:t>
            </a:r>
            <a:r>
              <a:rPr/>
              <a:t> </a:t>
            </a:r>
            <a:r>
              <a:rPr/>
              <a:t>estimates</a:t>
            </a:r>
            <a:r>
              <a:rPr/>
              <a:t> </a:t>
            </a:r>
            <a:r>
              <a:rPr/>
              <a:t>the</a:t>
            </a:r>
            <a:r>
              <a:rPr/>
              <a:t> </a:t>
            </a:r>
            <a:r>
              <a:rPr/>
              <a:t>proportion</a:t>
            </a:r>
            <a:r>
              <a:rPr/>
              <a:t> </a:t>
            </a:r>
            <a:r>
              <a:rPr/>
              <a:t>of</a:t>
            </a:r>
            <a:r>
              <a:rPr/>
              <a:t> </a:t>
            </a:r>
            <a:r>
              <a:rPr/>
              <a:t>times</a:t>
            </a:r>
            <a:r>
              <a:rPr/>
              <a:t> </a:t>
            </a:r>
            <a:r>
              <a:rPr/>
              <a:t>that</a:t>
            </a:r>
            <a:r>
              <a:rPr/>
              <a:t> </a:t>
            </a:r>
            <a:r>
              <a:rPr/>
              <a:t>a</a:t>
            </a:r>
            <a:r>
              <a:rPr/>
              <a:t> </a:t>
            </a:r>
            <a:r>
              <a:rPr/>
              <a:t>given</a:t>
            </a:r>
            <a:r>
              <a:rPr/>
              <a:t> </a:t>
            </a:r>
            <a:r>
              <a:rPr/>
              <a:t>group</a:t>
            </a:r>
            <a:r>
              <a:rPr/>
              <a:t> </a:t>
            </a:r>
            <a:r>
              <a:rPr/>
              <a:t>gets</a:t>
            </a:r>
            <a:r>
              <a:rPr/>
              <a:t> </a:t>
            </a:r>
            <a:r>
              <a:rPr/>
              <a:t>the</a:t>
            </a:r>
            <a:r>
              <a:rPr/>
              <a:t> </a:t>
            </a:r>
            <a:r>
              <a:rPr/>
              <a:t>number</a:t>
            </a:r>
            <a:r>
              <a:rPr/>
              <a:t> </a:t>
            </a:r>
            <a:r>
              <a:rPr/>
              <a:t>1</a:t>
            </a:r>
            <a:r>
              <a:rPr/>
              <a:t> </a:t>
            </a:r>
            <a:r>
              <a:rPr/>
              <a:t>rank</a:t>
            </a:r>
            <a:r>
              <a:rPr/>
              <a:t> </a:t>
            </a:r>
            <a:r>
              <a:rPr/>
              <a:t>in</a:t>
            </a:r>
            <a:r>
              <a:rPr/>
              <a:t> </a:t>
            </a:r>
            <a:r>
              <a:rPr/>
              <a:t>the</a:t>
            </a:r>
            <a:r>
              <a:rPr/>
              <a:t> </a:t>
            </a:r>
            <a:r>
              <a:rPr/>
              <a:t>simulation.</a:t>
            </a:r>
          </a:p>
          <a:p>
            <a:pPr lvl="0" marL="0" indent="0">
              <a:buNone/>
            </a:pPr>
          </a:p>
          <a:p>
            <a:pPr lvl="0" marL="0" indent="0">
              <a:buNone/>
            </a:pPr>
            <a:r>
              <a:rPr/>
              <a:t>If</a:t>
            </a:r>
            <a:r>
              <a:rPr/>
              <a:t> </a:t>
            </a:r>
            <a:r>
              <a:rPr/>
              <a:t>there</a:t>
            </a:r>
            <a:r>
              <a:rPr/>
              <a:t> </a:t>
            </a:r>
            <a:r>
              <a:rPr/>
              <a:t>is</a:t>
            </a:r>
            <a:r>
              <a:rPr/>
              <a:t> </a:t>
            </a:r>
            <a:r>
              <a:rPr/>
              <a:t>a</a:t>
            </a:r>
            <a:r>
              <a:rPr/>
              <a:t> </a:t>
            </a:r>
            <a:r>
              <a:rPr/>
              <a:t>control</a:t>
            </a:r>
            <a:r>
              <a:rPr/>
              <a:t> </a:t>
            </a:r>
            <a:r>
              <a:rPr/>
              <a:t>group,</a:t>
            </a:r>
            <a:r>
              <a:rPr/>
              <a:t> </a:t>
            </a:r>
            <a:r>
              <a:rPr/>
              <a:t>your</a:t>
            </a:r>
            <a:r>
              <a:rPr/>
              <a:t> </a:t>
            </a:r>
            <a:r>
              <a:rPr/>
              <a:t>interest</a:t>
            </a:r>
            <a:r>
              <a:rPr/>
              <a:t> </a:t>
            </a:r>
            <a:r>
              <a:rPr/>
              <a:t>should</a:t>
            </a:r>
            <a:r>
              <a:rPr/>
              <a:t> </a:t>
            </a:r>
            <a:r>
              <a:rPr/>
              <a:t>be</a:t>
            </a:r>
            <a:r>
              <a:rPr/>
              <a:t> </a:t>
            </a:r>
            <a:r>
              <a:rPr/>
              <a:t>in</a:t>
            </a:r>
            <a:r>
              <a:rPr/>
              <a:t> </a:t>
            </a:r>
            <a:r>
              <a:rPr/>
              <a:t>deviations</a:t>
            </a:r>
            <a:r>
              <a:rPr/>
              <a:t> </a:t>
            </a:r>
            <a:r>
              <a:rPr/>
              <a:t>from</a:t>
            </a:r>
            <a:r>
              <a:rPr/>
              <a:t> </a:t>
            </a:r>
            <a:r>
              <a:rPr/>
              <a:t>the</a:t>
            </a:r>
            <a:r>
              <a:rPr/>
              <a:t> </a:t>
            </a:r>
            <a:r>
              <a:rPr/>
              <a:t>control</a:t>
            </a:r>
            <a:r>
              <a:rPr/>
              <a:t> </a:t>
            </a:r>
            <a:r>
              <a:rPr/>
              <a:t>group</a:t>
            </a:r>
            <a:r>
              <a:rPr/>
              <a:t> </a:t>
            </a:r>
            <a:r>
              <a:rPr/>
              <a:t>rather</a:t>
            </a:r>
            <a:r>
              <a:rPr/>
              <a:t> </a:t>
            </a:r>
            <a:r>
              <a:rPr/>
              <a:t>than</a:t>
            </a:r>
            <a:r>
              <a:rPr/>
              <a:t> </a:t>
            </a:r>
            <a:r>
              <a:rPr/>
              <a:t>deviations</a:t>
            </a:r>
            <a:r>
              <a:rPr/>
              <a:t> </a:t>
            </a:r>
            <a:r>
              <a:rPr/>
              <a:t>from</a:t>
            </a:r>
            <a:r>
              <a:rPr/>
              <a:t> </a:t>
            </a:r>
            <a:r>
              <a:rPr/>
              <a:t>an</a:t>
            </a:r>
            <a:r>
              <a:rPr/>
              <a:t> </a:t>
            </a:r>
            <a:r>
              <a:rPr/>
              <a:t>overall</a:t>
            </a:r>
            <a:r>
              <a:rPr/>
              <a:t> </a:t>
            </a:r>
            <a:r>
              <a:rPr/>
              <a:t>average.</a:t>
            </a:r>
            <a:r>
              <a:rPr/>
              <a:t> </a:t>
            </a:r>
            <a:r>
              <a:rPr/>
              <a:t>The</a:t>
            </a:r>
            <a:r>
              <a:rPr/>
              <a:t> </a:t>
            </a:r>
            <a:r>
              <a:rPr/>
              <a:t>Dunnett’s</a:t>
            </a:r>
            <a:r>
              <a:rPr/>
              <a:t> </a:t>
            </a:r>
            <a:r>
              <a:rPr/>
              <a:t>post</a:t>
            </a:r>
            <a:r>
              <a:rPr/>
              <a:t> </a:t>
            </a:r>
            <a:r>
              <a:rPr/>
              <a:t>hoc</a:t>
            </a:r>
            <a:r>
              <a:rPr/>
              <a:t> </a:t>
            </a:r>
            <a:r>
              <a:rPr/>
              <a:t>comparison</a:t>
            </a:r>
            <a:r>
              <a:rPr/>
              <a:t> </a:t>
            </a:r>
            <a:r>
              <a:rPr/>
              <a:t>in</a:t>
            </a:r>
            <a:r>
              <a:rPr/>
              <a:t> </a:t>
            </a:r>
            <a:r>
              <a:rPr/>
              <a:t>an</a:t>
            </a:r>
            <a:r>
              <a:rPr/>
              <a:t> </a:t>
            </a:r>
            <a:r>
              <a:rPr/>
              <a:t>ANOVA</a:t>
            </a:r>
            <a:r>
              <a:rPr/>
              <a:t> </a:t>
            </a:r>
            <a:r>
              <a:rPr/>
              <a:t>model</a:t>
            </a:r>
            <a:r>
              <a:rPr/>
              <a:t> </a:t>
            </a:r>
            <a:r>
              <a:rPr/>
              <a:t>works</a:t>
            </a:r>
            <a:r>
              <a:rPr/>
              <a:t> </a:t>
            </a:r>
            <a:r>
              <a:rPr/>
              <a:t>well</a:t>
            </a:r>
            <a:r>
              <a:rPr/>
              <a:t> </a:t>
            </a:r>
            <a:r>
              <a:rPr/>
              <a:t>here.</a:t>
            </a:r>
          </a:p>
          <a:p>
            <a:pPr lvl="0" marL="0" indent="0">
              <a:buNone/>
            </a:pPr>
          </a:p>
          <a:p>
            <a:pPr lvl="0" marL="0" indent="0">
              <a:buNone/>
            </a:pPr>
            <a:r>
              <a:rPr/>
              <a:t>Finally,</a:t>
            </a:r>
            <a:r>
              <a:rPr/>
              <a:t> </a:t>
            </a:r>
            <a:r>
              <a:rPr/>
              <a:t>and</a:t>
            </a:r>
            <a:r>
              <a:rPr/>
              <a:t> </a:t>
            </a:r>
            <a:r>
              <a:rPr/>
              <a:t>possibly</a:t>
            </a:r>
            <a:r>
              <a:rPr/>
              <a:t> </a:t>
            </a:r>
            <a:r>
              <a:rPr/>
              <a:t>the</a:t>
            </a:r>
            <a:r>
              <a:rPr/>
              <a:t> </a:t>
            </a:r>
            <a:r>
              <a:rPr/>
              <a:t>most</a:t>
            </a:r>
            <a:r>
              <a:rPr/>
              <a:t> </a:t>
            </a:r>
            <a:r>
              <a:rPr/>
              <a:t>important</a:t>
            </a:r>
            <a:r>
              <a:rPr/>
              <a:t> </a:t>
            </a:r>
            <a:r>
              <a:rPr/>
              <a:t>point</a:t>
            </a:r>
            <a:r>
              <a:rPr/>
              <a:t> </a:t>
            </a:r>
            <a:r>
              <a:rPr/>
              <a:t>is</a:t>
            </a:r>
            <a:r>
              <a:rPr/>
              <a:t> </a:t>
            </a:r>
            <a:r>
              <a:rPr/>
              <a:t>about</a:t>
            </a:r>
            <a:r>
              <a:rPr/>
              <a:t> </a:t>
            </a:r>
            <a:r>
              <a:rPr/>
              <a:t>rewards</a:t>
            </a:r>
            <a:r>
              <a:rPr/>
              <a:t> </a:t>
            </a:r>
            <a:r>
              <a:rPr/>
              <a:t>and</a:t>
            </a:r>
            <a:r>
              <a:rPr/>
              <a:t> </a:t>
            </a:r>
            <a:r>
              <a:rPr/>
              <a:t>punishments.</a:t>
            </a:r>
            <a:r>
              <a:rPr/>
              <a:t> </a:t>
            </a:r>
            <a:r>
              <a:rPr/>
              <a:t>There</a:t>
            </a:r>
            <a:r>
              <a:rPr/>
              <a:t> </a:t>
            </a:r>
            <a:r>
              <a:rPr/>
              <a:t>is</a:t>
            </a:r>
            <a:r>
              <a:rPr/>
              <a:t> </a:t>
            </a:r>
            <a:r>
              <a:rPr/>
              <a:t>an</a:t>
            </a:r>
            <a:r>
              <a:rPr/>
              <a:t> </a:t>
            </a:r>
            <a:r>
              <a:rPr/>
              <a:t>unfortunate</a:t>
            </a:r>
            <a:r>
              <a:rPr/>
              <a:t> </a:t>
            </a:r>
            <a:r>
              <a:rPr/>
              <a:t>tendency</a:t>
            </a:r>
            <a:r>
              <a:rPr/>
              <a:t> </a:t>
            </a:r>
            <a:r>
              <a:rPr/>
              <a:t>in</a:t>
            </a:r>
            <a:r>
              <a:rPr/>
              <a:t> </a:t>
            </a:r>
            <a:r>
              <a:rPr/>
              <a:t>many</a:t>
            </a:r>
            <a:r>
              <a:rPr/>
              <a:t> </a:t>
            </a:r>
            <a:r>
              <a:rPr/>
              <a:t>workplaces</a:t>
            </a:r>
            <a:r>
              <a:rPr/>
              <a:t> </a:t>
            </a:r>
            <a:r>
              <a:rPr/>
              <a:t>to</a:t>
            </a:r>
            <a:r>
              <a:rPr/>
              <a:t> </a:t>
            </a:r>
            <a:r>
              <a:rPr/>
              <a:t>blame</a:t>
            </a:r>
            <a:r>
              <a:rPr/>
              <a:t> </a:t>
            </a:r>
            <a:r>
              <a:rPr/>
              <a:t>all</a:t>
            </a:r>
            <a:r>
              <a:rPr/>
              <a:t> </a:t>
            </a:r>
            <a:r>
              <a:rPr/>
              <a:t>the</a:t>
            </a:r>
            <a:r>
              <a:rPr/>
              <a:t> </a:t>
            </a:r>
            <a:r>
              <a:rPr/>
              <a:t>quality</a:t>
            </a:r>
            <a:r>
              <a:rPr/>
              <a:t> </a:t>
            </a:r>
            <a:r>
              <a:rPr/>
              <a:t>problems</a:t>
            </a:r>
            <a:r>
              <a:rPr/>
              <a:t> </a:t>
            </a:r>
            <a:r>
              <a:rPr/>
              <a:t>on</a:t>
            </a:r>
            <a:r>
              <a:rPr/>
              <a:t> </a:t>
            </a:r>
            <a:r>
              <a:rPr/>
              <a:t>the</a:t>
            </a:r>
            <a:r>
              <a:rPr/>
              <a:t> </a:t>
            </a:r>
            <a:r>
              <a:rPr/>
              <a:t>workforce.</a:t>
            </a:r>
            <a:r>
              <a:rPr/>
              <a:t> </a:t>
            </a:r>
            <a:r>
              <a:rPr/>
              <a:t>In</a:t>
            </a:r>
            <a:r>
              <a:rPr/>
              <a:t> </a:t>
            </a:r>
            <a:r>
              <a:rPr/>
              <a:t>fact,</a:t>
            </a:r>
            <a:r>
              <a:rPr/>
              <a:t> </a:t>
            </a:r>
            <a:r>
              <a:rPr/>
              <a:t>it</a:t>
            </a:r>
            <a:r>
              <a:rPr/>
              <a:t> </a:t>
            </a:r>
            <a:r>
              <a:rPr/>
              <a:t>is</a:t>
            </a:r>
            <a:r>
              <a:rPr/>
              <a:t> </a:t>
            </a:r>
            <a:r>
              <a:rPr/>
              <a:t>the</a:t>
            </a:r>
            <a:r>
              <a:rPr/>
              <a:t> </a:t>
            </a:r>
            <a:r>
              <a:rPr/>
              <a:t>system</a:t>
            </a:r>
            <a:r>
              <a:rPr/>
              <a:t> </a:t>
            </a:r>
            <a:r>
              <a:rPr/>
              <a:t>that</a:t>
            </a:r>
            <a:r>
              <a:rPr/>
              <a:t> </a:t>
            </a:r>
            <a:r>
              <a:rPr/>
              <a:t>people</a:t>
            </a:r>
            <a:r>
              <a:rPr/>
              <a:t> </a:t>
            </a:r>
            <a:r>
              <a:rPr/>
              <a:t>work</a:t>
            </a:r>
            <a:r>
              <a:rPr/>
              <a:t> </a:t>
            </a:r>
            <a:r>
              <a:rPr/>
              <a:t>in</a:t>
            </a:r>
            <a:r>
              <a:rPr/>
              <a:t> </a:t>
            </a:r>
            <a:r>
              <a:rPr/>
              <a:t>that</a:t>
            </a:r>
            <a:r>
              <a:rPr/>
              <a:t> </a:t>
            </a:r>
            <a:r>
              <a:rPr/>
              <a:t>is</a:t>
            </a:r>
            <a:r>
              <a:rPr/>
              <a:t> </a:t>
            </a:r>
            <a:r>
              <a:rPr/>
              <a:t>most</a:t>
            </a:r>
            <a:r>
              <a:rPr/>
              <a:t> </a:t>
            </a:r>
            <a:r>
              <a:rPr/>
              <a:t>often</a:t>
            </a:r>
            <a:r>
              <a:rPr/>
              <a:t> </a:t>
            </a:r>
            <a:r>
              <a:rPr/>
              <a:t>deserving</a:t>
            </a:r>
            <a:r>
              <a:rPr/>
              <a:t> </a:t>
            </a:r>
            <a:r>
              <a:rPr/>
              <a:t>of</a:t>
            </a:r>
            <a:r>
              <a:rPr/>
              <a:t> </a:t>
            </a:r>
            <a:r>
              <a:rPr/>
              <a:t>blame.</a:t>
            </a:r>
          </a:p>
          <a:p>
            <a:pPr lvl="0" marL="0" indent="0">
              <a:buNone/>
            </a:pPr>
          </a:p>
          <a:p>
            <a:pPr lvl="0" marL="0" indent="0">
              <a:buNone/>
            </a:pPr>
            <a:r>
              <a:rPr/>
              <a:t>If</a:t>
            </a:r>
            <a:r>
              <a:rPr/>
              <a:t> </a:t>
            </a:r>
            <a:r>
              <a:rPr/>
              <a:t>you</a:t>
            </a:r>
            <a:r>
              <a:rPr/>
              <a:t> </a:t>
            </a:r>
            <a:r>
              <a:rPr/>
              <a:t>use</a:t>
            </a:r>
            <a:r>
              <a:rPr/>
              <a:t> </a:t>
            </a:r>
            <a:r>
              <a:rPr/>
              <a:t>Analysis</a:t>
            </a:r>
            <a:r>
              <a:rPr/>
              <a:t> </a:t>
            </a:r>
            <a:r>
              <a:rPr/>
              <a:t>of</a:t>
            </a:r>
            <a:r>
              <a:rPr/>
              <a:t> </a:t>
            </a:r>
            <a:r>
              <a:rPr/>
              <a:t>Means</a:t>
            </a:r>
            <a:r>
              <a:rPr/>
              <a:t> </a:t>
            </a:r>
            <a:r>
              <a:rPr/>
              <a:t>(or</a:t>
            </a:r>
            <a:r>
              <a:rPr/>
              <a:t> </a:t>
            </a:r>
            <a:r>
              <a:rPr/>
              <a:t>any</a:t>
            </a:r>
            <a:r>
              <a:rPr/>
              <a:t> </a:t>
            </a:r>
            <a:r>
              <a:rPr/>
              <a:t>statistical</a:t>
            </a:r>
            <a:r>
              <a:rPr/>
              <a:t> </a:t>
            </a:r>
            <a:r>
              <a:rPr/>
              <a:t>approach,</a:t>
            </a:r>
            <a:r>
              <a:rPr/>
              <a:t> </a:t>
            </a:r>
            <a:r>
              <a:rPr/>
              <a:t>for</a:t>
            </a:r>
            <a:r>
              <a:rPr/>
              <a:t> </a:t>
            </a:r>
            <a:r>
              <a:rPr/>
              <a:t>that</a:t>
            </a:r>
            <a:r>
              <a:rPr/>
              <a:t> </a:t>
            </a:r>
            <a:r>
              <a:rPr/>
              <a:t>matter)</a:t>
            </a:r>
            <a:r>
              <a:rPr/>
              <a:t> </a:t>
            </a:r>
            <a:r>
              <a:rPr/>
              <a:t>to</a:t>
            </a:r>
            <a:r>
              <a:rPr/>
              <a:t> </a:t>
            </a:r>
            <a:r>
              <a:rPr/>
              <a:t>decide</a:t>
            </a:r>
            <a:r>
              <a:rPr/>
              <a:t> </a:t>
            </a:r>
            <a:r>
              <a:rPr/>
              <a:t>who</a:t>
            </a:r>
            <a:r>
              <a:rPr/>
              <a:t> </a:t>
            </a:r>
            <a:r>
              <a:rPr/>
              <a:t>gets</a:t>
            </a:r>
            <a:r>
              <a:rPr/>
              <a:t> </a:t>
            </a:r>
            <a:r>
              <a:rPr/>
              <a:t>bonuses</a:t>
            </a:r>
            <a:r>
              <a:rPr/>
              <a:t> </a:t>
            </a:r>
            <a:r>
              <a:rPr/>
              <a:t>and</a:t>
            </a:r>
            <a:r>
              <a:rPr/>
              <a:t> </a:t>
            </a:r>
            <a:r>
              <a:rPr/>
              <a:t>who</a:t>
            </a:r>
            <a:r>
              <a:rPr/>
              <a:t> </a:t>
            </a:r>
            <a:r>
              <a:rPr/>
              <a:t>gets</a:t>
            </a:r>
            <a:r>
              <a:rPr/>
              <a:t> </a:t>
            </a:r>
            <a:r>
              <a:rPr/>
              <a:t>fired,</a:t>
            </a:r>
            <a:r>
              <a:rPr/>
              <a:t> </a:t>
            </a:r>
            <a:r>
              <a:rPr/>
              <a:t>you’re</a:t>
            </a:r>
            <a:r>
              <a:rPr/>
              <a:t> </a:t>
            </a:r>
            <a:r>
              <a:rPr/>
              <a:t>making</a:t>
            </a:r>
            <a:r>
              <a:rPr/>
              <a:t> </a:t>
            </a:r>
            <a:r>
              <a:rPr/>
              <a:t>a</a:t>
            </a:r>
            <a:r>
              <a:rPr/>
              <a:t> </a:t>
            </a:r>
            <a:r>
              <a:rPr/>
              <a:t>big</a:t>
            </a:r>
            <a:r>
              <a:rPr/>
              <a:t> </a:t>
            </a:r>
            <a:r>
              <a:rPr/>
              <a:t>mistake.</a:t>
            </a:r>
          </a:p>
          <a:p>
            <a:pPr lvl="0" marL="0" indent="0">
              <a:buNone/>
            </a:pPr>
          </a:p>
          <a:p>
            <a:pPr lvl="0" marL="0" indent="0">
              <a:buNone/>
            </a:pPr>
            <a:r>
              <a:rPr/>
              <a:t>An</a:t>
            </a:r>
            <a:r>
              <a:rPr/>
              <a:t> </a:t>
            </a:r>
            <a:r>
              <a:rPr/>
              <a:t>unusual</a:t>
            </a:r>
            <a:r>
              <a:rPr/>
              <a:t> </a:t>
            </a:r>
            <a:r>
              <a:rPr/>
              <a:t>result</a:t>
            </a:r>
            <a:r>
              <a:rPr/>
              <a:t> </a:t>
            </a:r>
            <a:r>
              <a:rPr/>
              <a:t>for</a:t>
            </a:r>
            <a:r>
              <a:rPr/>
              <a:t> </a:t>
            </a:r>
            <a:r>
              <a:rPr/>
              <a:t>an</a:t>
            </a:r>
            <a:r>
              <a:rPr/>
              <a:t> </a:t>
            </a:r>
            <a:r>
              <a:rPr/>
              <a:t>individual</a:t>
            </a:r>
            <a:r>
              <a:rPr/>
              <a:t> </a:t>
            </a:r>
            <a:r>
              <a:rPr/>
              <a:t>or</a:t>
            </a:r>
            <a:r>
              <a:rPr/>
              <a:t> </a:t>
            </a:r>
            <a:r>
              <a:rPr/>
              <a:t>for</a:t>
            </a:r>
            <a:r>
              <a:rPr/>
              <a:t> </a:t>
            </a:r>
            <a:r>
              <a:rPr/>
              <a:t>a</a:t>
            </a:r>
            <a:r>
              <a:rPr/>
              <a:t> </a:t>
            </a:r>
            <a:r>
              <a:rPr/>
              <a:t>particular</a:t>
            </a:r>
            <a:r>
              <a:rPr/>
              <a:t> </a:t>
            </a:r>
            <a:r>
              <a:rPr/>
              <a:t>work</a:t>
            </a:r>
            <a:r>
              <a:rPr/>
              <a:t> </a:t>
            </a:r>
            <a:r>
              <a:rPr/>
              <a:t>group</a:t>
            </a:r>
            <a:r>
              <a:rPr/>
              <a:t> </a:t>
            </a:r>
            <a:r>
              <a:rPr/>
              <a:t>becomes</a:t>
            </a:r>
            <a:r>
              <a:rPr/>
              <a:t> </a:t>
            </a:r>
            <a:r>
              <a:rPr/>
              <a:t>the</a:t>
            </a:r>
            <a:r>
              <a:rPr/>
              <a:t> </a:t>
            </a:r>
            <a:r>
              <a:rPr/>
              <a:t>start</a:t>
            </a:r>
            <a:r>
              <a:rPr/>
              <a:t> </a:t>
            </a:r>
            <a:r>
              <a:rPr/>
              <a:t>of</a:t>
            </a:r>
            <a:r>
              <a:rPr/>
              <a:t> </a:t>
            </a:r>
            <a:r>
              <a:rPr/>
              <a:t>an</a:t>
            </a:r>
            <a:r>
              <a:rPr/>
              <a:t> </a:t>
            </a:r>
            <a:r>
              <a:rPr/>
              <a:t>investigation.</a:t>
            </a:r>
            <a:r>
              <a:rPr/>
              <a:t> </a:t>
            </a:r>
            <a:r>
              <a:rPr/>
              <a:t>Mindlessly</a:t>
            </a:r>
            <a:r>
              <a:rPr/>
              <a:t> </a:t>
            </a:r>
            <a:r>
              <a:rPr/>
              <a:t>offering</a:t>
            </a:r>
            <a:r>
              <a:rPr/>
              <a:t> </a:t>
            </a:r>
            <a:r>
              <a:rPr/>
              <a:t>rewards</a:t>
            </a:r>
            <a:r>
              <a:rPr/>
              <a:t> </a:t>
            </a:r>
            <a:r>
              <a:rPr/>
              <a:t>and</a:t>
            </a:r>
            <a:r>
              <a:rPr/>
              <a:t> </a:t>
            </a:r>
            <a:r>
              <a:rPr/>
              <a:t>punishments</a:t>
            </a:r>
            <a:r>
              <a:rPr/>
              <a:t> </a:t>
            </a:r>
            <a:r>
              <a:rPr/>
              <a:t>short-circuits</a:t>
            </a:r>
            <a:r>
              <a:rPr/>
              <a:t> </a:t>
            </a:r>
            <a:r>
              <a:rPr/>
              <a:t>the</a:t>
            </a:r>
            <a:r>
              <a:rPr/>
              <a:t> </a:t>
            </a:r>
            <a:r>
              <a:rPr/>
              <a:t>thinking</a:t>
            </a:r>
            <a:r>
              <a:rPr/>
              <a:t> </a:t>
            </a:r>
            <a:r>
              <a:rPr/>
              <a:t>process.</a:t>
            </a:r>
            <a:r>
              <a:rPr/>
              <a:t> </a:t>
            </a:r>
            <a:r>
              <a:rPr/>
              <a:t>I’m</a:t>
            </a:r>
            <a:r>
              <a:rPr/>
              <a:t> </a:t>
            </a:r>
            <a:r>
              <a:rPr/>
              <a:t>not</a:t>
            </a:r>
            <a:r>
              <a:rPr/>
              <a:t> </a:t>
            </a:r>
            <a:r>
              <a:rPr/>
              <a:t>saying</a:t>
            </a:r>
            <a:r>
              <a:rPr/>
              <a:t> </a:t>
            </a:r>
            <a:r>
              <a:rPr/>
              <a:t>that</a:t>
            </a:r>
            <a:r>
              <a:rPr/>
              <a:t> </a:t>
            </a:r>
            <a:r>
              <a:rPr/>
              <a:t>workers</a:t>
            </a:r>
            <a:r>
              <a:rPr/>
              <a:t> </a:t>
            </a:r>
            <a:r>
              <a:rPr/>
              <a:t>are</a:t>
            </a:r>
            <a:r>
              <a:rPr/>
              <a:t> </a:t>
            </a:r>
            <a:r>
              <a:rPr/>
              <a:t>never</a:t>
            </a:r>
            <a:r>
              <a:rPr/>
              <a:t> </a:t>
            </a:r>
            <a:r>
              <a:rPr/>
              <a:t>to</a:t>
            </a:r>
            <a:r>
              <a:rPr/>
              <a:t> </a:t>
            </a:r>
            <a:r>
              <a:rPr/>
              <a:t>blame.</a:t>
            </a:r>
            <a:r>
              <a:rPr/>
              <a:t> </a:t>
            </a:r>
            <a:r>
              <a:rPr/>
              <a:t>I</a:t>
            </a:r>
            <a:r>
              <a:rPr/>
              <a:t> </a:t>
            </a:r>
            <a:r>
              <a:rPr/>
              <a:t>just</a:t>
            </a:r>
            <a:r>
              <a:rPr/>
              <a:t> </a:t>
            </a:r>
            <a:r>
              <a:rPr/>
              <a:t>worry</a:t>
            </a:r>
            <a:r>
              <a:rPr/>
              <a:t> </a:t>
            </a:r>
            <a:r>
              <a:rPr/>
              <a:t>that</a:t>
            </a:r>
            <a:r>
              <a:rPr/>
              <a:t> </a:t>
            </a:r>
            <a:r>
              <a:rPr/>
              <a:t>statistics</a:t>
            </a:r>
            <a:r>
              <a:rPr/>
              <a:t> </a:t>
            </a:r>
            <a:r>
              <a:rPr/>
              <a:t>make</a:t>
            </a:r>
            <a:r>
              <a:rPr/>
              <a:t> </a:t>
            </a:r>
            <a:r>
              <a:rPr/>
              <a:t>it</a:t>
            </a:r>
            <a:r>
              <a:rPr/>
              <a:t> </a:t>
            </a:r>
            <a:r>
              <a:rPr/>
              <a:t>too</a:t>
            </a:r>
            <a:r>
              <a:rPr/>
              <a:t> </a:t>
            </a:r>
            <a:r>
              <a:rPr/>
              <a:t>easy</a:t>
            </a:r>
            <a:r>
              <a:rPr/>
              <a:t> </a:t>
            </a:r>
            <a:r>
              <a:rPr/>
              <a:t>to</a:t>
            </a:r>
            <a:r>
              <a:rPr/>
              <a:t> </a:t>
            </a:r>
            <a:r>
              <a:rPr/>
              <a:t>jump</a:t>
            </a:r>
            <a:r>
              <a:rPr/>
              <a:t> </a:t>
            </a:r>
            <a:r>
              <a:rPr/>
              <a:t>to</a:t>
            </a:r>
            <a:r>
              <a:rPr/>
              <a:t> </a:t>
            </a:r>
            <a:r>
              <a:rPr/>
              <a:t>conclusions.</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To</a:t>
            </a:r>
            <a:r>
              <a:rPr/>
              <a:t> </a:t>
            </a:r>
            <a:r>
              <a:rPr/>
              <a:t>get</a:t>
            </a:r>
            <a:r>
              <a:rPr/>
              <a:t> </a:t>
            </a:r>
            <a:r>
              <a:rPr/>
              <a:t>started</a:t>
            </a:r>
            <a:r>
              <a:rPr/>
              <a:t> </a:t>
            </a:r>
            <a:r>
              <a:rPr/>
              <a:t>with</a:t>
            </a:r>
            <a:r>
              <a:rPr/>
              <a:t> </a:t>
            </a:r>
            <a:r>
              <a:rPr/>
              <a:t>analysis</a:t>
            </a:r>
            <a:r>
              <a:rPr/>
              <a:t> </a:t>
            </a:r>
            <a:r>
              <a:rPr/>
              <a:t>of</a:t>
            </a:r>
            <a:r>
              <a:rPr/>
              <a:t> </a:t>
            </a:r>
            <a:r>
              <a:rPr/>
              <a:t>means,</a:t>
            </a:r>
            <a:r>
              <a:rPr/>
              <a:t> </a:t>
            </a:r>
            <a:r>
              <a:rPr/>
              <a:t>you</a:t>
            </a:r>
            <a:r>
              <a:rPr/>
              <a:t> </a:t>
            </a:r>
            <a:r>
              <a:rPr/>
              <a:t>need</a:t>
            </a:r>
            <a:r>
              <a:rPr/>
              <a:t> </a:t>
            </a:r>
            <a:r>
              <a:rPr/>
              <a:t>an</a:t>
            </a:r>
            <a:r>
              <a:rPr/>
              <a:t> </a:t>
            </a:r>
            <a:r>
              <a:rPr/>
              <a:t>understanding</a:t>
            </a:r>
            <a:r>
              <a:rPr/>
              <a:t> </a:t>
            </a:r>
            <a:r>
              <a:rPr/>
              <a:t>of</a:t>
            </a:r>
            <a:r>
              <a:rPr/>
              <a:t> </a:t>
            </a:r>
            <a:r>
              <a:rPr/>
              <a:t>the</a:t>
            </a:r>
            <a:r>
              <a:rPr/>
              <a:t> </a:t>
            </a:r>
            <a:r>
              <a:rPr/>
              <a:t>two</a:t>
            </a:r>
            <a:r>
              <a:rPr/>
              <a:t> </a:t>
            </a:r>
            <a:r>
              <a:rPr/>
              <a:t>approaches</a:t>
            </a:r>
            <a:r>
              <a:rPr/>
              <a:t> </a:t>
            </a:r>
            <a:r>
              <a:rPr/>
              <a:t>it</a:t>
            </a:r>
            <a:r>
              <a:rPr/>
              <a:t> </a:t>
            </a:r>
            <a:r>
              <a:rPr/>
              <a:t>is</a:t>
            </a:r>
            <a:r>
              <a:rPr/>
              <a:t> </a:t>
            </a:r>
            <a:r>
              <a:rPr/>
              <a:t>similar</a:t>
            </a:r>
            <a:r>
              <a:rPr/>
              <a:t> </a:t>
            </a:r>
            <a:r>
              <a:rPr/>
              <a:t>to:</a:t>
            </a:r>
            <a:r>
              <a:rPr/>
              <a:t> </a:t>
            </a:r>
            <a:r>
              <a:rPr/>
              <a:t>analysis</a:t>
            </a:r>
            <a:r>
              <a:rPr/>
              <a:t> </a:t>
            </a:r>
            <a:r>
              <a:rPr/>
              <a:t>of</a:t>
            </a:r>
            <a:r>
              <a:rPr/>
              <a:t> </a:t>
            </a:r>
            <a:r>
              <a:rPr/>
              <a:t>variance</a:t>
            </a:r>
            <a:r>
              <a:rPr/>
              <a:t> </a:t>
            </a:r>
            <a:r>
              <a:rPr/>
              <a:t>and</a:t>
            </a:r>
            <a:r>
              <a:rPr/>
              <a:t> </a:t>
            </a:r>
            <a:r>
              <a:rPr/>
              <a:t>statistical</a:t>
            </a:r>
            <a:r>
              <a:rPr/>
              <a:t> </a:t>
            </a:r>
            <a:r>
              <a:rPr/>
              <a:t>control</a:t>
            </a:r>
            <a:r>
              <a:rPr/>
              <a:t> </a:t>
            </a:r>
            <a:r>
              <a:rPr/>
              <a:t>charts.</a:t>
            </a:r>
            <a:r>
              <a:rPr/>
              <a:t> </a:t>
            </a:r>
            <a:r>
              <a:rPr/>
              <a:t>Let’s</a:t>
            </a:r>
            <a:r>
              <a:rPr/>
              <a:t> </a:t>
            </a:r>
            <a:r>
              <a:rPr/>
              <a:t>start</a:t>
            </a:r>
            <a:r>
              <a:rPr/>
              <a:t> </a:t>
            </a:r>
            <a:r>
              <a:rPr/>
              <a:t>with</a:t>
            </a:r>
            <a:r>
              <a:rPr/>
              <a:t> </a:t>
            </a:r>
            <a:r>
              <a:rPr/>
              <a:t>analysis</a:t>
            </a:r>
            <a:r>
              <a:rPr/>
              <a:t> </a:t>
            </a:r>
            <a:r>
              <a:rPr/>
              <a:t>of</a:t>
            </a:r>
            <a:r>
              <a:rPr/>
              <a:t> </a:t>
            </a:r>
            <a:r>
              <a:rPr/>
              <a:t>variance.</a:t>
            </a:r>
          </a:p>
          <a:p>
            <a:pPr lvl="0" marL="0" indent="0">
              <a:buNone/>
            </a:pPr>
          </a:p>
          <a:p>
            <a:pPr lvl="0" marL="0" indent="0">
              <a:buNone/>
            </a:pPr>
            <a:r>
              <a:rPr/>
              <a:t>Here</a:t>
            </a:r>
            <a:r>
              <a:rPr/>
              <a:t> </a:t>
            </a:r>
            <a:r>
              <a:rPr/>
              <a:t>is</a:t>
            </a:r>
            <a:r>
              <a:rPr/>
              <a:t> </a:t>
            </a:r>
            <a:r>
              <a:rPr/>
              <a:t>an</a:t>
            </a:r>
            <a:r>
              <a:rPr/>
              <a:t> </a:t>
            </a:r>
            <a:r>
              <a:rPr/>
              <a:t>example</a:t>
            </a:r>
            <a:r>
              <a:rPr/>
              <a:t> </a:t>
            </a:r>
            <a:r>
              <a:rPr/>
              <a:t>I</a:t>
            </a:r>
            <a:r>
              <a:rPr/>
              <a:t> </a:t>
            </a:r>
            <a:r>
              <a:rPr/>
              <a:t>am</a:t>
            </a:r>
            <a:r>
              <a:rPr/>
              <a:t> </a:t>
            </a:r>
            <a:r>
              <a:rPr/>
              <a:t>borrowing</a:t>
            </a:r>
            <a:r>
              <a:rPr/>
              <a:t> </a:t>
            </a:r>
            <a:r>
              <a:rPr/>
              <a:t>from</a:t>
            </a:r>
            <a:r>
              <a:rPr/>
              <a:t> </a:t>
            </a:r>
            <a:r>
              <a:rPr/>
              <a:t>a</a:t>
            </a:r>
            <a:r>
              <a:rPr/>
              <a:t> </a:t>
            </a:r>
            <a:r>
              <a:rPr/>
              <a:t>website,</a:t>
            </a:r>
            <a:r>
              <a:rPr/>
              <a:t> </a:t>
            </a:r>
            <a:r>
              <a:rPr/>
              <a:t>Statistics</a:t>
            </a:r>
            <a:r>
              <a:rPr/>
              <a:t> </a:t>
            </a:r>
            <a:r>
              <a:rPr/>
              <a:t>By</a:t>
            </a:r>
            <a:r>
              <a:rPr/>
              <a:t> </a:t>
            </a:r>
            <a:r>
              <a:rPr/>
              <a:t>Jim,</a:t>
            </a:r>
          </a:p>
          <a:p>
            <a:pPr lvl="0" marL="0" indent="0">
              <a:buNone/>
            </a:pPr>
          </a:p>
          <a:p>
            <a:pPr lvl="0" marL="0" indent="0">
              <a:buNone/>
            </a:pPr>
            <a:r>
              <a:rPr/>
              <a:t>https://statisticsbyjim.com/anova/post-hoc-tests-anova/</a:t>
            </a:r>
          </a:p>
          <a:p>
            <a:pPr lvl="0" marL="0" indent="0">
              <a:buNone/>
            </a:pPr>
          </a:p>
          <a:p>
            <a:pPr lvl="0" marL="0" indent="0">
              <a:buNone/>
            </a:pPr>
            <a:r>
              <a:rPr/>
              <a:t>A</a:t>
            </a:r>
            <a:r>
              <a:rPr/>
              <a:t> </a:t>
            </a:r>
            <a:r>
              <a:rPr/>
              <a:t>laboratory</a:t>
            </a:r>
            <a:r>
              <a:rPr/>
              <a:t> </a:t>
            </a:r>
            <a:r>
              <a:rPr/>
              <a:t>was</a:t>
            </a:r>
            <a:r>
              <a:rPr/>
              <a:t> </a:t>
            </a:r>
            <a:r>
              <a:rPr/>
              <a:t>studying</a:t>
            </a:r>
            <a:r>
              <a:rPr/>
              <a:t> </a:t>
            </a:r>
            <a:r>
              <a:rPr/>
              <a:t>hardness</a:t>
            </a:r>
            <a:r>
              <a:rPr/>
              <a:t> </a:t>
            </a:r>
            <a:r>
              <a:rPr/>
              <a:t>measures</a:t>
            </a:r>
            <a:r>
              <a:rPr/>
              <a:t> </a:t>
            </a:r>
            <a:r>
              <a:rPr/>
              <a:t>of</a:t>
            </a:r>
            <a:r>
              <a:rPr/>
              <a:t> </a:t>
            </a:r>
            <a:r>
              <a:rPr/>
              <a:t>some</a:t>
            </a:r>
            <a:r>
              <a:rPr/>
              <a:t> </a:t>
            </a:r>
            <a:r>
              <a:rPr/>
              <a:t>materials</a:t>
            </a:r>
            <a:r>
              <a:rPr/>
              <a:t> </a:t>
            </a:r>
            <a:r>
              <a:rPr/>
              <a:t>(arbirarily</a:t>
            </a:r>
            <a:r>
              <a:rPr/>
              <a:t> </a:t>
            </a:r>
            <a:r>
              <a:rPr/>
              <a:t>labelled</a:t>
            </a:r>
            <a:r>
              <a:rPr/>
              <a:t> </a:t>
            </a:r>
            <a:r>
              <a:rPr/>
              <a:t>A,</a:t>
            </a:r>
            <a:r>
              <a:rPr/>
              <a:t> </a:t>
            </a:r>
            <a:r>
              <a:rPr/>
              <a:t>B,</a:t>
            </a:r>
            <a:r>
              <a:rPr/>
              <a:t> </a:t>
            </a:r>
            <a:r>
              <a:rPr/>
              <a:t>C,</a:t>
            </a:r>
            <a:r>
              <a:rPr/>
              <a:t> </a:t>
            </a:r>
            <a:r>
              <a:rPr/>
              <a:t>and</a:t>
            </a:r>
            <a:r>
              <a:rPr/>
              <a:t> </a:t>
            </a:r>
            <a:r>
              <a:rPr/>
              <a:t>D)</a:t>
            </a:r>
            <a:r>
              <a:rPr/>
              <a:t> </a:t>
            </a:r>
            <a:r>
              <a:rPr/>
              <a:t>by</a:t>
            </a:r>
            <a:r>
              <a:rPr/>
              <a:t> </a:t>
            </a:r>
            <a:r>
              <a:rPr/>
              <a:t>compressing</a:t>
            </a:r>
            <a:r>
              <a:rPr/>
              <a:t> </a:t>
            </a:r>
            <a:r>
              <a:rPr/>
              <a:t>them</a:t>
            </a:r>
            <a:r>
              <a:rPr/>
              <a:t> </a:t>
            </a:r>
            <a:r>
              <a:rPr/>
              <a:t>until</a:t>
            </a:r>
            <a:r>
              <a:rPr/>
              <a:t> </a:t>
            </a:r>
            <a:r>
              <a:rPr/>
              <a:t>they</a:t>
            </a:r>
            <a:r>
              <a:rPr/>
              <a:t> </a:t>
            </a:r>
            <a:r>
              <a:rPr/>
              <a:t>break.</a:t>
            </a:r>
            <a:r>
              <a:rPr/>
              <a:t> </a:t>
            </a:r>
            <a:r>
              <a:rPr/>
              <a:t>The</a:t>
            </a:r>
            <a:r>
              <a:rPr/>
              <a:t> </a:t>
            </a:r>
            <a:r>
              <a:rPr/>
              <a:t>researchers</a:t>
            </a:r>
            <a:r>
              <a:rPr/>
              <a:t> </a:t>
            </a:r>
            <a:r>
              <a:rPr/>
              <a:t>measured</a:t>
            </a:r>
            <a:r>
              <a:rPr/>
              <a:t> </a:t>
            </a:r>
            <a:r>
              <a:rPr/>
              <a:t>strength</a:t>
            </a:r>
            <a:r>
              <a:rPr/>
              <a:t> </a:t>
            </a:r>
            <a:r>
              <a:rPr/>
              <a:t>for</a:t>
            </a:r>
            <a:r>
              <a:rPr/>
              <a:t> </a:t>
            </a:r>
            <a:r>
              <a:rPr/>
              <a:t>6</a:t>
            </a:r>
            <a:r>
              <a:rPr/>
              <a:t> </a:t>
            </a:r>
            <a:r>
              <a:rPr/>
              <a:t>different</a:t>
            </a:r>
            <a:r>
              <a:rPr/>
              <a:t> </a:t>
            </a:r>
            <a:r>
              <a:rPr/>
              <a:t>pieces</a:t>
            </a:r>
            <a:r>
              <a:rPr/>
              <a:t> </a:t>
            </a:r>
            <a:r>
              <a:rPr/>
              <a:t>of</a:t>
            </a:r>
            <a:r>
              <a:rPr/>
              <a:t> </a:t>
            </a:r>
            <a:r>
              <a:rPr/>
              <a:t>each</a:t>
            </a:r>
            <a:r>
              <a:rPr/>
              <a:t> </a:t>
            </a:r>
            <a:r>
              <a:rPr/>
              <a:t>material,</a:t>
            </a:r>
            <a:r>
              <a:rPr/>
              <a:t> </a:t>
            </a:r>
            <a:r>
              <a:rPr/>
              <a:t>for</a:t>
            </a:r>
            <a:r>
              <a:rPr/>
              <a:t> </a:t>
            </a:r>
            <a:r>
              <a:rPr/>
              <a:t>a</a:t>
            </a:r>
            <a:r>
              <a:rPr/>
              <a:t> </a:t>
            </a:r>
            <a:r>
              <a:rPr/>
              <a:t>total</a:t>
            </a:r>
            <a:r>
              <a:rPr/>
              <a:t> </a:t>
            </a:r>
            <a:r>
              <a:rPr/>
              <a:t>of</a:t>
            </a:r>
            <a:r>
              <a:rPr/>
              <a:t> </a:t>
            </a:r>
            <a:r>
              <a:rPr/>
              <a:t>24</a:t>
            </a:r>
            <a:r>
              <a:rPr/>
              <a:t> </a:t>
            </a:r>
            <a:r>
              <a:rPr/>
              <a:t>measurements.</a:t>
            </a:r>
          </a:p>
          <a:p>
            <a:pPr lvl="0" marL="0" indent="0">
              <a:buNone/>
            </a:pPr>
          </a:p>
          <a:p>
            <a:pPr lvl="0" marL="0" indent="0">
              <a:buNone/>
            </a:pPr>
            <a:r>
              <a:rPr/>
              <a:t>There</a:t>
            </a:r>
            <a:r>
              <a:rPr/>
              <a:t> </a:t>
            </a:r>
            <a:r>
              <a:rPr/>
              <a:t>are</a:t>
            </a:r>
            <a:r>
              <a:rPr/>
              <a:t> </a:t>
            </a:r>
            <a:r>
              <a:rPr/>
              <a:t>lots</a:t>
            </a:r>
            <a:r>
              <a:rPr/>
              <a:t> </a:t>
            </a:r>
            <a:r>
              <a:rPr/>
              <a:t>of</a:t>
            </a:r>
            <a:r>
              <a:rPr/>
              <a:t> </a:t>
            </a:r>
            <a:r>
              <a:rPr/>
              <a:t>different</a:t>
            </a:r>
            <a:r>
              <a:rPr/>
              <a:t> </a:t>
            </a:r>
            <a:r>
              <a:rPr/>
              <a:t>ways</a:t>
            </a:r>
            <a:r>
              <a:rPr/>
              <a:t> </a:t>
            </a:r>
            <a:r>
              <a:rPr/>
              <a:t>to</a:t>
            </a:r>
            <a:r>
              <a:rPr/>
              <a:t> </a:t>
            </a:r>
            <a:r>
              <a:rPr/>
              <a:t>measure</a:t>
            </a:r>
            <a:r>
              <a:rPr/>
              <a:t> </a:t>
            </a:r>
            <a:r>
              <a:rPr/>
              <a:t>the</a:t>
            </a:r>
            <a:r>
              <a:rPr/>
              <a:t> </a:t>
            </a:r>
            <a:r>
              <a:rPr/>
              <a:t>strength</a:t>
            </a:r>
            <a:r>
              <a:rPr/>
              <a:t> </a:t>
            </a:r>
            <a:r>
              <a:rPr/>
              <a:t>of</a:t>
            </a:r>
            <a:r>
              <a:rPr/>
              <a:t> </a:t>
            </a:r>
            <a:r>
              <a:rPr/>
              <a:t>a</a:t>
            </a:r>
            <a:r>
              <a:rPr/>
              <a:t> </a:t>
            </a:r>
            <a:r>
              <a:rPr/>
              <a:t>material.</a:t>
            </a:r>
            <a:r>
              <a:rPr/>
              <a:t> </a:t>
            </a:r>
            <a:r>
              <a:rPr/>
              <a:t>I</a:t>
            </a:r>
            <a:r>
              <a:rPr/>
              <a:t> </a:t>
            </a:r>
            <a:r>
              <a:rPr/>
              <a:t>don’t</a:t>
            </a:r>
            <a:r>
              <a:rPr/>
              <a:t> </a:t>
            </a:r>
            <a:r>
              <a:rPr/>
              <a:t>know</a:t>
            </a:r>
            <a:r>
              <a:rPr/>
              <a:t> </a:t>
            </a:r>
            <a:r>
              <a:rPr/>
              <a:t>the</a:t>
            </a:r>
            <a:r>
              <a:rPr/>
              <a:t> </a:t>
            </a:r>
            <a:r>
              <a:rPr/>
              <a:t>exact</a:t>
            </a:r>
            <a:r>
              <a:rPr/>
              <a:t> </a:t>
            </a:r>
            <a:r>
              <a:rPr/>
              <a:t>details</a:t>
            </a:r>
            <a:r>
              <a:rPr/>
              <a:t> </a:t>
            </a:r>
            <a:r>
              <a:rPr/>
              <a:t>of</a:t>
            </a:r>
            <a:r>
              <a:rPr/>
              <a:t> </a:t>
            </a:r>
            <a:r>
              <a:rPr/>
              <a:t>how</a:t>
            </a:r>
            <a:r>
              <a:rPr/>
              <a:t> </a:t>
            </a:r>
            <a:r>
              <a:rPr/>
              <a:t>they</a:t>
            </a:r>
            <a:r>
              <a:rPr/>
              <a:t> </a:t>
            </a:r>
            <a:r>
              <a:rPr/>
              <a:t>did</a:t>
            </a:r>
            <a:r>
              <a:rPr/>
              <a:t> </a:t>
            </a:r>
            <a:r>
              <a:rPr/>
              <a:t>it</a:t>
            </a:r>
            <a:r>
              <a:rPr/>
              <a:t> </a:t>
            </a:r>
            <a:r>
              <a:rPr/>
              <a:t>for</a:t>
            </a:r>
            <a:r>
              <a:rPr/>
              <a:t> </a:t>
            </a:r>
            <a:r>
              <a:rPr/>
              <a:t>this</a:t>
            </a:r>
            <a:r>
              <a:rPr/>
              <a:t> </a:t>
            </a:r>
            <a:r>
              <a:rPr/>
              <a:t>study,</a:t>
            </a:r>
            <a:r>
              <a:rPr/>
              <a:t> </a:t>
            </a:r>
            <a:r>
              <a:rPr/>
              <a:t>so</a:t>
            </a:r>
            <a:r>
              <a:rPr/>
              <a:t> </a:t>
            </a:r>
            <a:r>
              <a:rPr/>
              <a:t>I</a:t>
            </a:r>
            <a:r>
              <a:rPr/>
              <a:t> </a:t>
            </a:r>
            <a:r>
              <a:rPr/>
              <a:t>am</a:t>
            </a:r>
            <a:r>
              <a:rPr/>
              <a:t> </a:t>
            </a:r>
            <a:r>
              <a:rPr/>
              <a:t>borrowing</a:t>
            </a:r>
            <a:r>
              <a:rPr/>
              <a:t> </a:t>
            </a:r>
            <a:r>
              <a:rPr/>
              <a:t>an</a:t>
            </a:r>
            <a:r>
              <a:rPr/>
              <a:t> </a:t>
            </a:r>
            <a:r>
              <a:rPr/>
              <a:t>image</a:t>
            </a:r>
            <a:r>
              <a:rPr/>
              <a:t> </a:t>
            </a:r>
            <a:r>
              <a:rPr/>
              <a:t>of</a:t>
            </a:r>
            <a:r>
              <a:rPr/>
              <a:t> </a:t>
            </a:r>
            <a:r>
              <a:rPr/>
              <a:t>strength</a:t>
            </a:r>
            <a:r>
              <a:rPr/>
              <a:t> </a:t>
            </a:r>
            <a:r>
              <a:rPr/>
              <a:t>testing</a:t>
            </a:r>
            <a:r>
              <a:rPr/>
              <a:t> </a:t>
            </a:r>
            <a:r>
              <a:rPr/>
              <a:t>from</a:t>
            </a:r>
            <a:r>
              <a:rPr/>
              <a:t> </a:t>
            </a:r>
            <a:r>
              <a:rPr/>
              <a:t>the</a:t>
            </a:r>
            <a:r>
              <a:rPr/>
              <a:t> </a:t>
            </a:r>
            <a:r>
              <a:rPr/>
              <a:t>NASA</a:t>
            </a:r>
            <a:r>
              <a:rPr/>
              <a:t> </a:t>
            </a:r>
            <a:r>
              <a:rPr/>
              <a:t>Johnson</a:t>
            </a:r>
            <a:r>
              <a:rPr/>
              <a:t> </a:t>
            </a:r>
            <a:r>
              <a:rPr/>
              <a:t>Space</a:t>
            </a:r>
            <a:r>
              <a:rPr/>
              <a:t> </a:t>
            </a:r>
            <a:r>
              <a:rPr/>
              <a:t>Center.</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descriptive</a:t>
            </a:r>
            <a:r>
              <a:rPr/>
              <a:t> </a:t>
            </a:r>
            <a:r>
              <a:rPr/>
              <a:t>statistics</a:t>
            </a:r>
            <a:r>
              <a:rPr/>
              <a:t> </a:t>
            </a:r>
            <a:r>
              <a:rPr/>
              <a:t>for</a:t>
            </a:r>
            <a:r>
              <a:rPr/>
              <a:t> </a:t>
            </a:r>
            <a:r>
              <a:rPr/>
              <a:t>the</a:t>
            </a:r>
            <a:r>
              <a:rPr/>
              <a:t> </a:t>
            </a:r>
            <a:r>
              <a:rPr/>
              <a:t>study.</a:t>
            </a:r>
            <a:r>
              <a:rPr/>
              <a:t> </a:t>
            </a:r>
            <a:r>
              <a:rPr/>
              <a:t>You’ll</a:t>
            </a:r>
            <a:r>
              <a:rPr/>
              <a:t> </a:t>
            </a:r>
            <a:r>
              <a:rPr/>
              <a:t>note</a:t>
            </a:r>
            <a:r>
              <a:rPr/>
              <a:t> </a:t>
            </a:r>
            <a:r>
              <a:rPr/>
              <a:t>that</a:t>
            </a:r>
            <a:r>
              <a:rPr/>
              <a:t> </a:t>
            </a:r>
            <a:r>
              <a:rPr/>
              <a:t>D</a:t>
            </a:r>
            <a:r>
              <a:rPr/>
              <a:t> </a:t>
            </a:r>
            <a:r>
              <a:rPr/>
              <a:t>has</a:t>
            </a:r>
            <a:r>
              <a:rPr/>
              <a:t> </a:t>
            </a:r>
            <a:r>
              <a:rPr/>
              <a:t>the</a:t>
            </a:r>
            <a:r>
              <a:rPr/>
              <a:t> </a:t>
            </a:r>
            <a:r>
              <a:rPr/>
              <a:t>best</a:t>
            </a:r>
            <a:r>
              <a:rPr/>
              <a:t> </a:t>
            </a:r>
            <a:r>
              <a:rPr/>
              <a:t>value</a:t>
            </a:r>
            <a:r>
              <a:rPr/>
              <a:t> </a:t>
            </a:r>
            <a:r>
              <a:rPr/>
              <a:t>and</a:t>
            </a:r>
            <a:r>
              <a:rPr/>
              <a:t> </a:t>
            </a:r>
            <a:r>
              <a:rPr/>
              <a:t>B</a:t>
            </a:r>
            <a:r>
              <a:rPr/>
              <a:t> </a:t>
            </a:r>
            <a:r>
              <a:rPr/>
              <a:t>the</a:t>
            </a:r>
            <a:r>
              <a:rPr/>
              <a:t> </a:t>
            </a:r>
            <a:r>
              <a:rPr/>
              <a:t>worst,</a:t>
            </a:r>
            <a:r>
              <a:rPr/>
              <a:t> </a:t>
            </a:r>
            <a:r>
              <a:rPr/>
              <a:t>with</a:t>
            </a:r>
            <a:r>
              <a:rPr/>
              <a:t> </a:t>
            </a:r>
            <a:r>
              <a:rPr/>
              <a:t>A</a:t>
            </a:r>
            <a:r>
              <a:rPr/>
              <a:t> </a:t>
            </a:r>
            <a:r>
              <a:rPr/>
              <a:t>and</a:t>
            </a:r>
            <a:r>
              <a:rPr/>
              <a:t> </a:t>
            </a:r>
            <a:r>
              <a:rPr/>
              <a:t>C</a:t>
            </a:r>
            <a:r>
              <a:rPr/>
              <a:t> </a:t>
            </a:r>
            <a:r>
              <a:rPr/>
              <a:t>being</a:t>
            </a:r>
            <a:r>
              <a:rPr/>
              <a:t> </a:t>
            </a:r>
            <a:r>
              <a:rPr/>
              <a:t>in</a:t>
            </a:r>
            <a:r>
              <a:rPr/>
              <a:t> </a:t>
            </a:r>
            <a:r>
              <a:rPr/>
              <a:t>between.</a:t>
            </a:r>
            <a:r>
              <a:rPr/>
              <a:t> </a:t>
            </a:r>
            <a:r>
              <a:rPr/>
              <a:t>There</a:t>
            </a:r>
            <a:r>
              <a:rPr/>
              <a:t> </a:t>
            </a:r>
            <a:r>
              <a:rPr/>
              <a:t>is</a:t>
            </a:r>
            <a:r>
              <a:rPr/>
              <a:t> </a:t>
            </a:r>
            <a:r>
              <a:rPr/>
              <a:t>a</a:t>
            </a:r>
            <a:r>
              <a:rPr/>
              <a:t> </a:t>
            </a:r>
            <a:r>
              <a:rPr/>
              <a:t>small</a:t>
            </a:r>
            <a:r>
              <a:rPr/>
              <a:t> </a:t>
            </a:r>
            <a:r>
              <a:rPr/>
              <a:t>amount</a:t>
            </a:r>
            <a:r>
              <a:rPr/>
              <a:t> </a:t>
            </a:r>
            <a:r>
              <a:rPr/>
              <a:t>of</a:t>
            </a:r>
            <a:r>
              <a:rPr/>
              <a:t> </a:t>
            </a:r>
            <a:r>
              <a:rPr/>
              <a:t>variation</a:t>
            </a:r>
            <a:r>
              <a:rPr/>
              <a:t> </a:t>
            </a:r>
            <a:r>
              <a:rPr/>
              <a:t>in</a:t>
            </a:r>
            <a:r>
              <a:rPr/>
              <a:t> </a:t>
            </a:r>
            <a:r>
              <a:rPr/>
              <a:t>the</a:t>
            </a:r>
            <a:r>
              <a:rPr/>
              <a:t> </a:t>
            </a:r>
            <a:r>
              <a:rPr/>
              <a:t>measurements</a:t>
            </a:r>
            <a:r>
              <a:rPr/>
              <a:t> </a:t>
            </a:r>
            <a:r>
              <a:rPr/>
              <a:t>within</a:t>
            </a:r>
            <a:r>
              <a:rPr/>
              <a:t> </a:t>
            </a:r>
            <a:r>
              <a:rPr/>
              <a:t>a</a:t>
            </a:r>
            <a:r>
              <a:rPr/>
              <a:t> </a:t>
            </a:r>
            <a:r>
              <a:rPr/>
              <a:t>sample,</a:t>
            </a:r>
            <a:r>
              <a:rPr/>
              <a:t> </a:t>
            </a:r>
            <a:r>
              <a:rPr/>
              <a:t>so</a:t>
            </a:r>
            <a:r>
              <a:rPr/>
              <a:t> </a:t>
            </a:r>
            <a:r>
              <a:rPr/>
              <a:t>you</a:t>
            </a:r>
            <a:r>
              <a:rPr/>
              <a:t> </a:t>
            </a:r>
            <a:r>
              <a:rPr/>
              <a:t>might</a:t>
            </a:r>
            <a:r>
              <a:rPr/>
              <a:t> </a:t>
            </a:r>
            <a:r>
              <a:rPr/>
              <a:t>ask</a:t>
            </a:r>
            <a:r>
              <a:rPr/>
              <a:t> </a:t>
            </a:r>
            <a:r>
              <a:rPr/>
              <a:t>whether</a:t>
            </a:r>
            <a:r>
              <a:rPr/>
              <a:t> </a:t>
            </a:r>
            <a:r>
              <a:rPr/>
              <a:t>the</a:t>
            </a:r>
            <a:r>
              <a:rPr/>
              <a:t> </a:t>
            </a:r>
            <a:r>
              <a:rPr/>
              <a:t>differences</a:t>
            </a:r>
            <a:r>
              <a:rPr/>
              <a:t> </a:t>
            </a:r>
            <a:r>
              <a:rPr/>
              <a:t>seen</a:t>
            </a:r>
            <a:r>
              <a:rPr/>
              <a:t> </a:t>
            </a:r>
            <a:r>
              <a:rPr/>
              <a:t>among</a:t>
            </a:r>
            <a:r>
              <a:rPr/>
              <a:t> </a:t>
            </a:r>
            <a:r>
              <a:rPr/>
              <a:t>these</a:t>
            </a:r>
            <a:r>
              <a:rPr/>
              <a:t> </a:t>
            </a:r>
            <a:r>
              <a:rPr/>
              <a:t>means</a:t>
            </a:r>
            <a:r>
              <a:rPr/>
              <a:t> </a:t>
            </a:r>
            <a:r>
              <a:rPr/>
              <a:t>could</a:t>
            </a:r>
            <a:r>
              <a:rPr/>
              <a:t> </a:t>
            </a:r>
            <a:r>
              <a:rPr/>
              <a:t>be</a:t>
            </a:r>
            <a:r>
              <a:rPr/>
              <a:t> </a:t>
            </a:r>
            <a:r>
              <a:rPr/>
              <a:t>accounted</a:t>
            </a:r>
            <a:r>
              <a:rPr/>
              <a:t> </a:t>
            </a:r>
            <a:r>
              <a:rPr/>
              <a:t>for</a:t>
            </a:r>
            <a:r>
              <a:rPr/>
              <a:t> </a:t>
            </a:r>
            <a:r>
              <a:rPr/>
              <a:t>just</a:t>
            </a:r>
            <a:r>
              <a:rPr/>
              <a:t> </a:t>
            </a:r>
            <a:r>
              <a:rPr/>
              <a:t>by</a:t>
            </a:r>
            <a:r>
              <a:rPr/>
              <a:t> </a:t>
            </a:r>
            <a:r>
              <a:rPr/>
              <a:t>sampling</a:t>
            </a:r>
            <a:r>
              <a:rPr/>
              <a:t> </a:t>
            </a:r>
            <a:r>
              <a:rPr/>
              <a:t>error</a:t>
            </a:r>
            <a:r>
              <a:rPr/>
              <a:t> </a:t>
            </a:r>
            <a:r>
              <a:rPr/>
              <a:t>or</a:t>
            </a:r>
            <a:r>
              <a:rPr/>
              <a:t> </a:t>
            </a:r>
            <a:r>
              <a:rPr/>
              <a:t>if</a:t>
            </a:r>
            <a:r>
              <a:rPr/>
              <a:t> </a:t>
            </a:r>
            <a:r>
              <a:rPr/>
              <a:t>there</a:t>
            </a:r>
            <a:r>
              <a:rPr/>
              <a:t> </a:t>
            </a:r>
            <a:r>
              <a:rPr/>
              <a:t>are</a:t>
            </a:r>
            <a:r>
              <a:rPr/>
              <a:t> </a:t>
            </a:r>
            <a:r>
              <a:rPr/>
              <a:t>some</a:t>
            </a:r>
            <a:r>
              <a:rPr/>
              <a:t> </a:t>
            </a:r>
            <a:r>
              <a:rPr/>
              <a:t>differences</a:t>
            </a:r>
            <a:r>
              <a:rPr/>
              <a:t> </a:t>
            </a:r>
            <a:r>
              <a:rPr/>
              <a:t>in</a:t>
            </a:r>
            <a:r>
              <a:rPr/>
              <a:t> </a:t>
            </a:r>
            <a:r>
              <a:rPr/>
              <a:t>the</a:t>
            </a:r>
            <a:r>
              <a:rPr/>
              <a:t> </a:t>
            </a:r>
            <a:r>
              <a:rPr/>
              <a:t>materials.</a:t>
            </a:r>
            <a:r>
              <a:rPr/>
              <a:t> </a:t>
            </a:r>
            <a:r>
              <a:rPr/>
              <a:t>If</a:t>
            </a:r>
            <a:r>
              <a:rPr/>
              <a:t> </a:t>
            </a:r>
            <a:r>
              <a:rPr/>
              <a:t>there</a:t>
            </a:r>
            <a:r>
              <a:rPr/>
              <a:t> </a:t>
            </a:r>
            <a:r>
              <a:rPr/>
              <a:t>are</a:t>
            </a:r>
            <a:r>
              <a:rPr/>
              <a:t> </a:t>
            </a:r>
            <a:r>
              <a:rPr/>
              <a:t>differences,</a:t>
            </a:r>
            <a:r>
              <a:rPr/>
              <a:t> </a:t>
            </a:r>
            <a:r>
              <a:rPr/>
              <a:t>where</a:t>
            </a:r>
            <a:r>
              <a:rPr/>
              <a:t> </a:t>
            </a:r>
            <a:r>
              <a:rPr/>
              <a:t>do</a:t>
            </a:r>
            <a:r>
              <a:rPr/>
              <a:t> </a:t>
            </a:r>
            <a:r>
              <a:rPr/>
              <a:t>they</a:t>
            </a:r>
            <a:r>
              <a:rPr/>
              <a:t> </a:t>
            </a:r>
            <a:r>
              <a:rPr/>
              <a:t>lie?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individual</a:t>
            </a:r>
            <a:r>
              <a:rPr/>
              <a:t> </a:t>
            </a:r>
            <a:r>
              <a:rPr/>
              <a:t>confidence</a:t>
            </a:r>
            <a:r>
              <a:rPr/>
              <a:t> </a:t>
            </a:r>
            <a:r>
              <a:rPr/>
              <a:t>intervals.</a:t>
            </a:r>
            <a:r>
              <a:rPr/>
              <a:t> </a:t>
            </a:r>
            <a:r>
              <a:rPr/>
              <a:t>The</a:t>
            </a:r>
            <a:r>
              <a:rPr/>
              <a:t> </a:t>
            </a:r>
            <a:r>
              <a:rPr/>
              <a:t>interpretation</a:t>
            </a:r>
            <a:r>
              <a:rPr/>
              <a:t> </a:t>
            </a:r>
            <a:r>
              <a:rPr/>
              <a:t>of</a:t>
            </a:r>
            <a:r>
              <a:rPr/>
              <a:t> </a:t>
            </a:r>
            <a:r>
              <a:rPr/>
              <a:t>these</a:t>
            </a:r>
            <a:r>
              <a:rPr/>
              <a:t> </a:t>
            </a:r>
            <a:r>
              <a:rPr/>
              <a:t>individual</a:t>
            </a:r>
            <a:r>
              <a:rPr/>
              <a:t> </a:t>
            </a:r>
            <a:r>
              <a:rPr/>
              <a:t>intervals</a:t>
            </a:r>
            <a:r>
              <a:rPr/>
              <a:t> </a:t>
            </a:r>
            <a:r>
              <a:rPr/>
              <a:t>is</a:t>
            </a:r>
            <a:r>
              <a:rPr/>
              <a:t> </a:t>
            </a:r>
            <a:r>
              <a:rPr/>
              <a:t>tricky.</a:t>
            </a:r>
          </a:p>
          <a:p>
            <a:pPr lvl="0" marL="0" indent="0">
              <a:buNone/>
            </a:pPr>
          </a:p>
          <a:p>
            <a:pPr lvl="0" marL="0" indent="0">
              <a:buNone/>
            </a:pPr>
            <a:r>
              <a:rPr/>
              <a:t>First,</a:t>
            </a:r>
            <a:r>
              <a:rPr/>
              <a:t> </a:t>
            </a:r>
            <a:r>
              <a:rPr/>
              <a:t>you</a:t>
            </a:r>
            <a:r>
              <a:rPr/>
              <a:t> </a:t>
            </a:r>
            <a:r>
              <a:rPr/>
              <a:t>can’t</a:t>
            </a:r>
            <a:r>
              <a:rPr/>
              <a:t> </a:t>
            </a:r>
            <a:r>
              <a:rPr/>
              <a:t>say</a:t>
            </a:r>
            <a:r>
              <a:rPr/>
              <a:t> </a:t>
            </a:r>
            <a:r>
              <a:rPr/>
              <a:t>anything</a:t>
            </a:r>
            <a:r>
              <a:rPr/>
              <a:t> </a:t>
            </a:r>
            <a:r>
              <a:rPr/>
              <a:t>about</a:t>
            </a:r>
            <a:r>
              <a:rPr/>
              <a:t> </a:t>
            </a:r>
            <a:r>
              <a:rPr/>
              <a:t>the</a:t>
            </a:r>
            <a:r>
              <a:rPr/>
              <a:t> </a:t>
            </a:r>
            <a:r>
              <a:rPr/>
              <a:t>intervals</a:t>
            </a:r>
            <a:r>
              <a:rPr/>
              <a:t> </a:t>
            </a:r>
            <a:r>
              <a:rPr/>
              <a:t>when</a:t>
            </a:r>
            <a:r>
              <a:rPr/>
              <a:t> </a:t>
            </a:r>
            <a:r>
              <a:rPr/>
              <a:t>they</a:t>
            </a:r>
            <a:r>
              <a:rPr/>
              <a:t> </a:t>
            </a:r>
            <a:r>
              <a:rPr/>
              <a:t>overlap.</a:t>
            </a:r>
          </a:p>
          <a:p>
            <a:pPr lvl="0" marL="0" indent="0">
              <a:buNone/>
            </a:pPr>
          </a:p>
          <a:p>
            <a:pPr lvl="0" marL="0" indent="0">
              <a:buNone/>
            </a:pPr>
            <a:r>
              <a:rPr/>
              <a:t>You’d</a:t>
            </a:r>
            <a:r>
              <a:rPr/>
              <a:t> </a:t>
            </a:r>
            <a:r>
              <a:rPr/>
              <a:t>be</a:t>
            </a:r>
            <a:r>
              <a:rPr/>
              <a:t> </a:t>
            </a:r>
            <a:r>
              <a:rPr/>
              <a:t>tempted</a:t>
            </a:r>
            <a:r>
              <a:rPr/>
              <a:t> </a:t>
            </a:r>
            <a:r>
              <a:rPr/>
              <a:t>to</a:t>
            </a:r>
            <a:r>
              <a:rPr/>
              <a:t> </a:t>
            </a:r>
            <a:r>
              <a:rPr/>
              <a:t>say</a:t>
            </a:r>
            <a:r>
              <a:rPr/>
              <a:t> </a:t>
            </a:r>
            <a:r>
              <a:rPr/>
              <a:t>that</a:t>
            </a:r>
            <a:r>
              <a:rPr/>
              <a:t> </a:t>
            </a:r>
            <a:r>
              <a:rPr/>
              <a:t>there</a:t>
            </a:r>
            <a:r>
              <a:rPr/>
              <a:t> </a:t>
            </a:r>
            <a:r>
              <a:rPr/>
              <a:t>is</a:t>
            </a:r>
            <a:r>
              <a:rPr/>
              <a:t> </a:t>
            </a:r>
            <a:r>
              <a:rPr/>
              <a:t>no</a:t>
            </a:r>
            <a:r>
              <a:rPr/>
              <a:t> </a:t>
            </a:r>
            <a:r>
              <a:rPr/>
              <a:t>statistically</a:t>
            </a:r>
            <a:r>
              <a:rPr/>
              <a:t> </a:t>
            </a:r>
            <a:r>
              <a:rPr/>
              <a:t>significant</a:t>
            </a:r>
            <a:r>
              <a:rPr/>
              <a:t> </a:t>
            </a:r>
            <a:r>
              <a:rPr/>
              <a:t>difference</a:t>
            </a:r>
            <a:r>
              <a:rPr/>
              <a:t> </a:t>
            </a:r>
            <a:r>
              <a:rPr/>
              <a:t>between</a:t>
            </a:r>
            <a:r>
              <a:rPr/>
              <a:t> </a:t>
            </a:r>
            <a:r>
              <a:rPr/>
              <a:t>batches</a:t>
            </a:r>
            <a:r>
              <a:rPr/>
              <a:t> </a:t>
            </a:r>
            <a:r>
              <a:rPr/>
              <a:t>A</a:t>
            </a:r>
            <a:r>
              <a:rPr/>
              <a:t> </a:t>
            </a:r>
            <a:r>
              <a:rPr/>
              <a:t>and</a:t>
            </a:r>
            <a:r>
              <a:rPr/>
              <a:t> </a:t>
            </a:r>
            <a:r>
              <a:rPr/>
              <a:t>B,</a:t>
            </a:r>
            <a:r>
              <a:rPr/>
              <a:t> </a:t>
            </a:r>
            <a:r>
              <a:rPr/>
              <a:t>but</a:t>
            </a:r>
            <a:r>
              <a:rPr/>
              <a:t> </a:t>
            </a:r>
            <a:r>
              <a:rPr/>
              <a:t>you’d</a:t>
            </a:r>
            <a:r>
              <a:rPr/>
              <a:t> </a:t>
            </a:r>
            <a:r>
              <a:rPr/>
              <a:t>be</a:t>
            </a:r>
            <a:r>
              <a:rPr/>
              <a:t> </a:t>
            </a:r>
            <a:r>
              <a:rPr/>
              <a:t>wrong.</a:t>
            </a:r>
            <a:r>
              <a:rPr/>
              <a:t> </a:t>
            </a:r>
            <a:r>
              <a:rPr/>
              <a:t>The</a:t>
            </a:r>
            <a:r>
              <a:rPr/>
              <a:t> </a:t>
            </a:r>
            <a:r>
              <a:rPr/>
              <a:t>uncertainty</a:t>
            </a:r>
            <a:r>
              <a:rPr/>
              <a:t> </a:t>
            </a:r>
            <a:r>
              <a:rPr/>
              <a:t>associated</a:t>
            </a:r>
            <a:r>
              <a:rPr/>
              <a:t> </a:t>
            </a:r>
            <a:r>
              <a:rPr/>
              <a:t>with</a:t>
            </a:r>
            <a:r>
              <a:rPr/>
              <a:t> </a:t>
            </a:r>
            <a:r>
              <a:rPr/>
              <a:t>individual</a:t>
            </a:r>
            <a:r>
              <a:rPr/>
              <a:t> </a:t>
            </a:r>
            <a:r>
              <a:rPr/>
              <a:t>means</a:t>
            </a:r>
            <a:r>
              <a:rPr/>
              <a:t> </a:t>
            </a:r>
            <a:r>
              <a:rPr/>
              <a:t>does</a:t>
            </a:r>
            <a:r>
              <a:rPr/>
              <a:t> </a:t>
            </a:r>
            <a:r>
              <a:rPr/>
              <a:t>not</a:t>
            </a:r>
            <a:r>
              <a:rPr/>
              <a:t> </a:t>
            </a:r>
            <a:r>
              <a:rPr/>
              <a:t>translate</a:t>
            </a:r>
            <a:r>
              <a:rPr/>
              <a:t> </a:t>
            </a:r>
            <a:r>
              <a:rPr/>
              <a:t>in</a:t>
            </a:r>
            <a:r>
              <a:rPr/>
              <a:t> </a:t>
            </a:r>
            <a:r>
              <a:rPr/>
              <a:t>an</a:t>
            </a:r>
            <a:r>
              <a:rPr/>
              <a:t> </a:t>
            </a:r>
            <a:r>
              <a:rPr/>
              <a:t>additive</a:t>
            </a:r>
            <a:r>
              <a:rPr/>
              <a:t> </a:t>
            </a:r>
            <a:r>
              <a:rPr/>
              <a:t>sense</a:t>
            </a:r>
            <a:r>
              <a:rPr/>
              <a:t> </a:t>
            </a:r>
            <a:r>
              <a:rPr/>
              <a:t>to</a:t>
            </a:r>
            <a:r>
              <a:rPr/>
              <a:t> </a:t>
            </a:r>
            <a:r>
              <a:rPr/>
              <a:t>comparisons</a:t>
            </a:r>
            <a:r>
              <a:rPr/>
              <a:t> </a:t>
            </a:r>
            <a:r>
              <a:rPr/>
              <a:t>between</a:t>
            </a:r>
            <a:r>
              <a:rPr/>
              <a:t> </a:t>
            </a:r>
            <a:r>
              <a:rPr/>
              <a:t>two</a:t>
            </a:r>
            <a:r>
              <a:rPr/>
              <a:t> </a:t>
            </a:r>
            <a:r>
              <a:rPr/>
              <a:t>means.</a:t>
            </a:r>
            <a:r>
              <a:rPr/>
              <a:t> </a:t>
            </a:r>
            <a:r>
              <a:rPr/>
              <a:t>The</a:t>
            </a:r>
            <a:r>
              <a:rPr/>
              <a:t> </a:t>
            </a:r>
            <a:r>
              <a:rPr/>
              <a:t>standard</a:t>
            </a:r>
            <a:r>
              <a:rPr/>
              <a:t> </a:t>
            </a:r>
            <a:r>
              <a:rPr/>
              <a:t>errors</a:t>
            </a:r>
            <a:r>
              <a:rPr/>
              <a:t> </a:t>
            </a:r>
            <a:r>
              <a:rPr/>
              <a:t>are</a:t>
            </a:r>
            <a:r>
              <a:rPr/>
              <a:t> </a:t>
            </a:r>
            <a:r>
              <a:rPr/>
              <a:t>sub-additive,</a:t>
            </a:r>
            <a:r>
              <a:rPr/>
              <a:t> </a:t>
            </a:r>
            <a:r>
              <a:rPr/>
              <a:t>so</a:t>
            </a:r>
            <a:r>
              <a:rPr/>
              <a:t> </a:t>
            </a:r>
            <a:r>
              <a:rPr/>
              <a:t>two</a:t>
            </a:r>
            <a:r>
              <a:rPr/>
              <a:t> </a:t>
            </a:r>
            <a:r>
              <a:rPr/>
              <a:t>intervals</a:t>
            </a:r>
            <a:r>
              <a:rPr/>
              <a:t> </a:t>
            </a:r>
            <a:r>
              <a:rPr/>
              <a:t>that</a:t>
            </a:r>
            <a:r>
              <a:rPr/>
              <a:t> </a:t>
            </a:r>
            <a:r>
              <a:rPr/>
              <a:t>are</a:t>
            </a:r>
            <a:r>
              <a:rPr/>
              <a:t> </a:t>
            </a:r>
            <a:r>
              <a:rPr/>
              <a:t>only</a:t>
            </a:r>
            <a:r>
              <a:rPr/>
              <a:t> </a:t>
            </a:r>
            <a:r>
              <a:rPr/>
              <a:t>lightly</a:t>
            </a:r>
            <a:r>
              <a:rPr/>
              <a:t> </a:t>
            </a:r>
            <a:r>
              <a:rPr/>
              <a:t>embracing</a:t>
            </a:r>
            <a:r>
              <a:rPr/>
              <a:t> </a:t>
            </a:r>
            <a:r>
              <a:rPr/>
              <a:t>would</a:t>
            </a:r>
            <a:r>
              <a:rPr/>
              <a:t> </a:t>
            </a:r>
            <a:r>
              <a:rPr/>
              <a:t>look</a:t>
            </a:r>
            <a:r>
              <a:rPr/>
              <a:t> </a:t>
            </a:r>
            <a:r>
              <a:rPr/>
              <a:t>different</a:t>
            </a:r>
            <a:r>
              <a:rPr/>
              <a:t> </a:t>
            </a:r>
            <a:r>
              <a:rPr/>
              <a:t>if</a:t>
            </a:r>
            <a:r>
              <a:rPr/>
              <a:t> </a:t>
            </a:r>
            <a:r>
              <a:rPr/>
              <a:t>you</a:t>
            </a:r>
            <a:r>
              <a:rPr/>
              <a:t> </a:t>
            </a:r>
            <a:r>
              <a:rPr/>
              <a:t>computed</a:t>
            </a:r>
            <a:r>
              <a:rPr/>
              <a:t> </a:t>
            </a:r>
            <a:r>
              <a:rPr/>
              <a:t>the</a:t>
            </a:r>
            <a:r>
              <a:rPr/>
              <a:t> </a:t>
            </a:r>
            <a:r>
              <a:rPr/>
              <a:t>confidence</a:t>
            </a:r>
            <a:r>
              <a:rPr/>
              <a:t> </a:t>
            </a:r>
            <a:r>
              <a:rPr/>
              <a:t>interval</a:t>
            </a:r>
            <a:r>
              <a:rPr/>
              <a:t> </a:t>
            </a:r>
            <a:r>
              <a:rPr/>
              <a:t>for</a:t>
            </a:r>
            <a:r>
              <a:rPr/>
              <a:t> </a:t>
            </a:r>
            <a:r>
              <a:rPr/>
              <a:t>the</a:t>
            </a:r>
            <a:r>
              <a:rPr/>
              <a:t> </a:t>
            </a:r>
            <a:r>
              <a:rPr/>
              <a:t>difference.</a:t>
            </a:r>
          </a:p>
          <a:p>
            <a:pPr lvl="0" marL="0" indent="0">
              <a:buNone/>
            </a:pPr>
          </a:p>
          <a:p>
            <a:pPr lvl="0" marL="0" indent="0">
              <a:buNone/>
            </a:pPr>
            <a:r>
              <a:rPr/>
              <a:t>But</a:t>
            </a:r>
            <a:r>
              <a:rPr/>
              <a:t> </a:t>
            </a:r>
            <a:r>
              <a:rPr/>
              <a:t>you</a:t>
            </a:r>
            <a:r>
              <a:rPr/>
              <a:t> </a:t>
            </a:r>
            <a:r>
              <a:rPr/>
              <a:t>also</a:t>
            </a:r>
            <a:r>
              <a:rPr/>
              <a:t> </a:t>
            </a:r>
            <a:r>
              <a:rPr/>
              <a:t>can’t</a:t>
            </a:r>
            <a:r>
              <a:rPr/>
              <a:t> </a:t>
            </a:r>
            <a:r>
              <a:rPr/>
              <a:t>say</a:t>
            </a:r>
            <a:r>
              <a:rPr/>
              <a:t> </a:t>
            </a:r>
            <a:r>
              <a:rPr/>
              <a:t>anything</a:t>
            </a:r>
            <a:r>
              <a:rPr/>
              <a:t> </a:t>
            </a:r>
            <a:r>
              <a:rPr/>
              <a:t>about</a:t>
            </a:r>
            <a:r>
              <a:rPr/>
              <a:t> </a:t>
            </a:r>
            <a:r>
              <a:rPr/>
              <a:t>the</a:t>
            </a:r>
            <a:r>
              <a:rPr/>
              <a:t> </a:t>
            </a:r>
            <a:r>
              <a:rPr/>
              <a:t>intervals</a:t>
            </a:r>
            <a:r>
              <a:rPr/>
              <a:t> </a:t>
            </a:r>
            <a:r>
              <a:rPr/>
              <a:t>that</a:t>
            </a:r>
            <a:r>
              <a:rPr/>
              <a:t> </a:t>
            </a:r>
            <a:r>
              <a:rPr/>
              <a:t>don’t</a:t>
            </a:r>
            <a:r>
              <a:rPr/>
              <a:t> </a:t>
            </a:r>
            <a:r>
              <a:rPr/>
              <a:t>overlap.</a:t>
            </a:r>
            <a:r>
              <a:rPr/>
              <a:t> </a:t>
            </a:r>
            <a:r>
              <a:rPr/>
              <a:t>The</a:t>
            </a:r>
            <a:r>
              <a:rPr/>
              <a:t> </a:t>
            </a:r>
            <a:r>
              <a:rPr/>
              <a:t>individual</a:t>
            </a:r>
            <a:r>
              <a:rPr/>
              <a:t> </a:t>
            </a:r>
            <a:r>
              <a:rPr/>
              <a:t>have</a:t>
            </a:r>
            <a:r>
              <a:rPr/>
              <a:t> </a:t>
            </a:r>
            <a:r>
              <a:rPr/>
              <a:t>a</a:t>
            </a:r>
            <a:r>
              <a:rPr/>
              <a:t> </a:t>
            </a:r>
            <a:r>
              <a:rPr/>
              <a:t>95%</a:t>
            </a:r>
            <a:r>
              <a:rPr/>
              <a:t> </a:t>
            </a:r>
            <a:r>
              <a:rPr/>
              <a:t>confidence</a:t>
            </a:r>
            <a:r>
              <a:rPr/>
              <a:t> </a:t>
            </a:r>
            <a:r>
              <a:rPr/>
              <a:t>level,</a:t>
            </a:r>
            <a:r>
              <a:rPr/>
              <a:t> </a:t>
            </a:r>
            <a:r>
              <a:rPr/>
              <a:t>but</a:t>
            </a:r>
            <a:r>
              <a:rPr/>
              <a:t> </a:t>
            </a:r>
            <a:r>
              <a:rPr/>
              <a:t>there</a:t>
            </a:r>
            <a:r>
              <a:rPr/>
              <a:t> </a:t>
            </a:r>
            <a:r>
              <a:rPr/>
              <a:t>are</a:t>
            </a:r>
            <a:r>
              <a:rPr/>
              <a:t> </a:t>
            </a:r>
            <a:r>
              <a:rPr/>
              <a:t>multiple</a:t>
            </a:r>
            <a:r>
              <a:rPr/>
              <a:t> </a:t>
            </a:r>
            <a:r>
              <a:rPr/>
              <a:t>comparisons</a:t>
            </a:r>
            <a:r>
              <a:rPr/>
              <a:t> </a:t>
            </a:r>
            <a:r>
              <a:rPr/>
              <a:t>among</a:t>
            </a:r>
            <a:r>
              <a:rPr/>
              <a:t> </a:t>
            </a:r>
            <a:r>
              <a:rPr/>
              <a:t>them.</a:t>
            </a:r>
            <a:r>
              <a:rPr/>
              <a:t> </a:t>
            </a:r>
            <a:r>
              <a:rPr/>
              <a:t>If</a:t>
            </a:r>
            <a:r>
              <a:rPr/>
              <a:t> </a:t>
            </a:r>
            <a:r>
              <a:rPr/>
              <a:t>you</a:t>
            </a:r>
            <a:r>
              <a:rPr/>
              <a:t> </a:t>
            </a:r>
            <a:r>
              <a:rPr/>
              <a:t>don’t</a:t>
            </a:r>
            <a:r>
              <a:rPr/>
              <a:t> </a:t>
            </a:r>
            <a:r>
              <a:rPr/>
              <a:t>adjust</a:t>
            </a:r>
            <a:r>
              <a:rPr/>
              <a:t> </a:t>
            </a:r>
            <a:r>
              <a:rPr/>
              <a:t>for</a:t>
            </a:r>
            <a:r>
              <a:rPr/>
              <a:t> </a:t>
            </a:r>
            <a:r>
              <a:rPr/>
              <a:t>this,</a:t>
            </a:r>
            <a:r>
              <a:rPr/>
              <a:t> </a:t>
            </a:r>
            <a:r>
              <a:rPr/>
              <a:t>you</a:t>
            </a:r>
            <a:r>
              <a:rPr/>
              <a:t> </a:t>
            </a:r>
            <a:r>
              <a:rPr/>
              <a:t>might</a:t>
            </a:r>
            <a:r>
              <a:rPr/>
              <a:t> </a:t>
            </a:r>
            <a:r>
              <a:rPr/>
              <a:t>end</a:t>
            </a:r>
            <a:r>
              <a:rPr/>
              <a:t> </a:t>
            </a:r>
            <a:r>
              <a:rPr/>
              <a:t>up</a:t>
            </a:r>
            <a:r>
              <a:rPr/>
              <a:t> </a:t>
            </a:r>
            <a:r>
              <a:rPr/>
              <a:t>with</a:t>
            </a:r>
            <a:r>
              <a:rPr/>
              <a:t> </a:t>
            </a:r>
            <a:r>
              <a:rPr/>
              <a:t>faulty</a:t>
            </a:r>
            <a:r>
              <a:rPr/>
              <a:t> </a:t>
            </a:r>
            <a:r>
              <a:rPr/>
              <a:t>interpretation.</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common</a:t>
            </a:r>
            <a:r>
              <a:rPr/>
              <a:t> </a:t>
            </a:r>
            <a:r>
              <a:rPr/>
              <a:t>approach</a:t>
            </a:r>
            <a:r>
              <a:rPr/>
              <a:t> </a:t>
            </a:r>
            <a:r>
              <a:rPr/>
              <a:t>for</a:t>
            </a:r>
            <a:r>
              <a:rPr/>
              <a:t> </a:t>
            </a:r>
            <a:r>
              <a:rPr/>
              <a:t>this</a:t>
            </a:r>
            <a:r>
              <a:rPr/>
              <a:t> </a:t>
            </a:r>
            <a:r>
              <a:rPr/>
              <a:t>data,</a:t>
            </a:r>
            <a:r>
              <a:rPr/>
              <a:t> </a:t>
            </a:r>
            <a:r>
              <a:rPr/>
              <a:t>and</a:t>
            </a:r>
            <a:r>
              <a:rPr/>
              <a:t> </a:t>
            </a:r>
            <a:r>
              <a:rPr/>
              <a:t>the</a:t>
            </a:r>
            <a:r>
              <a:rPr/>
              <a:t> </a:t>
            </a:r>
            <a:r>
              <a:rPr/>
              <a:t>one</a:t>
            </a:r>
            <a:r>
              <a:rPr/>
              <a:t> </a:t>
            </a:r>
            <a:r>
              <a:rPr/>
              <a:t>illustrated</a:t>
            </a:r>
            <a:r>
              <a:rPr/>
              <a:t> </a:t>
            </a:r>
            <a:r>
              <a:rPr/>
              <a:t>on</a:t>
            </a:r>
            <a:r>
              <a:rPr/>
              <a:t> </a:t>
            </a:r>
            <a:r>
              <a:rPr/>
              <a:t>the</a:t>
            </a:r>
            <a:r>
              <a:rPr/>
              <a:t> </a:t>
            </a:r>
            <a:r>
              <a:rPr/>
              <a:t>Statistics</a:t>
            </a:r>
            <a:r>
              <a:rPr/>
              <a:t> </a:t>
            </a:r>
            <a:r>
              <a:rPr/>
              <a:t>by</a:t>
            </a:r>
            <a:r>
              <a:rPr/>
              <a:t> </a:t>
            </a:r>
            <a:r>
              <a:rPr/>
              <a:t>Jim</a:t>
            </a:r>
            <a:r>
              <a:rPr/>
              <a:t> </a:t>
            </a:r>
            <a:r>
              <a:rPr/>
              <a:t>website</a:t>
            </a:r>
            <a:r>
              <a:rPr/>
              <a:t> </a:t>
            </a:r>
            <a:r>
              <a:rPr/>
              <a:t>is</a:t>
            </a:r>
            <a:r>
              <a:rPr/>
              <a:t> </a:t>
            </a:r>
            <a:r>
              <a:rPr/>
              <a:t>analysis</a:t>
            </a:r>
            <a:r>
              <a:rPr/>
              <a:t> </a:t>
            </a:r>
            <a:r>
              <a:rPr/>
              <a:t>of</a:t>
            </a:r>
            <a:r>
              <a:rPr/>
              <a:t> </a:t>
            </a:r>
            <a:r>
              <a:rPr/>
              <a:t>variance.</a:t>
            </a:r>
          </a:p>
          <a:p>
            <a:pPr lvl="0" marL="0" indent="0">
              <a:buNone/>
            </a:pPr>
          </a:p>
          <a:p>
            <a:pPr lvl="0" marL="0" indent="0">
              <a:buNone/>
            </a:pPr>
            <a:r>
              <a:rPr/>
              <a:t>Let’s</a:t>
            </a:r>
            <a:r>
              <a:rPr/>
              <a:t> </a:t>
            </a:r>
            <a:r>
              <a:rPr/>
              <a:t>review</a:t>
            </a:r>
            <a:r>
              <a:rPr/>
              <a:t> </a:t>
            </a:r>
            <a:r>
              <a:rPr/>
              <a:t>the</a:t>
            </a:r>
            <a:r>
              <a:rPr/>
              <a:t> </a:t>
            </a:r>
            <a:r>
              <a:rPr/>
              <a:t>basic</a:t>
            </a:r>
            <a:r>
              <a:rPr/>
              <a:t> </a:t>
            </a:r>
            <a:r>
              <a:rPr/>
              <a:t>analysis</a:t>
            </a:r>
            <a:r>
              <a:rPr/>
              <a:t> </a:t>
            </a:r>
            <a:r>
              <a:rPr/>
              <a:t>of</a:t>
            </a:r>
            <a:r>
              <a:rPr/>
              <a:t> </a:t>
            </a:r>
            <a:r>
              <a:rPr/>
              <a:t>variance</a:t>
            </a:r>
            <a:r>
              <a:rPr/>
              <a:t> </a:t>
            </a:r>
            <a:r>
              <a:rPr/>
              <a:t>hypotheses.</a:t>
            </a:r>
            <a:r>
              <a:rPr/>
              <a:t> </a:t>
            </a:r>
            <a:r>
              <a:rPr/>
              <a:t>The</a:t>
            </a:r>
            <a:r>
              <a:rPr/>
              <a:t> </a:t>
            </a:r>
            <a:r>
              <a:rPr/>
              <a:t>null</a:t>
            </a:r>
            <a:r>
              <a:rPr/>
              <a:t> </a:t>
            </a:r>
            <a:r>
              <a:rPr/>
              <a:t>hypothesis</a:t>
            </a:r>
            <a:r>
              <a:rPr/>
              <a:t> </a:t>
            </a:r>
            <a:r>
              <a:rPr/>
              <a:t>is</a:t>
            </a:r>
            <a:r>
              <a:rPr/>
              <a:t> </a:t>
            </a:r>
            <a:r>
              <a:rPr/>
              <a:t>that</a:t>
            </a:r>
            <a:r>
              <a:rPr/>
              <a:t> </a:t>
            </a:r>
            <a:r>
              <a:rPr/>
              <a:t>the</a:t>
            </a:r>
            <a:r>
              <a:rPr/>
              <a:t> </a:t>
            </a:r>
            <a:r>
              <a:rPr/>
              <a:t>population</a:t>
            </a:r>
            <a:r>
              <a:rPr/>
              <a:t> </a:t>
            </a:r>
            <a:r>
              <a:rPr/>
              <a:t>mean</a:t>
            </a:r>
            <a:r>
              <a:rPr/>
              <a:t> </a:t>
            </a:r>
            <a:r>
              <a:rPr/>
              <a:t>is</a:t>
            </a:r>
            <a:r>
              <a:rPr/>
              <a:t> </a:t>
            </a:r>
            <a:r>
              <a:rPr/>
              <a:t>the</a:t>
            </a:r>
            <a:r>
              <a:rPr/>
              <a:t> </a:t>
            </a:r>
            <a:r>
              <a:rPr/>
              <a:t>same</a:t>
            </a:r>
            <a:r>
              <a:rPr/>
              <a:t> </a:t>
            </a:r>
            <a:r>
              <a:rPr/>
              <a:t>for</a:t>
            </a:r>
            <a:r>
              <a:rPr/>
              <a:t> </a:t>
            </a:r>
            <a:r>
              <a:rPr/>
              <a:t>every</a:t>
            </a:r>
            <a:r>
              <a:rPr/>
              <a:t> </a:t>
            </a:r>
            <a:r>
              <a:rPr/>
              <a:t>possible</a:t>
            </a:r>
            <a:r>
              <a:rPr/>
              <a:t> </a:t>
            </a:r>
            <a:r>
              <a:rPr/>
              <a:t>pair</a:t>
            </a:r>
            <a:r>
              <a:rPr/>
              <a:t> </a:t>
            </a:r>
            <a:r>
              <a:rPr/>
              <a:t>i,j.</a:t>
            </a:r>
            <a:r>
              <a:rPr/>
              <a:t> </a:t>
            </a:r>
            <a:r>
              <a:rPr/>
              <a:t>The</a:t>
            </a:r>
            <a:r>
              <a:rPr/>
              <a:t> </a:t>
            </a:r>
            <a:r>
              <a:rPr/>
              <a:t>alternative</a:t>
            </a:r>
            <a:r>
              <a:rPr/>
              <a:t> </a:t>
            </a:r>
            <a:r>
              <a:rPr/>
              <a:t>is</a:t>
            </a:r>
            <a:r>
              <a:rPr/>
              <a:t> </a:t>
            </a:r>
            <a:r>
              <a:rPr/>
              <a:t>that</a:t>
            </a:r>
            <a:r>
              <a:rPr/>
              <a:t> </a:t>
            </a:r>
            <a:r>
              <a:rPr/>
              <a:t>there</a:t>
            </a:r>
            <a:r>
              <a:rPr/>
              <a:t> </a:t>
            </a:r>
            <a:r>
              <a:rPr/>
              <a:t>is</a:t>
            </a:r>
            <a:r>
              <a:rPr/>
              <a:t> </a:t>
            </a:r>
            <a:r>
              <a:rPr/>
              <a:t>at</a:t>
            </a:r>
            <a:r>
              <a:rPr/>
              <a:t> </a:t>
            </a:r>
            <a:r>
              <a:rPr/>
              <a:t>least</a:t>
            </a:r>
            <a:r>
              <a:rPr/>
              <a:t> </a:t>
            </a:r>
            <a:r>
              <a:rPr/>
              <a:t>one</a:t>
            </a:r>
            <a:r>
              <a:rPr/>
              <a:t> </a:t>
            </a:r>
            <a:r>
              <a:rPr/>
              <a:t>pair</a:t>
            </a:r>
            <a:r>
              <a:rPr/>
              <a:t> </a:t>
            </a:r>
            <a:r>
              <a:rPr/>
              <a:t>i,j</a:t>
            </a:r>
            <a:r>
              <a:rPr/>
              <a:t> </a:t>
            </a:r>
            <a:r>
              <a:rPr/>
              <a:t>where</a:t>
            </a:r>
            <a:r>
              <a:rPr/>
              <a:t> </a:t>
            </a:r>
            <a:r>
              <a:rPr/>
              <a:t>the</a:t>
            </a:r>
            <a:r>
              <a:rPr/>
              <a:t> </a:t>
            </a:r>
            <a:r>
              <a:rPr/>
              <a:t>group</a:t>
            </a:r>
            <a:r>
              <a:rPr/>
              <a:t> </a:t>
            </a:r>
            <a:r>
              <a:rPr/>
              <a:t>means</a:t>
            </a:r>
            <a:r>
              <a:rPr/>
              <a:t> </a:t>
            </a:r>
            <a:r>
              <a:rPr/>
              <a:t>differ.</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some</a:t>
            </a:r>
            <a:r>
              <a:rPr/>
              <a:t> </a:t>
            </a:r>
            <a:r>
              <a:rPr/>
              <a:t>output</a:t>
            </a:r>
            <a:r>
              <a:rPr/>
              <a:t> </a:t>
            </a:r>
            <a:r>
              <a:rPr/>
              <a:t>from</a:t>
            </a:r>
            <a:r>
              <a:rPr/>
              <a:t> </a:t>
            </a:r>
            <a:r>
              <a:rPr/>
              <a:t>Jim’s</a:t>
            </a:r>
            <a:r>
              <a:rPr/>
              <a:t> </a:t>
            </a:r>
            <a:r>
              <a:rPr/>
              <a:t>website.</a:t>
            </a:r>
            <a:r>
              <a:rPr/>
              <a:t> </a:t>
            </a:r>
            <a:r>
              <a:rPr/>
              <a:t>I</a:t>
            </a:r>
            <a:r>
              <a:rPr/>
              <a:t> </a:t>
            </a:r>
            <a:r>
              <a:rPr/>
              <a:t>think</a:t>
            </a:r>
            <a:r>
              <a:rPr/>
              <a:t> </a:t>
            </a:r>
            <a:r>
              <a:rPr/>
              <a:t>the</a:t>
            </a:r>
            <a:r>
              <a:rPr/>
              <a:t> </a:t>
            </a:r>
            <a:r>
              <a:rPr/>
              <a:t>program</a:t>
            </a:r>
            <a:r>
              <a:rPr/>
              <a:t> </a:t>
            </a:r>
            <a:r>
              <a:rPr/>
              <a:t>he</a:t>
            </a:r>
            <a:r>
              <a:rPr/>
              <a:t> </a:t>
            </a:r>
            <a:r>
              <a:rPr/>
              <a:t>is</a:t>
            </a:r>
            <a:r>
              <a:rPr/>
              <a:t> </a:t>
            </a:r>
            <a:r>
              <a:rPr/>
              <a:t>using</a:t>
            </a:r>
            <a:r>
              <a:rPr/>
              <a:t> </a:t>
            </a:r>
            <a:r>
              <a:rPr/>
              <a:t>is</a:t>
            </a:r>
            <a:r>
              <a:rPr/>
              <a:t> </a:t>
            </a:r>
            <a:r>
              <a:rPr/>
              <a:t>MINITAB,</a:t>
            </a:r>
            <a:r>
              <a:rPr/>
              <a:t> </a:t>
            </a:r>
            <a:r>
              <a:rPr/>
              <a:t>but</a:t>
            </a:r>
            <a:r>
              <a:rPr/>
              <a:t> </a:t>
            </a:r>
            <a:r>
              <a:rPr/>
              <a:t>the</a:t>
            </a:r>
            <a:r>
              <a:rPr/>
              <a:t> </a:t>
            </a:r>
            <a:r>
              <a:rPr/>
              <a:t>output</a:t>
            </a:r>
            <a:r>
              <a:rPr/>
              <a:t> </a:t>
            </a:r>
            <a:r>
              <a:rPr/>
              <a:t>from</a:t>
            </a:r>
            <a:r>
              <a:rPr/>
              <a:t> </a:t>
            </a:r>
            <a:r>
              <a:rPr/>
              <a:t>other</a:t>
            </a:r>
            <a:r>
              <a:rPr/>
              <a:t> </a:t>
            </a:r>
            <a:r>
              <a:rPr/>
              <a:t>packages</a:t>
            </a:r>
            <a:r>
              <a:rPr/>
              <a:t> </a:t>
            </a:r>
            <a:r>
              <a:rPr/>
              <a:t>will</a:t>
            </a:r>
            <a:r>
              <a:rPr/>
              <a:t> </a:t>
            </a:r>
            <a:r>
              <a:rPr/>
              <a:t>look</a:t>
            </a:r>
            <a:r>
              <a:rPr/>
              <a:t> </a:t>
            </a:r>
            <a:r>
              <a:rPr/>
              <a:t>very</a:t>
            </a:r>
            <a:r>
              <a:rPr/>
              <a:t> </a:t>
            </a:r>
            <a:r>
              <a:rPr/>
              <a:t>similar.</a:t>
            </a:r>
            <a:r>
              <a:rPr/>
              <a:t> </a:t>
            </a:r>
            <a:r>
              <a:rPr/>
              <a:t>The</a:t>
            </a:r>
            <a:r>
              <a:rPr/>
              <a:t> </a:t>
            </a:r>
            <a:r>
              <a:rPr/>
              <a:t>key</a:t>
            </a:r>
            <a:r>
              <a:rPr/>
              <a:t> </a:t>
            </a:r>
            <a:r>
              <a:rPr/>
              <a:t>statistic</a:t>
            </a:r>
            <a:r>
              <a:rPr/>
              <a:t> </a:t>
            </a:r>
            <a:r>
              <a:rPr/>
              <a:t>is</a:t>
            </a:r>
            <a:r>
              <a:rPr/>
              <a:t> </a:t>
            </a:r>
            <a:r>
              <a:rPr/>
              <a:t>the</a:t>
            </a:r>
            <a:r>
              <a:rPr/>
              <a:t> </a:t>
            </a:r>
            <a:r>
              <a:rPr/>
              <a:t>p-value,</a:t>
            </a:r>
            <a:r>
              <a:rPr/>
              <a:t> </a:t>
            </a:r>
            <a:r>
              <a:rPr/>
              <a:t>0.004.</a:t>
            </a:r>
            <a:r>
              <a:rPr/>
              <a:t> </a:t>
            </a:r>
            <a:r>
              <a:rPr/>
              <a:t>Since</a:t>
            </a:r>
            <a:r>
              <a:rPr/>
              <a:t> </a:t>
            </a:r>
            <a:r>
              <a:rPr/>
              <a:t>this</a:t>
            </a:r>
            <a:r>
              <a:rPr/>
              <a:t> </a:t>
            </a:r>
            <a:r>
              <a:rPr/>
              <a:t>difference</a:t>
            </a:r>
            <a:r>
              <a:rPr/>
              <a:t> </a:t>
            </a:r>
            <a:r>
              <a:rPr/>
              <a:t>is</a:t>
            </a:r>
            <a:r>
              <a:rPr/>
              <a:t> </a:t>
            </a:r>
            <a:r>
              <a:rPr/>
              <a:t>small,</a:t>
            </a:r>
            <a:r>
              <a:rPr/>
              <a:t> </a:t>
            </a:r>
            <a:r>
              <a:rPr/>
              <a:t>you</a:t>
            </a:r>
            <a:r>
              <a:rPr/>
              <a:t> </a:t>
            </a:r>
            <a:r>
              <a:rPr/>
              <a:t>conclude</a:t>
            </a:r>
            <a:r>
              <a:rPr/>
              <a:t> </a:t>
            </a:r>
            <a:r>
              <a:rPr/>
              <a:t>that</a:t>
            </a:r>
            <a:r>
              <a:rPr/>
              <a:t> </a:t>
            </a:r>
            <a:r>
              <a:rPr/>
              <a:t>there</a:t>
            </a:r>
            <a:r>
              <a:rPr/>
              <a:t> </a:t>
            </a:r>
            <a:r>
              <a:rPr/>
              <a:t>is</a:t>
            </a:r>
            <a:r>
              <a:rPr/>
              <a:t> </a:t>
            </a:r>
            <a:r>
              <a:rPr/>
              <a:t>at</a:t>
            </a:r>
            <a:r>
              <a:rPr/>
              <a:t> </a:t>
            </a:r>
            <a:r>
              <a:rPr/>
              <a:t>least</a:t>
            </a:r>
            <a:r>
              <a:rPr/>
              <a:t> </a:t>
            </a:r>
            <a:r>
              <a:rPr/>
              <a:t>one</a:t>
            </a:r>
            <a:r>
              <a:rPr/>
              <a:t> </a:t>
            </a:r>
            <a:r>
              <a:rPr/>
              <a:t>pair</a:t>
            </a:r>
            <a:r>
              <a:rPr/>
              <a:t> </a:t>
            </a:r>
            <a:r>
              <a:rPr/>
              <a:t>of</a:t>
            </a:r>
            <a:r>
              <a:rPr/>
              <a:t> </a:t>
            </a:r>
            <a:r>
              <a:rPr/>
              <a:t>materials</a:t>
            </a:r>
            <a:r>
              <a:rPr/>
              <a:t> </a:t>
            </a:r>
            <a:r>
              <a:rPr/>
              <a:t>where</a:t>
            </a:r>
            <a:r>
              <a:rPr/>
              <a:t> </a:t>
            </a:r>
            <a:r>
              <a:rPr/>
              <a:t>there</a:t>
            </a:r>
            <a:r>
              <a:rPr/>
              <a:t> </a:t>
            </a:r>
            <a:r>
              <a:rPr/>
              <a:t>is</a:t>
            </a:r>
            <a:r>
              <a:rPr/>
              <a:t> </a:t>
            </a:r>
            <a:r>
              <a:rPr/>
              <a:t>a</a:t>
            </a:r>
            <a:r>
              <a:rPr/>
              <a:t> </a:t>
            </a:r>
            <a:r>
              <a:rPr/>
              <a:t>statistically</a:t>
            </a:r>
            <a:r>
              <a:rPr/>
              <a:t> </a:t>
            </a:r>
            <a:r>
              <a:rPr/>
              <a:t>significant</a:t>
            </a:r>
            <a:r>
              <a:rPr/>
              <a:t> </a:t>
            </a:r>
            <a:r>
              <a:rPr/>
              <a:t>difference</a:t>
            </a:r>
            <a:r>
              <a:rPr/>
              <a:t> </a:t>
            </a:r>
            <a:r>
              <a:rPr/>
              <a:t>in</a:t>
            </a:r>
            <a:r>
              <a:rPr/>
              <a:t> </a:t>
            </a:r>
            <a:r>
              <a:rPr/>
              <a:t>strength.</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7.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8.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9.jp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12.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upport.minitab.com/en-us/minitab-express/1/help-and-how-to/modeling-statistics/anova/how-to/one-way-anova/interpret-the-results/all-statistics-and-graphs/" TargetMode="External" /><Relationship Id="rId3" Type="http://schemas.openxmlformats.org/officeDocument/2006/relationships/hyperlink" Target="https://commons.wikimedia.org/wiki/File:Paint_brush_dipped_in_blue_paint.jpg" TargetMode="External" /><Relationship Id="rId4" Type="http://schemas.openxmlformats.org/officeDocument/2006/relationships/hyperlink" Target="https://commons.wikimedia.org/wiki/File:Paint_brushes_(Unsplash).jpg" TargetMode="External" /><Relationship Id="rId5" Type="http://schemas.openxmlformats.org/officeDocument/2006/relationships/hyperlink" Target="https://static.wikia.nocookie.net/disney/images/8/8e/Mine.jpg/revision/latest/scale-to-width-down/432?cb=20070709214843" TargetMode="External" /><Relationship Id="rId6" Type="http://schemas.openxmlformats.org/officeDocument/2006/relationships/hyperlink" Target="https://journals.lww.com/qmhcjournal/Fulltext/2007/07000/Analysis_of_Means_Used_to_Compare_Providers_.9.aspx" TargetMode="External" /><Relationship Id="rId7" Type="http://schemas.openxmlformats.org/officeDocument/2006/relationships/hyperlink" Target="https://www.researchgate.net/profile/Michele-Gallo/publication/264083231_Measuring_passenger_satisfaction_a_strategy_based_on_Rasch_Analysis_and_the_ANOM/links/0f31753cd851bd4daf000000/Measuring-passenger-satisfaction-a-strategy-based-on-Rasch-Analysis-and-the-ANOM.pdf"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image" Target="../media/image13.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 Id="rId3" Type="http://schemas.openxmlformats.org/officeDocument/2006/relationships/image" Target="../media/image14.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jp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 Id="rId3" Type="http://schemas.openxmlformats.org/officeDocument/2006/relationships/image" Target="../media/image16.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 Id="rId3" Type="http://schemas.openxmlformats.org/officeDocument/2006/relationships/image" Target="../media/image17.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 Id="rId3" Type="http://schemas.openxmlformats.org/officeDocument/2006/relationships/image" Target="../media/image18.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 Id="rId3" Type="http://schemas.openxmlformats.org/officeDocument/2006/relationships/image" Target="../media/image19.jp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 Id="rId3" Type="http://schemas.openxmlformats.org/officeDocument/2006/relationships/image" Target="../media/image20.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1.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 Id="rId3" Type="http://schemas.openxmlformats.org/officeDocument/2006/relationships/image" Target="../media/image21.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 Id="rId3" Type="http://schemas.openxmlformats.org/officeDocument/2006/relationships/image" Target="../media/image22.jp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 Id="rId3" Type="http://schemas.openxmlformats.org/officeDocument/2006/relationships/image" Target="../media/image23.png"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 Id="rId3" Type="http://schemas.openxmlformats.org/officeDocument/2006/relationships/image" Target="../media/image24.png"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2.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4.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An</a:t>
            </a:r>
            <a:r>
              <a:rPr/>
              <a:t> </a:t>
            </a:r>
            <a:r>
              <a:rPr/>
              <a:t>introduction</a:t>
            </a:r>
            <a:r>
              <a:rPr/>
              <a:t> </a:t>
            </a:r>
            <a:r>
              <a:rPr/>
              <a:t>to</a:t>
            </a:r>
            <a:r>
              <a:rPr/>
              <a:t> </a:t>
            </a:r>
            <a:r>
              <a:rPr/>
              <a:t>Analysis</a:t>
            </a:r>
            <a:r>
              <a:rPr/>
              <a:t> </a:t>
            </a:r>
            <a:r>
              <a:rPr/>
              <a:t>of</a:t>
            </a:r>
            <a:r>
              <a:rPr/>
              <a:t> </a:t>
            </a:r>
            <a:r>
              <a:rPr/>
              <a:t>Means</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idx="10" sz="half" type="dt"/>
          </p:nvPr>
        </p:nvSpPr>
        <p:spPr/>
        <p:txBody>
          <a:bodyPr/>
          <a:lstStyle/>
          <a:p>
            <a:pPr lvl="0" marL="0" indent="0">
              <a:buNone/>
            </a:pPr>
            <a:r>
              <a:rPr/>
              <a:t>Created</a:t>
            </a:r>
            <a:r>
              <a:rPr/>
              <a:t> </a:t>
            </a:r>
            <a:r>
              <a:rPr/>
              <a:t>2022-04-03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of</a:t>
            </a:r>
            <a:r>
              <a:rPr/>
              <a:t> </a:t>
            </a:r>
            <a:r>
              <a:rPr/>
              <a:t>Variance</a:t>
            </a:r>
            <a:r>
              <a:rPr/>
              <a:t> </a:t>
            </a:r>
            <a:r>
              <a:rPr/>
              <a:t>hypotheses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14:m>
                  <m:oMathPara xmlns:m="http://schemas.openxmlformats.org/officeDocument/2006/math">
                    <m:oMathParaPr>
                      <m:jc m:val="center"/>
                    </m:oMathParaPr>
                    <m:oMath>
                      <m:sSub>
                        <m:e>
                          <m:r>
                            <m:t>H</m:t>
                          </m:r>
                        </m:e>
                        <m:sub>
                          <m:r>
                            <m:t>0</m:t>
                          </m:r>
                        </m:sub>
                      </m:sSub>
                      <m:r>
                        <m:rPr>
                          <m:sty m:val="p"/>
                        </m:rPr>
                        <m:t>:</m:t>
                      </m:r>
                      <m:sSub>
                        <m:e>
                          <m:r>
                            <m:t>μ</m:t>
                          </m:r>
                        </m:e>
                        <m:sub>
                          <m:r>
                            <m:t>i</m:t>
                          </m:r>
                        </m:sub>
                      </m:sSub>
                      <m:r>
                        <m:rPr>
                          <m:sty m:val="p"/>
                        </m:rPr>
                        <m:t>=</m:t>
                      </m:r>
                      <m:sSub>
                        <m:e>
                          <m:r>
                            <m:t>μ</m:t>
                          </m:r>
                        </m:e>
                        <m:sub>
                          <m:r>
                            <m:t>j</m:t>
                          </m:r>
                        </m:sub>
                      </m:sSub>
                      <m:r>
                        <m:t> </m:t>
                      </m:r>
                      <m:r>
                        <m:t>f</m:t>
                      </m:r>
                      <m:r>
                        <m:t>o</m:t>
                      </m:r>
                      <m:r>
                        <m:t>r</m:t>
                      </m:r>
                      <m:r>
                        <m:t> </m:t>
                      </m:r>
                      <m:r>
                        <m:t>a</m:t>
                      </m:r>
                      <m:r>
                        <m:t>l</m:t>
                      </m:r>
                      <m:r>
                        <m:t>l</m:t>
                      </m:r>
                      <m:r>
                        <m:t> </m:t>
                      </m:r>
                      <m:r>
                        <m:t>i</m:t>
                      </m:r>
                      <m:r>
                        <m:rPr>
                          <m:sty m:val="p"/>
                        </m:rPr>
                        <m:t>,</m:t>
                      </m:r>
                      <m:r>
                        <m:t>j</m:t>
                      </m:r>
                    </m:oMath>
                  </m:oMathPara>
                </a14:m>
              </a:p>
              <a:p>
                <a:pPr lvl="1"/>
                <a14:m>
                  <m:oMathPara xmlns:m="http://schemas.openxmlformats.org/officeDocument/2006/math">
                    <m:oMathParaPr>
                      <m:jc m:val="center"/>
                    </m:oMathParaPr>
                    <m:oMath>
                      <m:sSub>
                        <m:e>
                          <m:r>
                            <m:t>H</m:t>
                          </m:r>
                        </m:e>
                        <m:sub>
                          <m:r>
                            <m:t>1</m:t>
                          </m:r>
                        </m:sub>
                      </m:sSub>
                      <m:r>
                        <m:rPr>
                          <m:sty m:val="p"/>
                        </m:rPr>
                        <m:t>:</m:t>
                      </m:r>
                      <m:sSub>
                        <m:e>
                          <m:r>
                            <m:t>μ</m:t>
                          </m:r>
                        </m:e>
                        <m:sub>
                          <m:r>
                            <m:t>i</m:t>
                          </m:r>
                        </m:sub>
                      </m:sSub>
                      <m:r>
                        <m:rPr>
                          <m:sty m:val="p"/>
                        </m:rPr>
                        <m:t>≠</m:t>
                      </m:r>
                      <m:sSub>
                        <m:e>
                          <m:r>
                            <m:t>μ</m:t>
                          </m:r>
                        </m:e>
                        <m:sub>
                          <m:r>
                            <m:t>j</m:t>
                          </m:r>
                        </m:sub>
                      </m:sSub>
                      <m:r>
                        <m:t> </m:t>
                      </m:r>
                      <m:r>
                        <m:t>f</m:t>
                      </m:r>
                      <m:r>
                        <m:t>o</m:t>
                      </m:r>
                      <m:r>
                        <m:t>r</m:t>
                      </m:r>
                      <m:r>
                        <m:t> </m:t>
                      </m:r>
                      <m:r>
                        <m:t>a</m:t>
                      </m:r>
                      <m:r>
                        <m:t>t</m:t>
                      </m:r>
                      <m:r>
                        <m:t> </m:t>
                      </m:r>
                      <m:r>
                        <m:t>l</m:t>
                      </m:r>
                      <m:r>
                        <m:t>e</m:t>
                      </m:r>
                      <m:r>
                        <m:t>a</m:t>
                      </m:r>
                      <m:r>
                        <m:t>s</m:t>
                      </m:r>
                      <m:r>
                        <m:t>t</m:t>
                      </m:r>
                      <m:r>
                        <m:t> </m:t>
                      </m:r>
                      <m:r>
                        <m:t>o</m:t>
                      </m:r>
                      <m:r>
                        <m:t>n</m:t>
                      </m:r>
                      <m:r>
                        <m:t>e</m:t>
                      </m:r>
                      <m:r>
                        <m:t> </m:t>
                      </m:r>
                      <m:r>
                        <m:t>i</m:t>
                      </m:r>
                      <m:r>
                        <m:rPr>
                          <m:sty m:val="p"/>
                        </m:rPr>
                        <m:t>,</m:t>
                      </m:r>
                      <m:r>
                        <m:t>j</m:t>
                      </m:r>
                    </m:oMath>
                  </m:oMathPara>
                </a14:m>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Strength</a:t>
            </a:r>
            <a:r>
              <a:rPr/>
              <a:t> </a:t>
            </a:r>
            <a:r>
              <a:rPr/>
              <a:t>study,</a:t>
            </a:r>
            <a:r>
              <a:rPr/>
              <a:t> </a:t>
            </a:r>
            <a:r>
              <a:rPr/>
              <a:t>ANOVA</a:t>
            </a:r>
            <a:r>
              <a:rPr/>
              <a:t> </a:t>
            </a:r>
            <a:r>
              <a:rPr/>
              <a:t>table</a:t>
            </a:r>
          </a:p>
        </p:txBody>
      </p:sp>
      <p:pic>
        <p:nvPicPr>
          <p:cNvPr descr="images/strength-anova.png" id="0" name="Picture 1"/>
          <p:cNvPicPr>
            <a:picLocks noGrp="1" noChangeAspect="1"/>
          </p:cNvPicPr>
          <p:nvPr/>
        </p:nvPicPr>
        <p:blipFill>
          <a:blip r:embed="rId3"/>
          <a:stretch>
            <a:fillRect/>
          </a:stretch>
        </p:blipFill>
        <p:spPr bwMode="auto">
          <a:xfrm>
            <a:off x="2159000" y="1600200"/>
            <a:ext cx="4838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7.</a:t>
            </a:r>
            <a:r>
              <a:rPr/>
              <a:t> </a:t>
            </a:r>
            <a:r>
              <a:rPr/>
              <a:t>ANOVA</a:t>
            </a:r>
            <a:r>
              <a:rPr/>
              <a:t> </a:t>
            </a:r>
            <a:r>
              <a:rPr/>
              <a:t>table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Strength</a:t>
            </a:r>
            <a:r>
              <a:rPr/>
              <a:t> </a:t>
            </a:r>
            <a:r>
              <a:rPr/>
              <a:t>study,</a:t>
            </a:r>
            <a:r>
              <a:rPr/>
              <a:t> </a:t>
            </a:r>
            <a:r>
              <a:rPr/>
              <a:t>post</a:t>
            </a:r>
            <a:r>
              <a:rPr/>
              <a:t> </a:t>
            </a:r>
            <a:r>
              <a:rPr/>
              <a:t>hoc</a:t>
            </a:r>
            <a:r>
              <a:rPr/>
              <a:t> </a:t>
            </a:r>
            <a:r>
              <a:rPr/>
              <a:t>comparisons</a:t>
            </a:r>
          </a:p>
        </p:txBody>
      </p:sp>
      <p:pic>
        <p:nvPicPr>
          <p:cNvPr descr="images/tukey-graph.png" id="0" name="Picture 1"/>
          <p:cNvPicPr>
            <a:picLocks noGrp="1" noChangeAspect="1"/>
          </p:cNvPicPr>
          <p:nvPr/>
        </p:nvPicPr>
        <p:blipFill>
          <a:blip r:embed="rId3"/>
          <a:stretch>
            <a:fillRect/>
          </a:stretch>
        </p:blipFill>
        <p:spPr bwMode="auto">
          <a:xfrm>
            <a:off x="1562100" y="1600200"/>
            <a:ext cx="600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8.</a:t>
            </a:r>
            <a:r>
              <a:rPr/>
              <a:t> </a:t>
            </a:r>
            <a:r>
              <a:rPr/>
              <a:t>Graphical</a:t>
            </a:r>
            <a:r>
              <a:rPr/>
              <a:t> </a:t>
            </a:r>
            <a:r>
              <a:rPr/>
              <a:t>display</a:t>
            </a:r>
            <a:r>
              <a:rPr/>
              <a:t> </a:t>
            </a:r>
            <a:r>
              <a:rPr/>
              <a:t>of</a:t>
            </a:r>
            <a:r>
              <a:rPr/>
              <a:t> </a:t>
            </a:r>
            <a:r>
              <a:rPr/>
              <a:t>pairwise</a:t>
            </a:r>
            <a:r>
              <a:rPr/>
              <a:t> </a:t>
            </a:r>
            <a:r>
              <a:rPr/>
              <a:t>comparisons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Illustrating</a:t>
            </a:r>
            <a:r>
              <a:rPr/>
              <a:t> </a:t>
            </a:r>
            <a:r>
              <a:rPr/>
              <a:t>contrl</a:t>
            </a:r>
            <a:r>
              <a:rPr/>
              <a:t> </a:t>
            </a:r>
            <a:r>
              <a:rPr/>
              <a:t>charts</a:t>
            </a:r>
            <a:r>
              <a:rPr/>
              <a:t> </a:t>
            </a:r>
            <a:r>
              <a:rPr/>
              <a:t>with</a:t>
            </a:r>
            <a:r>
              <a:rPr/>
              <a:t> </a:t>
            </a:r>
            <a:r>
              <a:rPr/>
              <a:t>piston</a:t>
            </a:r>
            <a:r>
              <a:rPr/>
              <a:t> </a:t>
            </a:r>
            <a:r>
              <a:rPr/>
              <a:t>ring</a:t>
            </a:r>
            <a:r>
              <a:rPr/>
              <a:t> </a:t>
            </a:r>
            <a:r>
              <a:rPr/>
              <a:t>measurements</a:t>
            </a:r>
          </a:p>
        </p:txBody>
      </p:sp>
      <p:pic>
        <p:nvPicPr>
          <p:cNvPr descr="images/piston-rings.jpg" id="0" name="Picture 1"/>
          <p:cNvPicPr>
            <a:picLocks noGrp="1" noChangeAspect="1"/>
          </p:cNvPicPr>
          <p:nvPr/>
        </p:nvPicPr>
        <p:blipFill>
          <a:blip r:embed="rId3"/>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9.</a:t>
            </a:r>
            <a:r>
              <a:rPr/>
              <a:t> </a:t>
            </a:r>
            <a:r>
              <a:rPr/>
              <a:t>Image</a:t>
            </a:r>
            <a:r>
              <a:rPr/>
              <a:t> </a:t>
            </a:r>
            <a:r>
              <a:rPr/>
              <a:t>of</a:t>
            </a:r>
            <a:r>
              <a:rPr/>
              <a:t> </a:t>
            </a:r>
            <a:r>
              <a:rPr/>
              <a:t>piston,</a:t>
            </a:r>
            <a:r>
              <a:rPr/>
              <a:t> </a:t>
            </a:r>
            <a:r>
              <a:rPr/>
              <a:t>cylinder,</a:t>
            </a:r>
            <a:r>
              <a:rPr/>
              <a:t> </a:t>
            </a:r>
            <a:r>
              <a:rPr/>
              <a:t>and</a:t>
            </a:r>
            <a:r>
              <a:rPr/>
              <a:t> </a:t>
            </a:r>
            <a:r>
              <a:rPr/>
              <a:t>piston</a:t>
            </a:r>
            <a:r>
              <a:rPr/>
              <a:t> </a:t>
            </a:r>
            <a:r>
              <a:rPr/>
              <a:t>rings</a:t>
            </a:r>
            <a:r>
              <a:rPr/>
              <a:t> </a:t>
            </a:r>
            <a:r>
              <a:rPr/>
              <a:t>for</a:t>
            </a:r>
            <a:r>
              <a:rPr/>
              <a:t> </a:t>
            </a:r>
            <a:r>
              <a:rPr/>
              <a:t>an</a:t>
            </a:r>
            <a:r>
              <a:rPr/>
              <a:t> </a:t>
            </a:r>
            <a:r>
              <a:rPr/>
              <a:t>automobile</a:t>
            </a:r>
            <a:r>
              <a:rPr/>
              <a:t> </a:t>
            </a:r>
            <a:r>
              <a:rPr/>
              <a:t>engine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Piston</a:t>
            </a:r>
            <a:r>
              <a:rPr/>
              <a:t> </a:t>
            </a:r>
            <a:r>
              <a:rPr/>
              <a:t>ring,</a:t>
            </a:r>
            <a:r>
              <a:rPr/>
              <a:t> </a:t>
            </a:r>
            <a:r>
              <a:rPr/>
              <a:t>descriptive</a:t>
            </a:r>
            <a:r>
              <a:rPr/>
              <a:t> </a:t>
            </a:r>
            <a:r>
              <a:rPr/>
              <a:t>statistics</a:t>
            </a:r>
            <a:r>
              <a:rPr/>
              <a:t> </a:t>
            </a:r>
            <a:r>
              <a:rPr/>
              <a:t>(1/2)</a:t>
            </a:r>
          </a:p>
        </p:txBody>
      </p:sp>
      <p:sp>
        <p:nvSpPr>
          <p:cNvPr id="3" name="Content Placeholder 2"/>
          <p:cNvSpPr>
            <a:spLocks noGrp="1"/>
          </p:cNvSpPr>
          <p:nvPr>
            <p:ph idx="1"/>
          </p:nvPr>
        </p:nvSpPr>
        <p:spPr/>
        <p:txBody>
          <a:bodyPr/>
          <a:lstStyle/>
          <a:p>
            <a:pPr lvl="0" indent="0">
              <a:buNone/>
            </a:pPr>
            <a:r>
              <a:rPr>
                <a:latin typeface="Courier"/>
              </a:rPr>
              <a:t>  Mean_diameter Stdev_diameter
1        74.010          0.015
2        74.001          0.008
3        74.008          0.015
4        74.003          0.009
5        74.003          0.012
6        73.996          0.009</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Piston</a:t>
            </a:r>
            <a:r>
              <a:rPr/>
              <a:t> </a:t>
            </a:r>
            <a:r>
              <a:rPr/>
              <a:t>ring,</a:t>
            </a:r>
            <a:r>
              <a:rPr/>
              <a:t> </a:t>
            </a:r>
            <a:r>
              <a:rPr/>
              <a:t>descriptive</a:t>
            </a:r>
            <a:r>
              <a:rPr/>
              <a:t> </a:t>
            </a:r>
            <a:r>
              <a:rPr/>
              <a:t>statistics</a:t>
            </a:r>
            <a:r>
              <a:rPr/>
              <a:t> </a:t>
            </a:r>
            <a:r>
              <a:rPr/>
              <a:t>(2/2)</a:t>
            </a:r>
          </a:p>
        </p:txBody>
      </p:sp>
      <p:sp>
        <p:nvSpPr>
          <p:cNvPr id="3" name="Content Placeholder 2"/>
          <p:cNvSpPr>
            <a:spLocks noGrp="1"/>
          </p:cNvSpPr>
          <p:nvPr>
            <p:ph idx="1"/>
          </p:nvPr>
        </p:nvSpPr>
        <p:spPr/>
        <p:txBody>
          <a:bodyPr/>
          <a:lstStyle/>
          <a:p>
            <a:pPr lvl="0" indent="0">
              <a:buNone/>
            </a:pPr>
            <a:r>
              <a:rPr>
                <a:latin typeface="Courier"/>
              </a:rPr>
              <a:t>   Mean_diameter Stdev_diameter
35        74.013          0.012
36        74.004          0.013
37        74.017          0.007
38        74.020          0.011
39        74.023          0.009
40        74.013          0.012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Control</a:t>
            </a:r>
            <a:r>
              <a:rPr/>
              <a:t> </a:t>
            </a:r>
            <a:r>
              <a:rPr/>
              <a:t>chart</a:t>
            </a:r>
            <a:r>
              <a:rPr/>
              <a:t> </a:t>
            </a:r>
            <a:r>
              <a:rPr/>
              <a:t>rules</a:t>
            </a:r>
            <a:r>
              <a:rPr/>
              <a:t> </a:t>
            </a:r>
            <a:r>
              <a:rPr/>
              <a:t>(1/2)</a:t>
            </a:r>
          </a:p>
        </p:txBody>
      </p:sp>
      <p:sp>
        <p:nvSpPr>
          <p:cNvPr id="3" name="Content Placeholder 2"/>
          <p:cNvSpPr>
            <a:spLocks noGrp="1"/>
          </p:cNvSpPr>
          <p:nvPr>
            <p:ph idx="1"/>
          </p:nvPr>
        </p:nvSpPr>
        <p:spPr/>
        <p:txBody>
          <a:bodyPr/>
          <a:lstStyle/>
          <a:p>
            <a:pPr lvl="1"/>
            <a:r>
              <a:rPr/>
              <a:t>Plot the data in time sequence</a:t>
            </a:r>
          </a:p>
          <a:p>
            <a:pPr lvl="1"/>
            <a:r>
              <a:rPr/>
              <a:t>Add control limits at 3 SIGMA</a:t>
            </a:r>
          </a:p>
          <a:p>
            <a:pPr lvl="1"/>
            <a:r>
              <a:rPr/>
              <a:t>Out of control if:</a:t>
            </a:r>
          </a:p>
          <a:p>
            <a:pPr lvl="2"/>
            <a:r>
              <a:rPr/>
              <a:t>One point outside of 3 SIGMA limits</a:t>
            </a:r>
          </a:p>
          <a:p>
            <a:pPr lvl="2"/>
            <a:r>
              <a:rPr/>
              <a:t>Two out out three points outside of 2 SIGMA limits</a:t>
            </a:r>
          </a:p>
          <a:p>
            <a:pPr lvl="2"/>
            <a:r>
              <a:rPr/>
              <a:t>Four out out five points outside of 1 SIGMA limits</a:t>
            </a:r>
          </a:p>
          <a:p>
            <a:pPr lvl="2"/>
            <a:r>
              <a:rPr/>
              <a:t>Eight points on same side of center line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Control</a:t>
            </a:r>
            <a:r>
              <a:rPr/>
              <a:t> </a:t>
            </a:r>
            <a:r>
              <a:rPr/>
              <a:t>chart</a:t>
            </a:r>
            <a:r>
              <a:rPr/>
              <a:t> </a:t>
            </a:r>
            <a:r>
              <a:rPr/>
              <a:t>rules</a:t>
            </a:r>
            <a:r>
              <a:rPr/>
              <a:t> </a:t>
            </a:r>
            <a:r>
              <a:rPr/>
              <a:t>(2/2)</a:t>
            </a:r>
          </a:p>
        </p:txBody>
      </p:sp>
      <p:pic>
        <p:nvPicPr>
          <p:cNvPr descr="images/western-electric.png" id="0" name="Picture 1"/>
          <p:cNvPicPr>
            <a:picLocks noGrp="1" noChangeAspect="1"/>
          </p:cNvPicPr>
          <p:nvPr/>
        </p:nvPicPr>
        <p:blipFill>
          <a:blip r:embed="rId3"/>
          <a:stretch>
            <a:fillRect/>
          </a:stretch>
        </p:blipFill>
        <p:spPr bwMode="auto">
          <a:xfrm>
            <a:off x="2082800" y="1600200"/>
            <a:ext cx="4965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10.</a:t>
            </a:r>
            <a:r>
              <a:rPr/>
              <a:t> </a:t>
            </a:r>
            <a:r>
              <a:rPr/>
              <a:t>Illustration</a:t>
            </a:r>
            <a:r>
              <a:rPr/>
              <a:t> </a:t>
            </a:r>
            <a:r>
              <a:rPr/>
              <a:t>of</a:t>
            </a:r>
            <a:r>
              <a:rPr/>
              <a:t> </a:t>
            </a:r>
            <a:r>
              <a:rPr/>
              <a:t>control</a:t>
            </a:r>
            <a:r>
              <a:rPr/>
              <a:t> </a:t>
            </a:r>
            <a:r>
              <a:rPr/>
              <a:t>chart</a:t>
            </a:r>
            <a:r>
              <a:rPr/>
              <a:t> </a:t>
            </a:r>
            <a:r>
              <a:rPr/>
              <a:t>rules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Piston</a:t>
            </a:r>
            <a:r>
              <a:rPr/>
              <a:t> </a:t>
            </a:r>
            <a:r>
              <a:rPr/>
              <a:t>ring,</a:t>
            </a:r>
            <a:r>
              <a:rPr/>
              <a:t> </a:t>
            </a:r>
            <a:r>
              <a:rPr/>
              <a:t>control</a:t>
            </a:r>
            <a:r>
              <a:rPr/>
              <a:t> </a:t>
            </a:r>
            <a:r>
              <a:rPr/>
              <a:t>chart</a:t>
            </a:r>
          </a:p>
        </p:txBody>
      </p:sp>
      <p:pic>
        <p:nvPicPr>
          <p:cNvPr descr="anom-talk_files/figure-pptx/qc-example-1.png" id="0" name="Picture 1"/>
          <p:cNvPicPr>
            <a:picLocks noGrp="1" noChangeAspect="1"/>
          </p:cNvPicPr>
          <p:nvPr/>
        </p:nvPicPr>
        <p:blipFill>
          <a:blip r:embed="rId2"/>
          <a:stretch>
            <a:fillRect/>
          </a:stretch>
        </p:blipFill>
        <p:spPr bwMode="auto">
          <a:xfrm>
            <a:off x="609600" y="1600200"/>
            <a:ext cx="7912100" cy="45212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qcc-output.png" id="0" name="Picture 1"/>
          <p:cNvPicPr>
            <a:picLocks noGrp="1" noChangeAspect="1"/>
          </p:cNvPicPr>
          <p:nvPr/>
        </p:nvPicPr>
        <p:blipFill>
          <a:blip r:embed="rId3"/>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11.</a:t>
            </a:r>
            <a:r>
              <a:rPr/>
              <a:t> </a:t>
            </a:r>
            <a:r>
              <a:rPr/>
              <a:t>Graph</a:t>
            </a:r>
            <a:r>
              <a:rPr/>
              <a:t> </a:t>
            </a:r>
            <a:r>
              <a:rPr/>
              <a:t>of</a:t>
            </a:r>
            <a:r>
              <a:rPr/>
              <a:t> </a:t>
            </a:r>
            <a:r>
              <a:rPr/>
              <a:t>control</a:t>
            </a:r>
            <a:r>
              <a:rPr/>
              <a:t> </a:t>
            </a:r>
            <a:r>
              <a:rPr/>
              <a:t>chart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Notes</a:t>
            </a:r>
            <a:r>
              <a:rPr/>
              <a:t> </a:t>
            </a:r>
            <a:r>
              <a:rPr/>
              <a:t>to</a:t>
            </a:r>
            <a:r>
              <a:rPr/>
              <a:t> </a:t>
            </a:r>
            <a:r>
              <a:rPr/>
              <a:t>myself</a:t>
            </a:r>
          </a:p>
        </p:txBody>
      </p:sp>
      <p:sp>
        <p:nvSpPr>
          <p:cNvPr id="3" name="Content Placeholder 2"/>
          <p:cNvSpPr>
            <a:spLocks noGrp="1"/>
          </p:cNvSpPr>
          <p:nvPr>
            <p:ph idx="1"/>
          </p:nvPr>
        </p:nvSpPr>
        <p:spPr/>
        <p:txBody>
          <a:bodyPr/>
          <a:lstStyle/>
          <a:p>
            <a:pPr lvl="0" marL="0" indent="0">
              <a:buNone/>
            </a:pPr>
            <a:r>
              <a:rPr/>
              <a:t>Revised slides by COB on Thursday.</a:t>
            </a:r>
          </a:p>
          <a:p>
            <a:pPr lvl="0" marL="0" indent="0">
              <a:buNone/>
            </a:pPr>
            <a:r>
              <a:rPr/>
              <a:t>Some examples early. Spend a little more time in reviews. Analysis of Means is an application of control charts where the data comes in clusters rather than in time order. Show tables in a more generic format and less R centric format. Add non-technical images.</a:t>
            </a:r>
          </a:p>
          <a:p>
            <a:pPr lvl="0" marL="0" indent="0">
              <a:buNone/>
            </a:pPr>
            <a:r>
              <a:rPr/>
              <a:t>Description of the data when displaying data. Not enough to just talk about it. Remove the pound signs. Animation Too many formulas. Have some example data. What is h? Don’t assume what people know about sampling error or other terms (Bonferroni, Tukey). Explain why it is so wide.</a:t>
            </a:r>
          </a:p>
          <a:p>
            <a:pPr lvl="0" marL="0" indent="0">
              <a:buNone/>
            </a:pPr>
            <a:r>
              <a:rPr/>
              <a:t>More of a hook at the beginning. How does the control chart relate to everything else?</a:t>
            </a:r>
          </a:p>
          <a:p>
            <a:pPr lvl="0" marL="0" indent="0">
              <a:buNone/>
            </a:pPr>
            <a:r>
              <a:rPr>
                <a:hlinkClick r:id="rId2"/>
              </a:rPr>
              <a:t>https://support.minitab.com/en-us/minitab-express/1/help-and-how-to/modeling-statistics/anova/how-to/one-way-anova/interpret-the-results/all-statistics-and-graphs/</a:t>
            </a:r>
          </a:p>
          <a:p>
            <a:pPr lvl="0" marL="0" indent="0">
              <a:buNone/>
            </a:pPr>
            <a:r>
              <a:rPr>
                <a:hlinkClick r:id="rId3"/>
              </a:rPr>
              <a:t>https://commons.wikimedia.org/wiki/File:Paint_brush_dipped_in_blue_paint.jpg</a:t>
            </a:r>
          </a:p>
          <a:p>
            <a:pPr lvl="0" marL="0" indent="0">
              <a:buNone/>
            </a:pPr>
            <a:r>
              <a:rPr>
                <a:hlinkClick r:id="rId4"/>
              </a:rPr>
              <a:t>https://commons.wikimedia.org/wiki/File:Paint_brushes_(Unsplash).jpg</a:t>
            </a:r>
          </a:p>
          <a:p>
            <a:pPr lvl="0" marL="0" indent="0">
              <a:buNone/>
            </a:pPr>
            <a:r>
              <a:rPr>
                <a:hlinkClick r:id="rId5"/>
              </a:rPr>
              <a:t>https://static.wikia.nocookie.net/disney/images/8/8e/Mine.jpg/revision/latest/scale-to-width-down/432?cb=20070709214843</a:t>
            </a:r>
          </a:p>
          <a:p>
            <a:pPr lvl="0" marL="0" indent="0">
              <a:buNone/>
            </a:pPr>
            <a:r>
              <a:rPr>
                <a:hlinkClick r:id="rId6"/>
              </a:rPr>
              <a:t>https://journals.lww.com/qmhcjournal/Fulltext/2007/07000/Analysis_of_Means_Used_to_Compare_Providers_.9.aspx</a:t>
            </a:r>
            <a:r>
              <a:rPr/>
              <a:t>?</a:t>
            </a:r>
          </a:p>
          <a:p>
            <a:pPr lvl="0" marL="0" indent="0">
              <a:buNone/>
            </a:pPr>
            <a:r>
              <a:rPr>
                <a:hlinkClick r:id="rId7"/>
              </a:rPr>
              <a:t>https://www.researchgate.net/profile/Michele-Gallo/publication/264083231_Measuring_passenger_satisfaction_a_strategy_based_on_Rasch_Analysis_and_the_ANOM/links/0f31753cd851bd4daf000000/Measuring-passenger-satisfaction-a-strategy-based-on-Rasch-Analysis-and-the-ANOM.pdf</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mining</a:t>
            </a:r>
            <a:r>
              <a:rPr/>
              <a:t> </a:t>
            </a:r>
            <a:r>
              <a:rPr/>
              <a:t>illustration</a:t>
            </a:r>
          </a:p>
        </p:txBody>
      </p:sp>
      <p:pic>
        <p:nvPicPr>
          <p:cNvPr descr="images/dwarf-mine.png" id="0" name="Picture 1"/>
          <p:cNvPicPr>
            <a:picLocks noGrp="1" noChangeAspect="1"/>
          </p:cNvPicPr>
          <p:nvPr/>
        </p:nvPicPr>
        <p:blipFill>
          <a:blip r:embed="rId3"/>
          <a:stretch>
            <a:fillRect/>
          </a:stretch>
        </p:blipFill>
        <p:spPr bwMode="auto">
          <a:xfrm>
            <a:off x="2057400" y="1600200"/>
            <a:ext cx="5029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12.</a:t>
            </a:r>
            <a:r>
              <a:rPr/>
              <a:t> </a:t>
            </a:r>
            <a:r>
              <a:rPr/>
              <a:t>Seven</a:t>
            </a:r>
            <a:r>
              <a:rPr/>
              <a:t> </a:t>
            </a:r>
            <a:r>
              <a:rPr/>
              <a:t>dwarves</a:t>
            </a:r>
            <a:r>
              <a:rPr/>
              <a:t> </a:t>
            </a:r>
            <a:r>
              <a:rPr/>
              <a:t>from</a:t>
            </a:r>
            <a:r>
              <a:rPr/>
              <a:t> </a:t>
            </a:r>
            <a:r>
              <a:rPr/>
              <a:t>Snow</a:t>
            </a:r>
            <a:r>
              <a:rPr/>
              <a:t> </a:t>
            </a:r>
            <a:r>
              <a:rPr/>
              <a:t>White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common</a:t>
            </a:r>
            <a:r>
              <a:rPr/>
              <a:t> </a:t>
            </a:r>
            <a:r>
              <a:rPr/>
              <a:t>mistake</a:t>
            </a:r>
            <a:r>
              <a:rPr/>
              <a:t> </a:t>
            </a:r>
            <a:r>
              <a:rPr/>
              <a:t>for</a:t>
            </a:r>
            <a:r>
              <a:rPr/>
              <a:t> </a:t>
            </a:r>
            <a:r>
              <a:rPr/>
              <a:t>control</a:t>
            </a:r>
            <a:r>
              <a:rPr/>
              <a:t> </a:t>
            </a:r>
            <a:r>
              <a:rPr/>
              <a:t>charts</a:t>
            </a:r>
          </a:p>
        </p:txBody>
      </p:sp>
      <p:pic>
        <p:nvPicPr>
          <p:cNvPr descr="images/common-mistake.png" id="0" name="Picture 1"/>
          <p:cNvPicPr>
            <a:picLocks noGrp="1" noChangeAspect="1"/>
          </p:cNvPicPr>
          <p:nvPr/>
        </p:nvPicPr>
        <p:blipFill>
          <a:blip r:embed="rId3"/>
          <a:stretch>
            <a:fillRect/>
          </a:stretch>
        </p:blipFill>
        <p:spPr bwMode="auto">
          <a:xfrm>
            <a:off x="1066800" y="1600200"/>
            <a:ext cx="7023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13.</a:t>
            </a:r>
            <a:r>
              <a:rPr/>
              <a:t> </a:t>
            </a:r>
            <a:r>
              <a:rPr/>
              <a:t>Inappropriate</a:t>
            </a:r>
            <a:r>
              <a:rPr/>
              <a:t> </a:t>
            </a:r>
            <a:r>
              <a:rPr/>
              <a:t>control</a:t>
            </a:r>
            <a:r>
              <a:rPr/>
              <a:t> </a:t>
            </a:r>
            <a:r>
              <a:rPr/>
              <a:t>chart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Why</a:t>
            </a:r>
            <a:r>
              <a:rPr/>
              <a:t> </a:t>
            </a:r>
            <a:r>
              <a:rPr/>
              <a:t>is</a:t>
            </a:r>
            <a:r>
              <a:rPr/>
              <a:t> </a:t>
            </a:r>
            <a:r>
              <a:rPr/>
              <a:t>this</a:t>
            </a:r>
            <a:r>
              <a:rPr/>
              <a:t> </a:t>
            </a:r>
            <a:r>
              <a:rPr/>
              <a:t>control</a:t>
            </a:r>
            <a:r>
              <a:rPr/>
              <a:t> </a:t>
            </a:r>
            <a:r>
              <a:rPr/>
              <a:t>chart</a:t>
            </a:r>
            <a:r>
              <a:rPr/>
              <a:t> </a:t>
            </a:r>
            <a:r>
              <a:rPr/>
              <a:t>bad?</a:t>
            </a:r>
          </a:p>
        </p:txBody>
      </p:sp>
      <p:sp>
        <p:nvSpPr>
          <p:cNvPr id="3" name="Content Placeholder 2"/>
          <p:cNvSpPr>
            <a:spLocks noGrp="1"/>
          </p:cNvSpPr>
          <p:nvPr>
            <p:ph idx="1"/>
          </p:nvPr>
        </p:nvSpPr>
        <p:spPr/>
        <p:txBody>
          <a:bodyPr/>
          <a:lstStyle/>
          <a:p>
            <a:pPr lvl="1"/>
            <a:r>
              <a:rPr/>
              <a:t>Worker chart has an arbitrary order</a:t>
            </a:r>
          </a:p>
          <a:p>
            <a:pPr lvl="2"/>
            <a:r>
              <a:rPr/>
              <a:t>Control charts rules depend on a time sequence</a:t>
            </a:r>
          </a:p>
          <a:p>
            <a:pPr lvl="2"/>
            <a:r>
              <a:rPr/>
              <a:t>Rules optimized for average run length</a:t>
            </a:r>
          </a:p>
          <a:p>
            <a:pPr lvl="1"/>
            <a:r>
              <a:rPr/>
              <a:t>Use ANOM chart instead</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Stop</a:t>
            </a:r>
            <a:r>
              <a:rPr/>
              <a:t> </a:t>
            </a:r>
            <a:r>
              <a:rPr/>
              <a:t>here</a:t>
            </a:r>
            <a:r>
              <a:rPr/>
              <a:t> </a:t>
            </a:r>
            <a:r>
              <a:rPr/>
              <a:t>if</a:t>
            </a:r>
            <a:r>
              <a:rPr/>
              <a:t> </a:t>
            </a:r>
            <a:r>
              <a:rPr/>
              <a:t>there</a:t>
            </a:r>
            <a:r>
              <a:rPr/>
              <a:t> </a:t>
            </a:r>
            <a:r>
              <a:rPr/>
              <a:t>are</a:t>
            </a:r>
            <a:r>
              <a:rPr/>
              <a:t> </a:t>
            </a:r>
            <a:r>
              <a:rPr/>
              <a:t>questions</a:t>
            </a:r>
          </a:p>
        </p:txBody>
      </p:sp>
      <p:sp>
        <p:nvSpPr>
          <p:cNvPr id="3" name="Content Placeholder 2"/>
          <p:cNvSpPr>
            <a:spLocks noGrp="1"/>
          </p:cNvSpPr>
          <p:nvPr>
            <p:ph idx="1"/>
          </p:nvPr>
        </p:nvSpPr>
        <p:spPr/>
        <p:txBody>
          <a:bodyPr/>
          <a:lstStyle/>
          <a:p>
            <a:pPr lvl="1"/>
            <a:r>
              <a:rPr/>
              <a:t>What you’ve seen</a:t>
            </a:r>
          </a:p>
          <a:p>
            <a:pPr lvl="2"/>
            <a:r>
              <a:rPr/>
              <a:t>Review</a:t>
            </a:r>
          </a:p>
          <a:p>
            <a:pPr lvl="3"/>
            <a:r>
              <a:rPr/>
              <a:t>ANOVA</a:t>
            </a:r>
          </a:p>
          <a:p>
            <a:pPr lvl="3"/>
            <a:r>
              <a:rPr/>
              <a:t>Control charts</a:t>
            </a:r>
          </a:p>
          <a:p>
            <a:pPr lvl="1"/>
            <a:r>
              <a:rPr/>
              <a:t>What’s coming up</a:t>
            </a:r>
          </a:p>
          <a:p>
            <a:pPr lvl="2"/>
            <a:r>
              <a:rPr/>
              <a:t>Framework for Analysis of Means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ANOM</a:t>
            </a:r>
            <a:r>
              <a:rPr/>
              <a:t> </a:t>
            </a:r>
            <a:r>
              <a:rPr/>
              <a:t>hypothesis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14:m>
                  <m:oMathPara xmlns:m="http://schemas.openxmlformats.org/officeDocument/2006/math">
                    <m:oMathParaPr>
                      <m:jc m:val="center"/>
                    </m:oMathParaPr>
                    <m:oMath>
                      <m:sSub>
                        <m:e>
                          <m:r>
                            <m:t>H</m:t>
                          </m:r>
                        </m:e>
                        <m:sub>
                          <m:r>
                            <m:t>0</m:t>
                          </m:r>
                        </m:sub>
                      </m:sSub>
                      <m:r>
                        <m:rPr>
                          <m:sty m:val="p"/>
                        </m:rPr>
                        <m:t>:</m:t>
                      </m:r>
                      <m:sSub>
                        <m:e>
                          <m:r>
                            <m:t>μ</m:t>
                          </m:r>
                        </m:e>
                        <m:sub>
                          <m:r>
                            <m:t>i</m:t>
                          </m:r>
                        </m:sub>
                      </m:sSub>
                      <m:r>
                        <m:rPr>
                          <m:sty m:val="p"/>
                        </m:rPr>
                        <m:t>=</m:t>
                      </m:r>
                      <m:r>
                        <m:t>μ</m:t>
                      </m:r>
                      <m:r>
                        <m:t> </m:t>
                      </m:r>
                      <m:r>
                        <m:t>f</m:t>
                      </m:r>
                      <m:r>
                        <m:t>o</m:t>
                      </m:r>
                      <m:r>
                        <m:t>r</m:t>
                      </m:r>
                      <m:r>
                        <m:t> </m:t>
                      </m:r>
                      <m:r>
                        <m:t>a</m:t>
                      </m:r>
                      <m:r>
                        <m:t>l</m:t>
                      </m:r>
                      <m:r>
                        <m:t>l</m:t>
                      </m:r>
                      <m:r>
                        <m:t> </m:t>
                      </m:r>
                      <m:r>
                        <m:t>i</m:t>
                      </m:r>
                    </m:oMath>
                  </m:oMathPara>
                </a14:m>
              </a:p>
              <a:p>
                <a:pPr lvl="1"/>
                <a14:m>
                  <m:oMathPara xmlns:m="http://schemas.openxmlformats.org/officeDocument/2006/math">
                    <m:oMathParaPr>
                      <m:jc m:val="center"/>
                    </m:oMathParaPr>
                    <m:oMath>
                      <m:sSub>
                        <m:e>
                          <m:r>
                            <m:t>H</m:t>
                          </m:r>
                        </m:e>
                        <m:sub>
                          <m:r>
                            <m:t>1</m:t>
                          </m:r>
                        </m:sub>
                      </m:sSub>
                      <m:r>
                        <m:rPr>
                          <m:sty m:val="p"/>
                        </m:rPr>
                        <m:t>:</m:t>
                      </m:r>
                      <m:sSub>
                        <m:e>
                          <m:r>
                            <m:t>μ</m:t>
                          </m:r>
                        </m:e>
                        <m:sub>
                          <m:r>
                            <m:t>i</m:t>
                          </m:r>
                        </m:sub>
                      </m:sSub>
                      <m:r>
                        <m:rPr>
                          <m:sty m:val="p"/>
                        </m:rPr>
                        <m:t>≠</m:t>
                      </m:r>
                      <m:r>
                        <m:t>μ</m:t>
                      </m:r>
                      <m:r>
                        <m:t> </m:t>
                      </m:r>
                      <m:r>
                        <m:t>f</m:t>
                      </m:r>
                      <m:r>
                        <m:t>o</m:t>
                      </m:r>
                      <m:r>
                        <m:t>r</m:t>
                      </m:r>
                      <m:r>
                        <m:t> </m:t>
                      </m:r>
                      <m:r>
                        <m:t>a</m:t>
                      </m:r>
                      <m:r>
                        <m:t>t</m:t>
                      </m:r>
                      <m:r>
                        <m:t> </m:t>
                      </m:r>
                      <m:r>
                        <m:t>l</m:t>
                      </m:r>
                      <m:r>
                        <m:t>e</m:t>
                      </m:r>
                      <m:r>
                        <m:t>a</m:t>
                      </m:r>
                      <m:r>
                        <m:t>s</m:t>
                      </m:r>
                      <m:r>
                        <m:t>t</m:t>
                      </m:r>
                      <m:r>
                        <m:t> </m:t>
                      </m:r>
                      <m:r>
                        <m:t>o</m:t>
                      </m:r>
                      <m:r>
                        <m:t>n</m:t>
                      </m:r>
                      <m:r>
                        <m:t>e</m:t>
                      </m:r>
                      <m:r>
                        <m:t> </m:t>
                      </m:r>
                      <m:r>
                        <m:t>i</m:t>
                      </m:r>
                    </m:oMath>
                  </m:oMathPara>
                </a14:m>
              </a:p>
              <a:p>
                <a:pPr lvl="2"/>
                <a:r>
                  <a:rPr/>
                  <a:t>Reject </a:t>
                </a:r>
                <a14:m>
                  <m:oMath xmlns:m="http://schemas.openxmlformats.org/officeDocument/2006/math">
                    <m:sSub>
                      <m:e>
                        <m:r>
                          <m:t>H</m:t>
                        </m:r>
                      </m:e>
                      <m:sub>
                        <m:r>
                          <m:t>0</m:t>
                        </m:r>
                      </m:sub>
                    </m:sSub>
                  </m:oMath>
                </a14:m>
                <a:r>
                  <a:rPr/>
                  <a:t> if </a:t>
                </a:r>
                <a14:m>
                  <m:oMath xmlns:m="http://schemas.openxmlformats.org/officeDocument/2006/math">
                    <m:d>
                      <m:dPr>
                        <m:begChr m:val="|"/>
                        <m:endChr m:val="|"/>
                        <m:sepChr m:val=""/>
                        <m:grow/>
                      </m:dPr>
                      <m:e>
                        <m:sSub>
                          <m:e>
                            <m:acc>
                              <m:accPr>
                                <m:chr m:val="‾"/>
                              </m:accPr>
                              <m:e>
                                <m:r>
                                  <m:t>Y</m:t>
                                </m:r>
                              </m:e>
                            </m:acc>
                          </m:e>
                          <m:sub>
                            <m:r>
                              <m:t>i</m:t>
                            </m:r>
                            <m:r>
                              <m:rPr>
                                <m:sty m:val="p"/>
                              </m:rPr>
                              <m:t>.</m:t>
                            </m:r>
                          </m:sub>
                        </m:sSub>
                        <m:r>
                          <m:rPr>
                            <m:sty m:val="p"/>
                          </m:rPr>
                          <m:t>−</m:t>
                        </m:r>
                        <m:sSub>
                          <m:e>
                            <m:acc>
                              <m:accPr>
                                <m:chr m:val="‾"/>
                              </m:accPr>
                              <m:e>
                                <m:r>
                                  <m:t>Y</m:t>
                                </m:r>
                              </m:e>
                            </m:acc>
                          </m:e>
                          <m:sub>
                            <m:r>
                              <m:rPr>
                                <m:sty m:val="p"/>
                              </m:rPr>
                              <m:t>.</m:t>
                            </m:r>
                            <m:r>
                              <m:rPr>
                                <m:sty m:val="p"/>
                              </m:rPr>
                              <m:t>.</m:t>
                            </m:r>
                          </m:sub>
                        </m:sSub>
                      </m:e>
                    </m:d>
                    <m:r>
                      <m:rPr>
                        <m:sty m:val="p"/>
                      </m:rPr>
                      <m:t>&gt;</m:t>
                    </m:r>
                    <m:r>
                      <m:t>h</m:t>
                    </m:r>
                    <m:d>
                      <m:dPr>
                        <m:begChr m:val="("/>
                        <m:endChr m:val=")"/>
                        <m:sepChr m:val=""/>
                        <m:grow/>
                      </m:dPr>
                      <m:e>
                        <m:r>
                          <m:t>1</m:t>
                        </m:r>
                        <m:r>
                          <m:rPr>
                            <m:sty m:val="p"/>
                          </m:rPr>
                          <m:t>−</m:t>
                        </m:r>
                        <m:r>
                          <m:t>α</m:t>
                        </m:r>
                        <m:r>
                          <m:rPr>
                            <m:sty m:val="p"/>
                          </m:rPr>
                          <m:t>,</m:t>
                        </m:r>
                        <m:r>
                          <m:t>k</m:t>
                        </m:r>
                        <m:r>
                          <m:rPr>
                            <m:sty m:val="p"/>
                          </m:rPr>
                          <m:t>,</m:t>
                        </m:r>
                        <m:r>
                          <m:t>n</m:t>
                        </m:r>
                        <m:d>
                          <m:dPr>
                            <m:begChr m:val="("/>
                            <m:endChr m:val=")"/>
                            <m:sepChr m:val=""/>
                            <m:grow/>
                          </m:dPr>
                          <m:e>
                            <m:r>
                              <m:t>k</m:t>
                            </m:r>
                            <m:r>
                              <m:rPr>
                                <m:sty m:val="p"/>
                              </m:rPr>
                              <m:t>−</m:t>
                            </m:r>
                            <m:r>
                              <m:t>1</m:t>
                            </m:r>
                          </m:e>
                        </m:d>
                      </m:e>
                    </m:d>
                    <m:sSub>
                      <m:e>
                        <m:r>
                          <m:t>S</m:t>
                        </m:r>
                      </m:e>
                      <m:sub>
                        <m:r>
                          <m:t>p</m:t>
                        </m:r>
                      </m:sub>
                    </m:sSub>
                    <m:rad>
                      <m:radPr>
                        <m:degHide m:val="1"/>
                      </m:radPr>
                      <m:deg/>
                      <m:e>
                        <m:f>
                          <m:fPr>
                            <m:type m:val="bar"/>
                          </m:fPr>
                          <m:num>
                            <m:r>
                              <m:t>k</m:t>
                            </m:r>
                            <m:r>
                              <m:rPr>
                                <m:sty m:val="p"/>
                              </m:rPr>
                              <m:t>−</m:t>
                            </m:r>
                            <m:r>
                              <m:t>1</m:t>
                            </m:r>
                          </m:num>
                          <m:den>
                            <m:r>
                              <m:t>k</m:t>
                            </m:r>
                            <m:r>
                              <m:t>n</m:t>
                            </m:r>
                          </m:den>
                        </m:f>
                      </m:e>
                    </m:rad>
                  </m:oMath>
                </a14:m>
              </a:p>
              <a:p>
                <a:pPr lvl="1"/>
                <a:r>
                  <a:rPr/>
                  <a:t>The h percentile is like a t percentile</a:t>
                </a:r>
              </a:p>
              <a:p>
                <a:pPr lvl="2"/>
                <a:r>
                  <a:rPr/>
                  <a:t>Depends on number of groups</a:t>
                </a:r>
              </a:p>
              <a:p>
                <a:pPr lvl="2"/>
                <a:r>
                  <a:rPr/>
                  <a:t>No need to apply any post hoc test</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ANOM</a:t>
            </a:r>
            <a:r>
              <a:rPr/>
              <a:t> </a:t>
            </a:r>
            <a:r>
              <a:rPr/>
              <a:t>table</a:t>
            </a:r>
          </a:p>
        </p:txBody>
      </p:sp>
      <p:sp>
        <p:nvSpPr>
          <p:cNvPr id="3" name="Content Placeholder 2"/>
          <p:cNvSpPr>
            <a:spLocks noGrp="1"/>
          </p:cNvSpPr>
          <p:nvPr>
            <p:ph idx="1"/>
          </p:nvPr>
        </p:nvSpPr>
        <p:spPr/>
        <p:txBody>
          <a:bodyPr/>
          <a:lstStyle/>
          <a:p>
            <a:pPr lvl="0" indent="0">
              <a:buNone/>
            </a:pPr>
            <a:r>
              <a:rPr>
                <a:latin typeface="Courier"/>
              </a:rPr>
              <a:t>     k=2   3    4    5    6  
df=2 4.30 5.88 6.59 7.10 7.49
   3 3.18 4.18 4.60 4.92 5.14
   4 2.78 3.56 3.89 4.12 4.30
   5 2.57 3.25 3.52 3.72 3.88
   6 2.45 3.07 3.31 3.49 3.62
   7 2.36 2.94 3.17 3.33 3.46
   8 2.31 2.86 3.06 3.22 3.33</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Stop</a:t>
            </a:r>
            <a:r>
              <a:rPr/>
              <a:t> </a:t>
            </a:r>
            <a:r>
              <a:rPr/>
              <a:t>here</a:t>
            </a:r>
            <a:r>
              <a:rPr/>
              <a:t> </a:t>
            </a:r>
            <a:r>
              <a:rPr/>
              <a:t>if</a:t>
            </a:r>
            <a:r>
              <a:rPr/>
              <a:t> </a:t>
            </a:r>
            <a:r>
              <a:rPr/>
              <a:t>there</a:t>
            </a:r>
            <a:r>
              <a:rPr/>
              <a:t> </a:t>
            </a:r>
            <a:r>
              <a:rPr/>
              <a:t>are</a:t>
            </a:r>
            <a:r>
              <a:rPr/>
              <a:t> </a:t>
            </a:r>
            <a:r>
              <a:rPr/>
              <a:t>questions</a:t>
            </a:r>
          </a:p>
        </p:txBody>
      </p:sp>
      <p:sp>
        <p:nvSpPr>
          <p:cNvPr id="3" name="Content Placeholder 2"/>
          <p:cNvSpPr>
            <a:spLocks noGrp="1"/>
          </p:cNvSpPr>
          <p:nvPr>
            <p:ph idx="1"/>
          </p:nvPr>
        </p:nvSpPr>
        <p:spPr/>
        <p:txBody>
          <a:bodyPr/>
          <a:lstStyle/>
          <a:p>
            <a:pPr lvl="1"/>
            <a:r>
              <a:rPr/>
              <a:t>What you’ve seen</a:t>
            </a:r>
          </a:p>
          <a:p>
            <a:pPr lvl="2"/>
            <a:r>
              <a:rPr/>
              <a:t>Framework for Analysis of Means</a:t>
            </a:r>
          </a:p>
          <a:p>
            <a:pPr lvl="1"/>
            <a:r>
              <a:rPr/>
              <a:t>What’s coming up</a:t>
            </a:r>
          </a:p>
          <a:p>
            <a:pPr lvl="2"/>
            <a:r>
              <a:rPr/>
              <a:t>A simple example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Label</a:t>
            </a:r>
            <a:r>
              <a:rPr/>
              <a:t> </a:t>
            </a:r>
            <a:r>
              <a:rPr/>
              <a:t>placement</a:t>
            </a:r>
          </a:p>
        </p:txBody>
      </p:sp>
      <p:pic>
        <p:nvPicPr>
          <p:cNvPr descr="images/bottles.jp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14.</a:t>
            </a:r>
            <a:r>
              <a:rPr/>
              <a:t> </a:t>
            </a:r>
            <a:r>
              <a:rPr/>
              <a:t>Six</a:t>
            </a:r>
            <a:r>
              <a:rPr/>
              <a:t> </a:t>
            </a:r>
            <a:r>
              <a:rPr/>
              <a:t>labeled</a:t>
            </a:r>
            <a:r>
              <a:rPr/>
              <a:t> </a:t>
            </a:r>
            <a:r>
              <a:rPr/>
              <a:t>bottles</a:t>
            </a:r>
            <a:r>
              <a:rPr/>
              <a:t> </a:t>
            </a:r>
            <a:r>
              <a:rPr/>
              <a:t>of</a:t>
            </a:r>
            <a:r>
              <a:rPr/>
              <a:t> </a:t>
            </a:r>
            <a:r>
              <a:rPr/>
              <a:t>bourbon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Label</a:t>
            </a:r>
            <a:r>
              <a:rPr/>
              <a:t> </a:t>
            </a:r>
            <a:r>
              <a:rPr/>
              <a:t>placement,</a:t>
            </a:r>
            <a:r>
              <a:rPr/>
              <a:t> </a:t>
            </a:r>
            <a:r>
              <a:rPr/>
              <a:t>descriptive</a:t>
            </a:r>
            <a:r>
              <a:rPr/>
              <a:t> </a:t>
            </a:r>
            <a:r>
              <a:rPr/>
              <a:t>statistics</a:t>
            </a:r>
          </a:p>
        </p:txBody>
      </p:sp>
      <p:sp>
        <p:nvSpPr>
          <p:cNvPr id="3" name="Content Placeholder 2"/>
          <p:cNvSpPr>
            <a:spLocks noGrp="1"/>
          </p:cNvSpPr>
          <p:nvPr>
            <p:ph idx="1"/>
          </p:nvPr>
        </p:nvSpPr>
        <p:spPr/>
        <p:txBody>
          <a:bodyPr/>
          <a:lstStyle/>
          <a:p>
            <a:pPr lvl="0" indent="0">
              <a:buNone/>
            </a:pPr>
            <a:r>
              <a:rPr>
                <a:latin typeface="Courier"/>
              </a:rPr>
              <a:t>  position    avg stdev
1        1 -0.022 0.023
2        2  0.016 0.033
3        3  0.006 0.029
4        4  0.065 0.021
5        5  0.008 0.026
6        6 -0.013 0.016</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Label</a:t>
            </a:r>
            <a:r>
              <a:rPr/>
              <a:t> </a:t>
            </a:r>
            <a:r>
              <a:rPr/>
              <a:t>positions,</a:t>
            </a:r>
            <a:r>
              <a:rPr/>
              <a:t> </a:t>
            </a:r>
            <a:r>
              <a:rPr/>
              <a:t>Preliminary</a:t>
            </a:r>
            <a:r>
              <a:rPr/>
              <a:t> </a:t>
            </a:r>
            <a:r>
              <a:rPr/>
              <a:t>graph</a:t>
            </a:r>
            <a:r>
              <a:rPr/>
              <a:t> </a:t>
            </a:r>
            <a:r>
              <a:rPr/>
              <a:t>of</a:t>
            </a:r>
            <a:r>
              <a:rPr/>
              <a:t> </a:t>
            </a:r>
            <a:r>
              <a:rPr/>
              <a:t>means</a:t>
            </a:r>
          </a:p>
        </p:txBody>
      </p:sp>
      <p:pic>
        <p:nvPicPr>
          <p:cNvPr descr="images/label-graph-01.png" id="0" name="Picture 1"/>
          <p:cNvPicPr>
            <a:picLocks noGrp="1" noChangeAspect="1"/>
          </p:cNvPicPr>
          <p:nvPr/>
        </p:nvPicPr>
        <p:blipFill>
          <a:blip r:embed="rId3"/>
          <a:stretch>
            <a:fillRect/>
          </a:stretch>
        </p:blipFill>
        <p:spPr bwMode="auto">
          <a:xfrm>
            <a:off x="1066800" y="1600200"/>
            <a:ext cx="7023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15.</a:t>
            </a:r>
            <a:r>
              <a:rPr/>
              <a:t> </a:t>
            </a:r>
            <a:r>
              <a:rPr/>
              <a:t>Plot</a:t>
            </a:r>
            <a:r>
              <a:rPr/>
              <a:t> </a:t>
            </a:r>
            <a:r>
              <a:rPr/>
              <a:t>of</a:t>
            </a:r>
            <a:r>
              <a:rPr/>
              <a:t> </a:t>
            </a:r>
            <a:r>
              <a:rPr/>
              <a:t>mean</a:t>
            </a:r>
            <a:r>
              <a:rPr/>
              <a:t> </a:t>
            </a:r>
            <a:r>
              <a:rPr/>
              <a:t>label</a:t>
            </a:r>
            <a:r>
              <a:rPr/>
              <a:t> </a:t>
            </a:r>
            <a:r>
              <a:rPr/>
              <a:t>position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1"/>
            <a:r>
              <a:rPr/>
              <a:t>Analysis of Means (ANOM)</a:t>
            </a:r>
          </a:p>
          <a:p>
            <a:pPr lvl="2"/>
            <a:r>
              <a:rPr/>
              <a:t>Applications</a:t>
            </a:r>
          </a:p>
          <a:p>
            <a:pPr lvl="3"/>
            <a:r>
              <a:rPr/>
              <a:t>Quality control</a:t>
            </a:r>
          </a:p>
          <a:p>
            <a:pPr lvl="3"/>
            <a:r>
              <a:rPr/>
              <a:t>Institutional comparisons</a:t>
            </a:r>
          </a:p>
          <a:p>
            <a:pPr lvl="1"/>
            <a:r>
              <a:rPr/>
              <a:t>Similar but different from ANOVA</a:t>
            </a:r>
          </a:p>
          <a:p>
            <a:pPr lvl="1"/>
            <a:r>
              <a:rPr/>
              <a:t>Similar but different from control charts</a:t>
            </a:r>
          </a:p>
          <a:p>
            <a:pPr lvl="1"/>
            <a:r>
              <a:rPr/>
              <a:t>ANOM advantages</a:t>
            </a:r>
          </a:p>
          <a:p>
            <a:pPr lvl="2"/>
            <a:r>
              <a:rPr/>
              <a:t>Easy to calculate</a:t>
            </a:r>
          </a:p>
          <a:p>
            <a:pPr lvl="2"/>
            <a:r>
              <a:rPr/>
              <a:t>Simple, interpretable conclusions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Label</a:t>
            </a:r>
            <a:r>
              <a:rPr/>
              <a:t> </a:t>
            </a:r>
            <a:r>
              <a:rPr/>
              <a:t>positions,</a:t>
            </a:r>
            <a:r>
              <a:rPr/>
              <a:t> </a:t>
            </a:r>
            <a:r>
              <a:rPr/>
              <a:t>overall</a:t>
            </a:r>
            <a:r>
              <a:rPr/>
              <a:t> </a:t>
            </a:r>
            <a:r>
              <a:rPr/>
              <a:t>mean</a:t>
            </a:r>
            <a:r>
              <a:rPr/>
              <a:t> </a:t>
            </a:r>
            <a:r>
              <a:rPr/>
              <a:t>and</a:t>
            </a:r>
            <a:r>
              <a:rPr/>
              <a:t> </a:t>
            </a:r>
            <a:r>
              <a:rPr/>
              <a:t>pooled</a:t>
            </a:r>
            <a:r>
              <a:rPr/>
              <a:t> </a:t>
            </a:r>
            <a:r>
              <a:rPr/>
              <a:t>standard</a:t>
            </a:r>
            <a:r>
              <a:rPr/>
              <a:t> </a:t>
            </a:r>
            <a:r>
              <a:rPr/>
              <a:t>deviation</a:t>
            </a:r>
          </a:p>
        </p:txBody>
      </p:sp>
      <p:sp>
        <p:nvSpPr>
          <p:cNvPr id="3" name="Content Placeholder 2"/>
          <p:cNvSpPr>
            <a:spLocks noGrp="1"/>
          </p:cNvSpPr>
          <p:nvPr>
            <p:ph idx="1"/>
          </p:nvPr>
        </p:nvSpPr>
        <p:spPr/>
        <p:txBody>
          <a:bodyPr/>
          <a:lstStyle/>
          <a:p>
            <a:pPr lvl="0" indent="0">
              <a:buNone/>
            </a:pPr>
            <a:r>
              <a:rPr>
                <a:latin typeface="Courier"/>
              </a:rPr>
              <a:t>   avg    sp
1 0.01 0.025</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Label</a:t>
            </a:r>
            <a:r>
              <a:rPr/>
              <a:t> </a:t>
            </a:r>
            <a:r>
              <a:rPr/>
              <a:t>positions,</a:t>
            </a:r>
            <a:r>
              <a:rPr/>
              <a:t> </a:t>
            </a:r>
            <a:r>
              <a:rPr/>
              <a:t>deviation</a:t>
            </a:r>
            <a:r>
              <a:rPr/>
              <a:t> </a:t>
            </a:r>
            <a:r>
              <a:rPr/>
              <a:t>from</a:t>
            </a:r>
            <a:r>
              <a:rPr/>
              <a:t> </a:t>
            </a:r>
            <a:r>
              <a:rPr/>
              <a:t>overall</a:t>
            </a:r>
            <a:r>
              <a:rPr/>
              <a:t> </a:t>
            </a:r>
            <a:r>
              <a:rPr/>
              <a:t>mean</a:t>
            </a:r>
          </a:p>
        </p:txBody>
      </p:sp>
      <p:pic>
        <p:nvPicPr>
          <p:cNvPr descr="images/label-graph-02.png" id="0" name="Picture 1"/>
          <p:cNvPicPr>
            <a:picLocks noGrp="1" noChangeAspect="1"/>
          </p:cNvPicPr>
          <p:nvPr/>
        </p:nvPicPr>
        <p:blipFill>
          <a:blip r:embed="rId3"/>
          <a:stretch>
            <a:fillRect/>
          </a:stretch>
        </p:blipFill>
        <p:spPr bwMode="auto">
          <a:xfrm>
            <a:off x="1066800" y="1600200"/>
            <a:ext cx="7023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16.</a:t>
            </a:r>
            <a:r>
              <a:rPr/>
              <a:t> </a:t>
            </a:r>
            <a:r>
              <a:rPr/>
              <a:t>Plot</a:t>
            </a:r>
            <a:r>
              <a:rPr/>
              <a:t> </a:t>
            </a:r>
            <a:r>
              <a:rPr/>
              <a:t>of</a:t>
            </a:r>
            <a:r>
              <a:rPr/>
              <a:t> </a:t>
            </a:r>
            <a:r>
              <a:rPr/>
              <a:t>deviations</a:t>
            </a:r>
            <a:r>
              <a:rPr/>
              <a:t> </a:t>
            </a:r>
            <a:r>
              <a:rPr/>
              <a:t>from</a:t>
            </a:r>
            <a:r>
              <a:rPr/>
              <a:t> </a:t>
            </a:r>
            <a:r>
              <a:rPr/>
              <a:t>overall</a:t>
            </a:r>
            <a:r>
              <a:rPr/>
              <a:t> </a:t>
            </a:r>
            <a:r>
              <a:rPr/>
              <a:t>mean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Label</a:t>
            </a:r>
            <a:r>
              <a:rPr/>
              <a:t> </a:t>
            </a:r>
            <a:r>
              <a:rPr/>
              <a:t>positions,</a:t>
            </a:r>
            <a:r>
              <a:rPr/>
              <a:t> </a:t>
            </a:r>
            <a:r>
              <a:rPr/>
              <a:t>calculate</a:t>
            </a:r>
            <a:r>
              <a:rPr/>
              <a:t> </a:t>
            </a:r>
            <a:r>
              <a:rPr/>
              <a:t>ANOM</a:t>
            </a:r>
            <a:r>
              <a:rPr/>
              <a:t> </a:t>
            </a:r>
            <a:r>
              <a:rPr/>
              <a:t>limits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 xmlns:m="http://schemas.openxmlformats.org/officeDocument/2006/math">
                    <m:sSub>
                      <m:e>
                        <m:acc>
                          <m:accPr>
                            <m:chr m:val="‾"/>
                          </m:accPr>
                          <m:e>
                            <m:r>
                              <m:t>Y</m:t>
                            </m:r>
                          </m:e>
                        </m:acc>
                      </m:e>
                      <m:sub>
                        <m:r>
                          <m:rPr>
                            <m:sty m:val="p"/>
                          </m:rPr>
                          <m:t>.</m:t>
                        </m:r>
                        <m:r>
                          <m:rPr>
                            <m:sty m:val="p"/>
                          </m:rPr>
                          <m:t>.</m:t>
                        </m:r>
                      </m:sub>
                    </m:sSub>
                    <m:r>
                      <m:rPr>
                        <m:sty m:val="p"/>
                      </m:rPr>
                      <m:t>±</m:t>
                    </m:r>
                    <m:r>
                      <m:t>h</m:t>
                    </m:r>
                    <m:d>
                      <m:dPr>
                        <m:begChr m:val="("/>
                        <m:endChr m:val=")"/>
                        <m:sepChr m:val=""/>
                        <m:grow/>
                      </m:dPr>
                      <m:e>
                        <m:r>
                          <m:t>1</m:t>
                        </m:r>
                        <m:r>
                          <m:rPr>
                            <m:sty m:val="p"/>
                          </m:rPr>
                          <m:t>−</m:t>
                        </m:r>
                        <m:r>
                          <m:t>α</m:t>
                        </m:r>
                        <m:r>
                          <m:rPr>
                            <m:sty m:val="p"/>
                          </m:rPr>
                          <m:t>,</m:t>
                        </m:r>
                        <m:r>
                          <m:t>k</m:t>
                        </m:r>
                        <m:r>
                          <m:rPr>
                            <m:sty m:val="p"/>
                          </m:rPr>
                          <m:t>,</m:t>
                        </m:r>
                        <m:r>
                          <m:t>n</m:t>
                        </m:r>
                        <m:d>
                          <m:dPr>
                            <m:begChr m:val="("/>
                            <m:endChr m:val=")"/>
                            <m:sepChr m:val=""/>
                            <m:grow/>
                          </m:dPr>
                          <m:e>
                            <m:r>
                              <m:t>k</m:t>
                            </m:r>
                            <m:r>
                              <m:rPr>
                                <m:sty m:val="p"/>
                              </m:rPr>
                              <m:t>−</m:t>
                            </m:r>
                            <m:r>
                              <m:t>1</m:t>
                            </m:r>
                          </m:e>
                        </m:d>
                      </m:e>
                    </m:d>
                    <m:sSub>
                      <m:e>
                        <m:r>
                          <m:t>S</m:t>
                        </m:r>
                      </m:e>
                      <m:sub>
                        <m:r>
                          <m:t>p</m:t>
                        </m:r>
                      </m:sub>
                    </m:sSub>
                    <m:rad>
                      <m:radPr>
                        <m:degHide m:val="1"/>
                      </m:radPr>
                      <m:deg/>
                      <m:e>
                        <m:f>
                          <m:fPr>
                            <m:type m:val="bar"/>
                          </m:fPr>
                          <m:num>
                            <m:r>
                              <m:t>k</m:t>
                            </m:r>
                            <m:r>
                              <m:rPr>
                                <m:sty m:val="p"/>
                              </m:rPr>
                              <m:t>−</m:t>
                            </m:r>
                            <m:r>
                              <m:t>1</m:t>
                            </m:r>
                          </m:num>
                          <m:den>
                            <m:r>
                              <m:t>k</m:t>
                            </m:r>
                            <m:r>
                              <m:t>n</m:t>
                            </m:r>
                          </m:den>
                        </m:f>
                      </m:e>
                    </m:rad>
                    <m:r>
                      <m:t>​</m:t>
                    </m:r>
                  </m:oMath>
                </a14:m>
              </a:p>
              <a:p>
                <a:pPr lvl="0" marL="0" indent="0">
                  <a:buNone/>
                </a:pPr>
                <a:r>
                  <a:rPr/>
                  <a:t>0.01 </a:t>
                </a:r>
                <a14:m>
                  <m:oMath xmlns:m="http://schemas.openxmlformats.org/officeDocument/2006/math">
                    <m:r>
                      <m:rPr>
                        <m:sty m:val="p"/>
                      </m:rPr>
                      <m:t>±</m:t>
                    </m:r>
                  </m:oMath>
                </a14:m>
                <a:r>
                  <a:rPr/>
                  <a:t> 2.72 0.025 </a:t>
                </a:r>
                <a14:m>
                  <m:oMath xmlns:m="http://schemas.openxmlformats.org/officeDocument/2006/math">
                    <m:rad>
                      <m:radPr>
                        <m:degHide m:val="1"/>
                      </m:radPr>
                      <m:deg/>
                      <m:e>
                        <m:f>
                          <m:fPr>
                            <m:type m:val="bar"/>
                          </m:fPr>
                          <m:num>
                            <m:r>
                              <m:t>5</m:t>
                            </m:r>
                          </m:num>
                          <m:den>
                            <m:r>
                              <m:t>60</m:t>
                            </m:r>
                          </m:den>
                        </m:f>
                      </m:e>
                    </m:rad>
                  </m:oMath>
                </a14:m>
              </a:p>
              <a:p>
                <a:pPr lvl="0" marL="0" indent="0">
                  <a:buNone/>
                </a:pPr>
                <a:r>
                  <a:rPr/>
                  <a:t>-0.01 to 0.03</a:t>
                </a:r>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Label</a:t>
            </a:r>
            <a:r>
              <a:rPr/>
              <a:t> </a:t>
            </a:r>
            <a:r>
              <a:rPr/>
              <a:t>positions,</a:t>
            </a:r>
            <a:r>
              <a:rPr/>
              <a:t> </a:t>
            </a:r>
            <a:r>
              <a:rPr/>
              <a:t>add</a:t>
            </a:r>
            <a:r>
              <a:rPr/>
              <a:t> </a:t>
            </a:r>
            <a:r>
              <a:rPr/>
              <a:t>limits</a:t>
            </a:r>
            <a:r>
              <a:rPr/>
              <a:t> </a:t>
            </a:r>
            <a:r>
              <a:rPr/>
              <a:t>to</a:t>
            </a:r>
            <a:r>
              <a:rPr/>
              <a:t> </a:t>
            </a:r>
            <a:r>
              <a:rPr/>
              <a:t>graph</a:t>
            </a:r>
          </a:p>
        </p:txBody>
      </p:sp>
      <p:pic>
        <p:nvPicPr>
          <p:cNvPr descr="images/plot-graph-03.png" id="0" name="Picture 1"/>
          <p:cNvPicPr>
            <a:picLocks noGrp="1" noChangeAspect="1"/>
          </p:cNvPicPr>
          <p:nvPr/>
        </p:nvPicPr>
        <p:blipFill>
          <a:blip r:embed="rId3"/>
          <a:stretch>
            <a:fillRect/>
          </a:stretch>
        </p:blipFill>
        <p:spPr bwMode="auto">
          <a:xfrm>
            <a:off x="1066800" y="1600200"/>
            <a:ext cx="7023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17.</a:t>
            </a:r>
            <a:r>
              <a:rPr/>
              <a:t> </a:t>
            </a:r>
            <a:r>
              <a:rPr/>
              <a:t>Plot</a:t>
            </a:r>
            <a:r>
              <a:rPr/>
              <a:t> </a:t>
            </a:r>
            <a:r>
              <a:rPr/>
              <a:t>with</a:t>
            </a:r>
            <a:r>
              <a:rPr/>
              <a:t> </a:t>
            </a:r>
            <a:r>
              <a:rPr/>
              <a:t>ANOM</a:t>
            </a:r>
            <a:r>
              <a:rPr/>
              <a:t> </a:t>
            </a:r>
            <a:r>
              <a:rPr/>
              <a:t>limits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Stop</a:t>
            </a:r>
            <a:r>
              <a:rPr/>
              <a:t> </a:t>
            </a:r>
            <a:r>
              <a:rPr/>
              <a:t>here</a:t>
            </a:r>
            <a:r>
              <a:rPr/>
              <a:t> </a:t>
            </a:r>
            <a:r>
              <a:rPr/>
              <a:t>if</a:t>
            </a:r>
            <a:r>
              <a:rPr/>
              <a:t> </a:t>
            </a:r>
            <a:r>
              <a:rPr/>
              <a:t>there</a:t>
            </a:r>
            <a:r>
              <a:rPr/>
              <a:t> </a:t>
            </a:r>
            <a:r>
              <a:rPr/>
              <a:t>are</a:t>
            </a:r>
            <a:r>
              <a:rPr/>
              <a:t> </a:t>
            </a:r>
            <a:r>
              <a:rPr/>
              <a:t>questions</a:t>
            </a:r>
          </a:p>
        </p:txBody>
      </p:sp>
      <p:sp>
        <p:nvSpPr>
          <p:cNvPr id="3" name="Content Placeholder 2"/>
          <p:cNvSpPr>
            <a:spLocks noGrp="1"/>
          </p:cNvSpPr>
          <p:nvPr>
            <p:ph idx="1"/>
          </p:nvPr>
        </p:nvSpPr>
        <p:spPr/>
        <p:txBody>
          <a:bodyPr/>
          <a:lstStyle/>
          <a:p>
            <a:pPr lvl="1"/>
            <a:r>
              <a:rPr/>
              <a:t>What you’ve seen</a:t>
            </a:r>
          </a:p>
          <a:p>
            <a:pPr lvl="2"/>
            <a:r>
              <a:rPr/>
              <a:t>A simple example</a:t>
            </a:r>
          </a:p>
          <a:p>
            <a:pPr lvl="1"/>
            <a:r>
              <a:rPr/>
              <a:t>What’s coming up</a:t>
            </a:r>
          </a:p>
          <a:p>
            <a:pPr lvl="2"/>
            <a:r>
              <a:rPr/>
              <a:t>Extensions to proportions and counts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C-sections</a:t>
            </a:r>
          </a:p>
        </p:txBody>
      </p:sp>
      <p:pic>
        <p:nvPicPr>
          <p:cNvPr descr="images/infant.jpg" id="0" name="Picture 1"/>
          <p:cNvPicPr>
            <a:picLocks noGrp="1" noChangeAspect="1"/>
          </p:cNvPicPr>
          <p:nvPr/>
        </p:nvPicPr>
        <p:blipFill>
          <a:blip r:embed="rId3"/>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18.</a:t>
            </a:r>
            <a:r>
              <a:rPr/>
              <a:t> </a:t>
            </a:r>
            <a:r>
              <a:rPr/>
              <a:t>Image</a:t>
            </a:r>
            <a:r>
              <a:rPr/>
              <a:t> </a:t>
            </a:r>
            <a:r>
              <a:rPr/>
              <a:t>of</a:t>
            </a:r>
            <a:r>
              <a:rPr/>
              <a:t> </a:t>
            </a:r>
            <a:r>
              <a:rPr/>
              <a:t>newborn</a:t>
            </a:r>
            <a:r>
              <a:rPr/>
              <a:t> </a:t>
            </a:r>
            <a:r>
              <a:rPr/>
              <a:t>infant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of</a:t>
            </a:r>
            <a:r>
              <a:rPr/>
              <a:t> </a:t>
            </a:r>
            <a:r>
              <a:rPr/>
              <a:t>means</a:t>
            </a:r>
            <a:r>
              <a:rPr/>
              <a:t> </a:t>
            </a:r>
            <a:r>
              <a:rPr/>
              <a:t>for</a:t>
            </a:r>
            <a:r>
              <a:rPr/>
              <a:t> </a:t>
            </a:r>
            <a:r>
              <a:rPr/>
              <a:t>proportions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Two changes</a:t>
                </a:r>
              </a:p>
              <a:p>
                <a:pPr lvl="2"/>
                <a:r>
                  <a:rPr/>
                  <a:t>Proportions rather than means</a:t>
                </a:r>
              </a:p>
              <a:p>
                <a:pPr lvl="2"/>
                <a:r>
                  <a:rPr/>
                  <a:t>Unequal group sizes</a:t>
                </a:r>
              </a:p>
              <a:p>
                <a:pPr lvl="1"/>
                <a:r>
                  <a:rPr/>
                  <a:t>Limits</a:t>
                </a:r>
              </a:p>
              <a:p>
                <a:pPr lvl="2"/>
                <a14:m>
                  <m:oMath xmlns:m="http://schemas.openxmlformats.org/officeDocument/2006/math">
                    <m:acc>
                      <m:accPr>
                        <m:chr m:val="‾"/>
                      </m:accPr>
                      <m:e>
                        <m:r>
                          <m:t>p</m:t>
                        </m:r>
                      </m:e>
                    </m:acc>
                    <m:r>
                      <m:rPr>
                        <m:sty m:val="p"/>
                      </m:rPr>
                      <m:t>±</m:t>
                    </m:r>
                    <m:r>
                      <m:t>m</m:t>
                    </m:r>
                    <m:d>
                      <m:dPr>
                        <m:begChr m:val="("/>
                        <m:endChr m:val=")"/>
                        <m:sepChr m:val=""/>
                        <m:grow/>
                      </m:dPr>
                      <m:e>
                        <m:r>
                          <m:t>1</m:t>
                        </m:r>
                        <m:r>
                          <m:rPr>
                            <m:sty m:val="p"/>
                          </m:rPr>
                          <m:t>−</m:t>
                        </m:r>
                        <m:r>
                          <m:t>α</m:t>
                        </m:r>
                        <m:r>
                          <m:rPr>
                            <m:sty m:val="p"/>
                          </m:rPr>
                          <m:t>,</m:t>
                        </m:r>
                        <m:r>
                          <m:t>k</m:t>
                        </m:r>
                        <m:r>
                          <m:rPr>
                            <m:sty m:val="p"/>
                          </m:rPr>
                          <m:t>,</m:t>
                        </m:r>
                        <m:r>
                          <m:rPr>
                            <m:sty m:val="p"/>
                          </m:rPr>
                          <m:t>∞</m:t>
                        </m:r>
                      </m:e>
                    </m:d>
                    <m:rad>
                      <m:radPr>
                        <m:degHide m:val="1"/>
                      </m:radPr>
                      <m:deg/>
                      <m:e>
                        <m:acc>
                          <m:accPr>
                            <m:chr m:val="‾"/>
                          </m:accPr>
                          <m:e>
                            <m:r>
                              <m:t>p</m:t>
                            </m:r>
                          </m:e>
                        </m:acc>
                        <m:d>
                          <m:dPr>
                            <m:begChr m:val="("/>
                            <m:endChr m:val=")"/>
                            <m:sepChr m:val=""/>
                            <m:grow/>
                          </m:dPr>
                          <m:e>
                            <m:r>
                              <m:t>1</m:t>
                            </m:r>
                            <m:r>
                              <m:rPr>
                                <m:sty m:val="p"/>
                              </m:rPr>
                              <m:t>−</m:t>
                            </m:r>
                            <m:acc>
                              <m:accPr>
                                <m:chr m:val="‾"/>
                              </m:accPr>
                              <m:e>
                                <m:r>
                                  <m:t>p</m:t>
                                </m:r>
                              </m:e>
                            </m:acc>
                          </m:e>
                        </m:d>
                      </m:e>
                    </m:rad>
                    <m:rad>
                      <m:radPr>
                        <m:degHide m:val="1"/>
                      </m:radPr>
                      <m:deg/>
                      <m:e>
                        <m:f>
                          <m:fPr>
                            <m:type m:val="bar"/>
                          </m:fPr>
                          <m:num>
                            <m:r>
                              <m:t>N</m:t>
                            </m:r>
                            <m:r>
                              <m:rPr>
                                <m:sty m:val="p"/>
                              </m:rPr>
                              <m:t>−</m:t>
                            </m:r>
                            <m:sSub>
                              <m:e>
                                <m:r>
                                  <m:t>n</m:t>
                                </m:r>
                              </m:e>
                              <m:sub>
                                <m:r>
                                  <m:t>i</m:t>
                                </m:r>
                              </m:sub>
                            </m:sSub>
                          </m:num>
                          <m:den>
                            <m:r>
                              <m:t>N</m:t>
                            </m:r>
                            <m:sSub>
                              <m:e>
                                <m:r>
                                  <m:t>n</m:t>
                                </m:r>
                              </m:e>
                              <m:sub>
                                <m:r>
                                  <m:t>i</m:t>
                                </m:r>
                              </m:sub>
                            </m:sSub>
                          </m:den>
                        </m:f>
                      </m:e>
                    </m:rad>
                  </m:oMath>
                </a14:m>
              </a:p>
              <a:p>
                <a:pPr lvl="2"/>
                <a:r>
                  <a:rPr/>
                  <a:t>IMPORTANT!!! Limits change with i</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C-sections,</a:t>
            </a:r>
            <a:r>
              <a:rPr/>
              <a:t> </a:t>
            </a:r>
            <a:r>
              <a:rPr/>
              <a:t>first</a:t>
            </a:r>
            <a:r>
              <a:rPr/>
              <a:t> </a:t>
            </a:r>
            <a:r>
              <a:rPr/>
              <a:t>six</a:t>
            </a:r>
            <a:r>
              <a:rPr/>
              <a:t> </a:t>
            </a:r>
            <a:r>
              <a:rPr/>
              <a:t>observations</a:t>
            </a:r>
          </a:p>
        </p:txBody>
      </p:sp>
      <p:sp>
        <p:nvSpPr>
          <p:cNvPr id="3" name="Content Placeholder 2"/>
          <p:cNvSpPr>
            <a:spLocks noGrp="1"/>
          </p:cNvSpPr>
          <p:nvPr>
            <p:ph idx="1"/>
          </p:nvPr>
        </p:nvSpPr>
        <p:spPr/>
        <p:txBody>
          <a:bodyPr/>
          <a:lstStyle/>
          <a:p>
            <a:pPr lvl="0" indent="0">
              <a:buNone/>
            </a:pPr>
            <a:r>
              <a:rPr>
                <a:latin typeface="Courier"/>
              </a:rPr>
              <a:t>  group c_sections births prob
1    1A        150    923 0.16
2    1K         45    298 0.15
3    1B         34    170 0.20
4    1D         18    132 0.14
5    3I         20    106 0.19
6    3M         12    105 0.11</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C-sections,</a:t>
            </a:r>
            <a:r>
              <a:rPr/>
              <a:t> </a:t>
            </a:r>
            <a:r>
              <a:rPr/>
              <a:t>last</a:t>
            </a:r>
            <a:r>
              <a:rPr/>
              <a:t> </a:t>
            </a:r>
            <a:r>
              <a:rPr/>
              <a:t>six</a:t>
            </a:r>
            <a:r>
              <a:rPr/>
              <a:t> </a:t>
            </a:r>
            <a:r>
              <a:rPr/>
              <a:t>observations</a:t>
            </a:r>
          </a:p>
        </p:txBody>
      </p:sp>
      <p:sp>
        <p:nvSpPr>
          <p:cNvPr id="3" name="Content Placeholder 2"/>
          <p:cNvSpPr>
            <a:spLocks noGrp="1"/>
          </p:cNvSpPr>
          <p:nvPr>
            <p:ph idx="1"/>
          </p:nvPr>
        </p:nvSpPr>
        <p:spPr/>
        <p:txBody>
          <a:bodyPr/>
          <a:lstStyle/>
          <a:p>
            <a:pPr lvl="0" indent="0">
              <a:buNone/>
            </a:pPr>
            <a:r>
              <a:rPr>
                <a:latin typeface="Courier"/>
              </a:rPr>
              <a:t>   group c_sections births prob
24    3G          1     11 0.09
25    1L          2     10 0.20
26    1I          1      8 0.12
27    1P          0      3 0.00
28    1F          0      3 0.00
29    1S          1      3 0.33</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C-sections,</a:t>
            </a:r>
            <a:r>
              <a:rPr/>
              <a:t> </a:t>
            </a:r>
            <a:r>
              <a:rPr/>
              <a:t>preliminary</a:t>
            </a:r>
            <a:r>
              <a:rPr/>
              <a:t> </a:t>
            </a:r>
            <a:r>
              <a:rPr/>
              <a:t>plot</a:t>
            </a:r>
          </a:p>
        </p:txBody>
      </p:sp>
      <p:pic>
        <p:nvPicPr>
          <p:cNvPr descr="images/csection-01.png" id="0" name="Picture 1"/>
          <p:cNvPicPr>
            <a:picLocks noGrp="1" noChangeAspect="1"/>
          </p:cNvPicPr>
          <p:nvPr/>
        </p:nvPicPr>
        <p:blipFill>
          <a:blip r:embed="rId3"/>
          <a:stretch>
            <a:fillRect/>
          </a:stretch>
        </p:blipFill>
        <p:spPr bwMode="auto">
          <a:xfrm>
            <a:off x="1066800" y="1600200"/>
            <a:ext cx="7023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19.</a:t>
            </a:r>
            <a:r>
              <a:rPr/>
              <a:t> </a:t>
            </a:r>
            <a:r>
              <a:rPr/>
              <a:t>Plot</a:t>
            </a:r>
            <a:r>
              <a:rPr/>
              <a:t> </a:t>
            </a:r>
            <a:r>
              <a:rPr/>
              <a:t>of</a:t>
            </a:r>
            <a:r>
              <a:rPr/>
              <a:t> </a:t>
            </a:r>
            <a:r>
              <a:rPr/>
              <a:t>C-section</a:t>
            </a:r>
            <a:r>
              <a:rPr/>
              <a:t> </a:t>
            </a:r>
            <a:r>
              <a:rPr/>
              <a:t>proportions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ANOM</a:t>
            </a:r>
            <a:r>
              <a:rPr/>
              <a:t> </a:t>
            </a:r>
            <a:r>
              <a:rPr/>
              <a:t>example:</a:t>
            </a:r>
            <a:r>
              <a:rPr/>
              <a:t> </a:t>
            </a:r>
            <a:r>
              <a:rPr/>
              <a:t>Monsoon</a:t>
            </a:r>
            <a:r>
              <a:rPr/>
              <a:t> </a:t>
            </a:r>
            <a:r>
              <a:rPr/>
              <a:t>distribution</a:t>
            </a:r>
          </a:p>
        </p:txBody>
      </p:sp>
      <p:pic>
        <p:nvPicPr>
          <p:cNvPr descr="images/anom-example-monsoons.png" id="0" name="Picture 1"/>
          <p:cNvPicPr>
            <a:picLocks noGrp="1" noChangeAspect="1"/>
          </p:cNvPicPr>
          <p:nvPr/>
        </p:nvPicPr>
        <p:blipFill>
          <a:blip r:embed="rId3"/>
          <a:stretch>
            <a:fillRect/>
          </a:stretch>
        </p:blipFill>
        <p:spPr bwMode="auto">
          <a:xfrm>
            <a:off x="457200" y="1638300"/>
            <a:ext cx="8229600" cy="39243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1.</a:t>
            </a:r>
            <a:r>
              <a:rPr/>
              <a:t> </a:t>
            </a:r>
            <a:r>
              <a:rPr/>
              <a:t>Excerpt</a:t>
            </a:r>
            <a:r>
              <a:rPr/>
              <a:t> </a:t>
            </a:r>
            <a:r>
              <a:rPr/>
              <a:t>from</a:t>
            </a:r>
            <a:r>
              <a:rPr/>
              <a:t> </a:t>
            </a:r>
            <a:r>
              <a:rPr/>
              <a:t>research</a:t>
            </a:r>
            <a:r>
              <a:rPr/>
              <a:t> </a:t>
            </a:r>
            <a:r>
              <a:rPr/>
              <a:t>article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C-sections,</a:t>
            </a:r>
            <a:r>
              <a:rPr/>
              <a:t> </a:t>
            </a:r>
            <a:r>
              <a:rPr/>
              <a:t>plot</a:t>
            </a:r>
            <a:r>
              <a:rPr/>
              <a:t> </a:t>
            </a:r>
            <a:r>
              <a:rPr/>
              <a:t>with</a:t>
            </a:r>
            <a:r>
              <a:rPr/>
              <a:t> </a:t>
            </a:r>
            <a:r>
              <a:rPr/>
              <a:t>ANOM</a:t>
            </a:r>
            <a:r>
              <a:rPr/>
              <a:t> </a:t>
            </a:r>
            <a:r>
              <a:rPr/>
              <a:t>limits</a:t>
            </a:r>
          </a:p>
        </p:txBody>
      </p:sp>
      <p:pic>
        <p:nvPicPr>
          <p:cNvPr descr="images/csection-02.png" id="0" name="Picture 1"/>
          <p:cNvPicPr>
            <a:picLocks noGrp="1" noChangeAspect="1"/>
          </p:cNvPicPr>
          <p:nvPr/>
        </p:nvPicPr>
        <p:blipFill>
          <a:blip r:embed="rId3"/>
          <a:stretch>
            <a:fillRect/>
          </a:stretch>
        </p:blipFill>
        <p:spPr bwMode="auto">
          <a:xfrm>
            <a:off x="1066800" y="1600200"/>
            <a:ext cx="7023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20.</a:t>
            </a:r>
            <a:r>
              <a:rPr/>
              <a:t> </a:t>
            </a:r>
            <a:r>
              <a:rPr/>
              <a:t>Plot</a:t>
            </a:r>
            <a:r>
              <a:rPr/>
              <a:t> </a:t>
            </a:r>
            <a:r>
              <a:rPr/>
              <a:t>of</a:t>
            </a:r>
            <a:r>
              <a:rPr/>
              <a:t> </a:t>
            </a:r>
            <a:r>
              <a:rPr/>
              <a:t>C-secton</a:t>
            </a:r>
            <a:r>
              <a:rPr/>
              <a:t> </a:t>
            </a:r>
            <a:r>
              <a:rPr/>
              <a:t>proportions</a:t>
            </a:r>
            <a:r>
              <a:rPr/>
              <a:t> </a:t>
            </a:r>
            <a:r>
              <a:rPr/>
              <a:t>with</a:t>
            </a:r>
            <a:r>
              <a:rPr/>
              <a:t> </a:t>
            </a:r>
            <a:r>
              <a:rPr/>
              <a:t>ANOM</a:t>
            </a:r>
            <a:r>
              <a:rPr/>
              <a:t> </a:t>
            </a:r>
            <a:r>
              <a:rPr/>
              <a:t>limits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CAT</a:t>
            </a:r>
            <a:r>
              <a:rPr/>
              <a:t> </a:t>
            </a:r>
            <a:r>
              <a:rPr/>
              <a:t>scans</a:t>
            </a:r>
          </a:p>
        </p:txBody>
      </p:sp>
      <p:pic>
        <p:nvPicPr>
          <p:cNvPr descr="images/cat-scan.jpg" id="0" name="Picture 1"/>
          <p:cNvPicPr>
            <a:picLocks noGrp="1" noChangeAspect="1"/>
          </p:cNvPicPr>
          <p:nvPr/>
        </p:nvPicPr>
        <p:blipFill>
          <a:blip r:embed="rId3"/>
          <a:stretch>
            <a:fillRect/>
          </a:stretch>
        </p:blipFill>
        <p:spPr bwMode="auto">
          <a:xfrm>
            <a:off x="2032000" y="1600200"/>
            <a:ext cx="5092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21.</a:t>
            </a:r>
            <a:r>
              <a:rPr/>
              <a:t> </a:t>
            </a:r>
            <a:r>
              <a:rPr/>
              <a:t>Image</a:t>
            </a:r>
            <a:r>
              <a:rPr/>
              <a:t> </a:t>
            </a:r>
            <a:r>
              <a:rPr/>
              <a:t>of</a:t>
            </a:r>
            <a:r>
              <a:rPr/>
              <a:t> </a:t>
            </a:r>
            <a:r>
              <a:rPr/>
              <a:t>CAT</a:t>
            </a:r>
            <a:r>
              <a:rPr/>
              <a:t> </a:t>
            </a:r>
            <a:r>
              <a:rPr/>
              <a:t>scan</a:t>
            </a:r>
            <a:r>
              <a:rPr/>
              <a:t> </a:t>
            </a:r>
            <a:r>
              <a:rPr/>
              <a:t>machine</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Cat</a:t>
            </a:r>
            <a:r>
              <a:rPr/>
              <a:t> </a:t>
            </a:r>
            <a:r>
              <a:rPr/>
              <a:t>scans,</a:t>
            </a:r>
            <a:r>
              <a:rPr/>
              <a:t> </a:t>
            </a:r>
            <a:r>
              <a:rPr/>
              <a:t>raw</a:t>
            </a:r>
            <a:r>
              <a:rPr/>
              <a:t> </a:t>
            </a:r>
            <a:r>
              <a:rPr/>
              <a:t>data</a:t>
            </a:r>
          </a:p>
        </p:txBody>
      </p:sp>
      <p:sp>
        <p:nvSpPr>
          <p:cNvPr id="3" name="Content Placeholder 2"/>
          <p:cNvSpPr>
            <a:spLocks noGrp="1"/>
          </p:cNvSpPr>
          <p:nvPr>
            <p:ph idx="1"/>
          </p:nvPr>
        </p:nvSpPr>
        <p:spPr/>
        <p:txBody>
          <a:bodyPr/>
          <a:lstStyle/>
          <a:p>
            <a:pPr lvl="0" indent="0">
              <a:buNone/>
            </a:pPr>
            <a:r>
              <a:rPr>
                <a:latin typeface="Courier"/>
              </a:rPr>
              <a:t>  cat_scans members rate
1        50  26.838 1.86
2        71  26.895 2.64
3        41  26.142 1.57
4        62  25.907 2.39
5        89  26.565 3.35</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CAT</a:t>
            </a:r>
            <a:r>
              <a:rPr/>
              <a:t> </a:t>
            </a:r>
            <a:r>
              <a:rPr/>
              <a:t>scans,</a:t>
            </a:r>
            <a:r>
              <a:rPr/>
              <a:t> </a:t>
            </a:r>
            <a:r>
              <a:rPr/>
              <a:t>overall</a:t>
            </a:r>
            <a:r>
              <a:rPr/>
              <a:t> </a:t>
            </a:r>
            <a:r>
              <a:rPr/>
              <a:t>rates</a:t>
            </a:r>
          </a:p>
        </p:txBody>
      </p:sp>
      <p:sp>
        <p:nvSpPr>
          <p:cNvPr id="3" name="Content Placeholder 2"/>
          <p:cNvSpPr>
            <a:spLocks noGrp="1"/>
          </p:cNvSpPr>
          <p:nvPr>
            <p:ph idx="1"/>
          </p:nvPr>
        </p:nvSpPr>
        <p:spPr/>
        <p:txBody>
          <a:bodyPr/>
          <a:lstStyle/>
          <a:p>
            <a:pPr lvl="0" marL="0" indent="0">
              <a:buNone/>
            </a:pPr>
            <a:r>
              <a:rPr/>
              <a:t>There are 313 CAT scans and 132.347 thousand members across all clinics, providing an overall rate of 2.36 scans per thousand patients.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CAT</a:t>
            </a:r>
            <a:r>
              <a:rPr/>
              <a:t> </a:t>
            </a:r>
            <a:r>
              <a:rPr/>
              <a:t>scans,</a:t>
            </a:r>
            <a:r>
              <a:rPr/>
              <a:t> </a:t>
            </a:r>
            <a:r>
              <a:rPr/>
              <a:t>plot</a:t>
            </a:r>
            <a:r>
              <a:rPr/>
              <a:t> </a:t>
            </a:r>
            <a:r>
              <a:rPr/>
              <a:t>of</a:t>
            </a:r>
            <a:r>
              <a:rPr/>
              <a:t> </a:t>
            </a:r>
            <a:r>
              <a:rPr/>
              <a:t>rates</a:t>
            </a:r>
          </a:p>
        </p:txBody>
      </p:sp>
      <p:pic>
        <p:nvPicPr>
          <p:cNvPr descr="images/cat-01.png" id="0" name="Picture 1"/>
          <p:cNvPicPr>
            <a:picLocks noGrp="1" noChangeAspect="1"/>
          </p:cNvPicPr>
          <p:nvPr/>
        </p:nvPicPr>
        <p:blipFill>
          <a:blip r:embed="rId3"/>
          <a:stretch>
            <a:fillRect/>
          </a:stretch>
        </p:blipFill>
        <p:spPr bwMode="auto">
          <a:xfrm>
            <a:off x="1066800" y="1600200"/>
            <a:ext cx="7023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22.</a:t>
            </a:r>
            <a:r>
              <a:rPr/>
              <a:t> </a:t>
            </a:r>
            <a:r>
              <a:rPr/>
              <a:t>Plot</a:t>
            </a:r>
            <a:r>
              <a:rPr/>
              <a:t> </a:t>
            </a:r>
            <a:r>
              <a:rPr/>
              <a:t>of</a:t>
            </a:r>
            <a:r>
              <a:rPr/>
              <a:t> </a:t>
            </a:r>
            <a:r>
              <a:rPr/>
              <a:t>CAT</a:t>
            </a:r>
            <a:r>
              <a:rPr/>
              <a:t> </a:t>
            </a:r>
            <a:r>
              <a:rPr/>
              <a:t>scan</a:t>
            </a:r>
            <a:r>
              <a:rPr/>
              <a:t> </a:t>
            </a:r>
            <a:r>
              <a:rPr/>
              <a:t>utilization</a:t>
            </a:r>
            <a:r>
              <a:rPr/>
              <a:t> </a:t>
            </a:r>
            <a:r>
              <a:rPr/>
              <a:t>rates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of</a:t>
            </a:r>
            <a:r>
              <a:rPr/>
              <a:t> </a:t>
            </a:r>
            <a:r>
              <a:rPr/>
              <a:t>means</a:t>
            </a:r>
            <a:r>
              <a:rPr/>
              <a:t> </a:t>
            </a:r>
            <a:r>
              <a:rPr/>
              <a:t>for</a:t>
            </a:r>
            <a:r>
              <a:rPr/>
              <a:t> </a:t>
            </a:r>
            <a:r>
              <a:rPr/>
              <a:t>rates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Limits</a:t>
                </a:r>
              </a:p>
              <a:p>
                <a:pPr lvl="2"/>
                <a14:m>
                  <m:oMath xmlns:m="http://schemas.openxmlformats.org/officeDocument/2006/math">
                    <m:acc>
                      <m:accPr>
                        <m:chr m:val="‾"/>
                      </m:accPr>
                      <m:e>
                        <m:r>
                          <m:t>u</m:t>
                        </m:r>
                      </m:e>
                    </m:acc>
                    <m:r>
                      <m:rPr>
                        <m:sty m:val="p"/>
                      </m:rPr>
                      <m:t>±</m:t>
                    </m:r>
                    <m:r>
                      <m:t>m</m:t>
                    </m:r>
                    <m:d>
                      <m:dPr>
                        <m:begChr m:val="("/>
                        <m:endChr m:val=")"/>
                        <m:sepChr m:val=""/>
                        <m:grow/>
                      </m:dPr>
                      <m:e>
                        <m:r>
                          <m:t>1</m:t>
                        </m:r>
                        <m:r>
                          <m:rPr>
                            <m:sty m:val="p"/>
                          </m:rPr>
                          <m:t>−</m:t>
                        </m:r>
                        <m:r>
                          <m:t>α</m:t>
                        </m:r>
                        <m:r>
                          <m:rPr>
                            <m:sty m:val="p"/>
                          </m:rPr>
                          <m:t>,</m:t>
                        </m:r>
                        <m:r>
                          <m:t>k</m:t>
                        </m:r>
                        <m:r>
                          <m:rPr>
                            <m:sty m:val="p"/>
                          </m:rPr>
                          <m:t>,</m:t>
                        </m:r>
                        <m:r>
                          <m:rPr>
                            <m:sty m:val="p"/>
                          </m:rPr>
                          <m:t>∞</m:t>
                        </m:r>
                      </m:e>
                    </m:d>
                    <m:rad>
                      <m:radPr>
                        <m:degHide m:val="1"/>
                      </m:radPr>
                      <m:deg/>
                      <m:e>
                        <m:acc>
                          <m:accPr>
                            <m:chr m:val="‾"/>
                          </m:accPr>
                          <m:e>
                            <m:r>
                              <m:t>u</m:t>
                            </m:r>
                          </m:e>
                        </m:acc>
                      </m:e>
                    </m:rad>
                    <m:rad>
                      <m:radPr>
                        <m:degHide m:val="1"/>
                      </m:radPr>
                      <m:deg/>
                      <m:e>
                        <m:f>
                          <m:fPr>
                            <m:type m:val="bar"/>
                          </m:fPr>
                          <m:num>
                            <m:r>
                              <m:t>N</m:t>
                            </m:r>
                            <m:r>
                              <m:rPr>
                                <m:sty m:val="p"/>
                              </m:rPr>
                              <m:t>−</m:t>
                            </m:r>
                            <m:sSub>
                              <m:e>
                                <m:r>
                                  <m:t>n</m:t>
                                </m:r>
                              </m:e>
                              <m:sub>
                                <m:r>
                                  <m:t>i</m:t>
                                </m:r>
                              </m:sub>
                            </m:sSub>
                          </m:num>
                          <m:den>
                            <m:r>
                              <m:t>N</m:t>
                            </m:r>
                            <m:sSub>
                              <m:e>
                                <m:r>
                                  <m:t>n</m:t>
                                </m:r>
                              </m:e>
                              <m:sub>
                                <m:r>
                                  <m:t>i</m:t>
                                </m:r>
                              </m:sub>
                            </m:sSub>
                          </m:den>
                        </m:f>
                      </m:e>
                    </m:rad>
                  </m:oMath>
                </a14:m>
              </a:p>
              <a:p>
                <a:pPr lvl="2"/>
                <a:r>
                  <a:rPr/>
                  <a:t>Note again that the limits change with i</a:t>
                </a:r>
              </a:p>
              <a:p>
                <a:pPr lvl="1"/>
                <a:r>
                  <a:rPr/>
                  <a:t>Limits for first clinic</a:t>
                </a:r>
              </a:p>
              <a:p>
                <a:pPr lvl="2"/>
                <a:r>
                  <a:rPr/>
                  <a:t>2.36 </a:t>
                </a:r>
                <a14:m>
                  <m:oMath xmlns:m="http://schemas.openxmlformats.org/officeDocument/2006/math">
                    <m:r>
                      <m:rPr>
                        <m:sty m:val="p"/>
                      </m:rPr>
                      <m:t>±</m:t>
                    </m:r>
                  </m:oMath>
                </a14:m>
                <a:r>
                  <a:rPr/>
                  <a:t> 2.57 </a:t>
                </a:r>
                <a14:m>
                  <m:oMath xmlns:m="http://schemas.openxmlformats.org/officeDocument/2006/math">
                    <m:rad>
                      <m:radPr>
                        <m:degHide m:val="1"/>
                      </m:radPr>
                      <m:deg/>
                      <m:e>
                        <m:r>
                          <m:t>2.36</m:t>
                        </m:r>
                      </m:e>
                    </m:rad>
                    <m:rad>
                      <m:radPr>
                        <m:degHide m:val="1"/>
                      </m:radPr>
                      <m:deg/>
                      <m:e>
                        <m:f>
                          <m:fPr>
                            <m:type m:val="bar"/>
                          </m:fPr>
                          <m:num>
                            <m:r>
                              <m:t>132.347</m:t>
                            </m:r>
                            <m:r>
                              <m:rPr>
                                <m:sty m:val="p"/>
                              </m:rPr>
                              <m:t>−</m:t>
                            </m:r>
                            <m:r>
                              <m:t>26.838</m:t>
                            </m:r>
                          </m:num>
                          <m:den>
                            <m:d>
                              <m:dPr>
                                <m:begChr m:val="("/>
                                <m:endChr m:val=")"/>
                                <m:sepChr m:val=""/>
                                <m:grow/>
                              </m:dPr>
                              <m:e>
                                <m:r>
                                  <m:t>132.347</m:t>
                                </m:r>
                              </m:e>
                            </m:d>
                            <m:d>
                              <m:dPr>
                                <m:begChr m:val="("/>
                                <m:endChr m:val=")"/>
                                <m:sepChr m:val=""/>
                                <m:grow/>
                              </m:dPr>
                              <m:e>
                                <m:r>
                                  <m:t>26.838</m:t>
                                </m:r>
                              </m:e>
                            </m:d>
                          </m:den>
                        </m:f>
                      </m:e>
                    </m:rad>
                  </m:oMath>
                </a14:m>
              </a:p>
              <a:p>
                <a:pPr lvl="2"/>
                <a:r>
                  <a:rPr/>
                  <a:t>1.68 to 3.04</a:t>
                </a:r>
              </a:p>
              <a:p>
                <a:pPr lvl="2"/>
                <a:r>
                  <a:rPr/>
                  <a:t>The rate is 1.86</a:t>
                </a:r>
              </a:p>
              <a:p>
                <a:pPr lvl="2"/>
                <a:r>
                  <a:rPr/>
                  <a:t>This clinic’s CAT scan rate is not differnt from the overall CAT scan rate.</a:t>
                </a:r>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CAT</a:t>
            </a:r>
            <a:r>
              <a:rPr/>
              <a:t> </a:t>
            </a:r>
            <a:r>
              <a:rPr/>
              <a:t>scans,</a:t>
            </a:r>
            <a:r>
              <a:rPr/>
              <a:t> </a:t>
            </a:r>
            <a:r>
              <a:rPr/>
              <a:t>display</a:t>
            </a:r>
            <a:r>
              <a:rPr/>
              <a:t> </a:t>
            </a:r>
            <a:r>
              <a:rPr/>
              <a:t>with</a:t>
            </a:r>
            <a:r>
              <a:rPr/>
              <a:t> </a:t>
            </a:r>
            <a:r>
              <a:rPr/>
              <a:t>ANOM</a:t>
            </a:r>
            <a:r>
              <a:rPr/>
              <a:t> </a:t>
            </a:r>
            <a:r>
              <a:rPr/>
              <a:t>limits</a:t>
            </a:r>
          </a:p>
        </p:txBody>
      </p:sp>
      <p:pic>
        <p:nvPicPr>
          <p:cNvPr descr="images/cat-02.png" id="0" name="Picture 1"/>
          <p:cNvPicPr>
            <a:picLocks noGrp="1" noChangeAspect="1"/>
          </p:cNvPicPr>
          <p:nvPr/>
        </p:nvPicPr>
        <p:blipFill>
          <a:blip r:embed="rId3"/>
          <a:stretch>
            <a:fillRect/>
          </a:stretch>
        </p:blipFill>
        <p:spPr bwMode="auto">
          <a:xfrm>
            <a:off x="1066800" y="1600200"/>
            <a:ext cx="7023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23.</a:t>
            </a:r>
            <a:r>
              <a:rPr/>
              <a:t> </a:t>
            </a:r>
            <a:r>
              <a:rPr/>
              <a:t>Plot</a:t>
            </a:r>
            <a:r>
              <a:rPr/>
              <a:t> </a:t>
            </a:r>
            <a:r>
              <a:rPr/>
              <a:t>of</a:t>
            </a:r>
            <a:r>
              <a:rPr/>
              <a:t> </a:t>
            </a:r>
            <a:r>
              <a:rPr/>
              <a:t>CAT</a:t>
            </a:r>
            <a:r>
              <a:rPr/>
              <a:t> </a:t>
            </a:r>
            <a:r>
              <a:rPr/>
              <a:t>scan</a:t>
            </a:r>
            <a:r>
              <a:rPr/>
              <a:t> </a:t>
            </a:r>
            <a:r>
              <a:rPr/>
              <a:t>utilization</a:t>
            </a:r>
            <a:r>
              <a:rPr/>
              <a:t> </a:t>
            </a:r>
            <a:r>
              <a:rPr/>
              <a:t>rates</a:t>
            </a:r>
            <a:r>
              <a:rPr/>
              <a:t> </a:t>
            </a:r>
            <a:r>
              <a:rPr/>
              <a:t>with</a:t>
            </a:r>
            <a:r>
              <a:rPr/>
              <a:t> </a:t>
            </a:r>
            <a:r>
              <a:rPr/>
              <a:t>ANOM</a:t>
            </a:r>
            <a:r>
              <a:rPr/>
              <a:t> </a:t>
            </a:r>
            <a:r>
              <a:rPr/>
              <a:t>limits</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Stop</a:t>
            </a:r>
            <a:r>
              <a:rPr/>
              <a:t> </a:t>
            </a:r>
            <a:r>
              <a:rPr/>
              <a:t>here</a:t>
            </a:r>
            <a:r>
              <a:rPr/>
              <a:t> </a:t>
            </a:r>
            <a:r>
              <a:rPr/>
              <a:t>if</a:t>
            </a:r>
            <a:r>
              <a:rPr/>
              <a:t> </a:t>
            </a:r>
            <a:r>
              <a:rPr/>
              <a:t>there</a:t>
            </a:r>
            <a:r>
              <a:rPr/>
              <a:t> </a:t>
            </a:r>
            <a:r>
              <a:rPr/>
              <a:t>are</a:t>
            </a:r>
            <a:r>
              <a:rPr/>
              <a:t> </a:t>
            </a:r>
            <a:r>
              <a:rPr/>
              <a:t>questions</a:t>
            </a:r>
          </a:p>
        </p:txBody>
      </p:sp>
      <p:sp>
        <p:nvSpPr>
          <p:cNvPr id="3" name="Content Placeholder 2"/>
          <p:cNvSpPr>
            <a:spLocks noGrp="1"/>
          </p:cNvSpPr>
          <p:nvPr>
            <p:ph idx="1"/>
          </p:nvPr>
        </p:nvSpPr>
        <p:spPr/>
        <p:txBody>
          <a:bodyPr/>
          <a:lstStyle/>
          <a:p>
            <a:pPr lvl="1"/>
            <a:r>
              <a:rPr/>
              <a:t>What you’ve seen</a:t>
            </a:r>
          </a:p>
          <a:p>
            <a:pPr lvl="2"/>
            <a:r>
              <a:rPr/>
              <a:t>Extensions to proportions and counts</a:t>
            </a:r>
          </a:p>
          <a:p>
            <a:pPr lvl="1"/>
            <a:r>
              <a:rPr/>
              <a:t>What’s coming up</a:t>
            </a:r>
          </a:p>
          <a:p>
            <a:pPr lvl="2"/>
            <a:r>
              <a:rPr/>
              <a:t>Other extensions</a:t>
            </a:r>
          </a:p>
          <a:p>
            <a:pPr lvl="2"/>
            <a:r>
              <a:rPr/>
              <a:t>How to interpret</a:t>
            </a:r>
          </a:p>
          <a:p>
            <a:pPr lvl="2"/>
            <a:r>
              <a:rPr/>
              <a:t>Contraindications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Other</a:t>
            </a:r>
            <a:r>
              <a:rPr/>
              <a:t> </a:t>
            </a:r>
            <a:r>
              <a:rPr/>
              <a:t>extensions</a:t>
            </a:r>
            <a:r>
              <a:rPr/>
              <a:t> </a:t>
            </a:r>
            <a:r>
              <a:rPr/>
              <a:t>of</a:t>
            </a:r>
            <a:r>
              <a:rPr/>
              <a:t> </a:t>
            </a:r>
            <a:r>
              <a:rPr/>
              <a:t>ANOM</a:t>
            </a:r>
          </a:p>
        </p:txBody>
      </p:sp>
      <p:sp>
        <p:nvSpPr>
          <p:cNvPr id="3" name="Content Placeholder 2"/>
          <p:cNvSpPr>
            <a:spLocks noGrp="1"/>
          </p:cNvSpPr>
          <p:nvPr>
            <p:ph idx="1"/>
          </p:nvPr>
        </p:nvSpPr>
        <p:spPr/>
        <p:txBody>
          <a:bodyPr/>
          <a:lstStyle/>
          <a:p>
            <a:pPr lvl="1"/>
            <a:r>
              <a:rPr/>
              <a:t>ANOM using ranks</a:t>
            </a:r>
          </a:p>
          <a:p>
            <a:pPr lvl="1"/>
            <a:r>
              <a:rPr/>
              <a:t>Multifactor studies</a:t>
            </a:r>
          </a:p>
          <a:p>
            <a:pPr lvl="1"/>
            <a:r>
              <a:rPr/>
              <a:t>Nonparametric approaches</a:t>
            </a:r>
          </a:p>
          <a:p>
            <a:pPr lvl="1"/>
            <a:r>
              <a:rPr/>
              <a:t>Testing variances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to</a:t>
            </a:r>
            <a:r>
              <a:rPr/>
              <a:t> </a:t>
            </a:r>
            <a:r>
              <a:rPr/>
              <a:t>handle</a:t>
            </a:r>
            <a:r>
              <a:rPr/>
              <a:t> </a:t>
            </a:r>
            <a:r>
              <a:rPr/>
              <a:t>results</a:t>
            </a:r>
          </a:p>
        </p:txBody>
      </p:sp>
      <p:sp>
        <p:nvSpPr>
          <p:cNvPr id="3" name="Content Placeholder 2"/>
          <p:cNvSpPr>
            <a:spLocks noGrp="1"/>
          </p:cNvSpPr>
          <p:nvPr>
            <p:ph idx="1"/>
          </p:nvPr>
        </p:nvSpPr>
        <p:spPr/>
        <p:txBody>
          <a:bodyPr/>
          <a:lstStyle/>
          <a:p>
            <a:pPr lvl="1"/>
            <a:r>
              <a:rPr/>
              <a:t>Negative result implies consistency</a:t>
            </a:r>
          </a:p>
          <a:p>
            <a:pPr lvl="2"/>
            <a:r>
              <a:rPr/>
              <a:t>But is it consistently bad?</a:t>
            </a:r>
          </a:p>
          <a:p>
            <a:pPr lvl="2"/>
            <a:r>
              <a:rPr/>
              <a:t>Work on global changes</a:t>
            </a:r>
          </a:p>
          <a:p>
            <a:pPr lvl="1"/>
            <a:r>
              <a:rPr/>
              <a:t>Positive result implies inconsistency</a:t>
            </a:r>
          </a:p>
          <a:p>
            <a:pPr lvl="2"/>
            <a:r>
              <a:rPr/>
              <a:t>“If you can’t be a good example, then you’ll just have to be a horrible warning”</a:t>
            </a:r>
          </a:p>
          <a:p>
            <a:pPr lvl="2"/>
            <a:r>
              <a:rPr/>
              <a:t>Work on local changes</a:t>
            </a:r>
          </a:p>
          <a:p>
            <a:pPr lvl="1"/>
            <a:r>
              <a:rPr/>
              <a:t>Similar advice on control charts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ANOM</a:t>
            </a:r>
            <a:r>
              <a:rPr/>
              <a:t> </a:t>
            </a:r>
            <a:r>
              <a:rPr/>
              <a:t>example:</a:t>
            </a:r>
            <a:r>
              <a:rPr/>
              <a:t> </a:t>
            </a:r>
            <a:r>
              <a:rPr/>
              <a:t>Physician</a:t>
            </a:r>
            <a:r>
              <a:rPr/>
              <a:t> </a:t>
            </a:r>
            <a:r>
              <a:rPr/>
              <a:t>referrals</a:t>
            </a:r>
          </a:p>
        </p:txBody>
      </p:sp>
      <p:pic>
        <p:nvPicPr>
          <p:cNvPr descr="images/anom-example-referral.png" id="0" name="Picture 1"/>
          <p:cNvPicPr>
            <a:picLocks noGrp="1" noChangeAspect="1"/>
          </p:cNvPicPr>
          <p:nvPr/>
        </p:nvPicPr>
        <p:blipFill>
          <a:blip r:embed="rId3"/>
          <a:stretch>
            <a:fillRect/>
          </a:stretch>
        </p:blipFill>
        <p:spPr bwMode="auto">
          <a:xfrm>
            <a:off x="457200" y="1612900"/>
            <a:ext cx="8229600" cy="40005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2.</a:t>
            </a:r>
            <a:r>
              <a:rPr/>
              <a:t> </a:t>
            </a:r>
            <a:r>
              <a:rPr/>
              <a:t>Excerpt</a:t>
            </a:r>
            <a:r>
              <a:rPr/>
              <a:t> </a:t>
            </a:r>
            <a:r>
              <a:rPr/>
              <a:t>from</a:t>
            </a:r>
            <a:r>
              <a:rPr/>
              <a:t> </a:t>
            </a:r>
            <a:r>
              <a:rPr/>
              <a:t>research</a:t>
            </a:r>
            <a:r>
              <a:rPr/>
              <a:t> </a:t>
            </a:r>
            <a:r>
              <a:rPr/>
              <a:t>article</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ANOM</a:t>
            </a:r>
            <a:r>
              <a:rPr/>
              <a:t> </a:t>
            </a:r>
            <a:r>
              <a:rPr/>
              <a:t>contraindications</a:t>
            </a:r>
          </a:p>
        </p:txBody>
      </p:sp>
      <p:sp>
        <p:nvSpPr>
          <p:cNvPr id="3" name="Content Placeholder 2"/>
          <p:cNvSpPr>
            <a:spLocks noGrp="1"/>
          </p:cNvSpPr>
          <p:nvPr>
            <p:ph idx="1"/>
          </p:nvPr>
        </p:nvSpPr>
        <p:spPr/>
        <p:txBody>
          <a:bodyPr/>
          <a:lstStyle/>
          <a:p>
            <a:pPr lvl="1"/>
            <a:r>
              <a:rPr/>
              <a:t>Simplicity comes with a price</a:t>
            </a:r>
          </a:p>
          <a:p>
            <a:pPr lvl="1"/>
            <a:r>
              <a:rPr/>
              <a:t>You should not use ANOM</a:t>
            </a:r>
          </a:p>
          <a:p>
            <a:pPr lvl="2"/>
            <a:r>
              <a:rPr/>
              <a:t>when searching for the best group</a:t>
            </a:r>
          </a:p>
          <a:p>
            <a:pPr lvl="2"/>
            <a:r>
              <a:rPr/>
              <a:t>when comparing to a control group</a:t>
            </a:r>
          </a:p>
          <a:p>
            <a:pPr lvl="2"/>
            <a:r>
              <a:rPr/>
              <a:t>for a reward or punishment system</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Conclusions</a:t>
            </a:r>
          </a:p>
        </p:txBody>
      </p:sp>
      <p:sp>
        <p:nvSpPr>
          <p:cNvPr id="3" name="Content Placeholder 2"/>
          <p:cNvSpPr>
            <a:spLocks noGrp="1"/>
          </p:cNvSpPr>
          <p:nvPr>
            <p:ph idx="1"/>
          </p:nvPr>
        </p:nvSpPr>
        <p:spPr/>
        <p:txBody>
          <a:bodyPr/>
          <a:lstStyle/>
          <a:p>
            <a:pPr lvl="1"/>
            <a:r>
              <a:rPr/>
              <a:t>ANOM compares each group mean to the overall mean</a:t>
            </a:r>
          </a:p>
          <a:p>
            <a:pPr lvl="2"/>
            <a:r>
              <a:rPr/>
              <a:t>It can be applied for proportions or counts as well</a:t>
            </a:r>
          </a:p>
          <a:p>
            <a:pPr lvl="2"/>
            <a:r>
              <a:rPr/>
              <a:t>It has a simple interpretation</a:t>
            </a:r>
          </a:p>
          <a:p>
            <a:pPr lvl="2"/>
            <a:r>
              <a:rPr/>
              <a:t>It has a simple graphical display</a:t>
            </a:r>
          </a:p>
          <a:p>
            <a:pPr lvl="2"/>
            <a:r>
              <a:rPr/>
              <a:t>Useful for some but not all research settings</a:t>
            </a:r>
          </a:p>
          <a:p>
            <a:pPr lvl="1"/>
            <a:r>
              <a:rPr/>
              <a:t>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ANOM</a:t>
            </a:r>
            <a:r>
              <a:rPr/>
              <a:t> </a:t>
            </a:r>
            <a:r>
              <a:rPr/>
              <a:t>example:</a:t>
            </a:r>
            <a:r>
              <a:rPr/>
              <a:t> </a:t>
            </a:r>
            <a:r>
              <a:rPr/>
              <a:t>Laboratory</a:t>
            </a:r>
            <a:r>
              <a:rPr/>
              <a:t> </a:t>
            </a:r>
            <a:r>
              <a:rPr/>
              <a:t>assays</a:t>
            </a:r>
          </a:p>
        </p:txBody>
      </p:sp>
      <p:pic>
        <p:nvPicPr>
          <p:cNvPr descr="images/anom-example-selenium.png" id="0" name="Picture 1"/>
          <p:cNvPicPr>
            <a:picLocks noGrp="1" noChangeAspect="1"/>
          </p:cNvPicPr>
          <p:nvPr/>
        </p:nvPicPr>
        <p:blipFill>
          <a:blip r:embed="rId3"/>
          <a:stretch>
            <a:fillRect/>
          </a:stretch>
        </p:blipFill>
        <p:spPr bwMode="auto">
          <a:xfrm>
            <a:off x="723900" y="1600200"/>
            <a:ext cx="7696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3.</a:t>
            </a:r>
            <a:r>
              <a:rPr/>
              <a:t> </a:t>
            </a:r>
            <a:r>
              <a:rPr/>
              <a:t>Excerpt</a:t>
            </a:r>
            <a:r>
              <a:rPr/>
              <a:t> </a:t>
            </a:r>
            <a:r>
              <a:rPr/>
              <a:t>from</a:t>
            </a:r>
            <a:r>
              <a:rPr/>
              <a:t> </a:t>
            </a:r>
            <a:r>
              <a:rPr/>
              <a:t>research</a:t>
            </a:r>
            <a:r>
              <a:rPr/>
              <a:t> </a:t>
            </a:r>
            <a:r>
              <a:rPr/>
              <a:t>article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Illustrating</a:t>
            </a:r>
            <a:r>
              <a:rPr/>
              <a:t> </a:t>
            </a:r>
            <a:r>
              <a:rPr/>
              <a:t>ANOVA</a:t>
            </a:r>
            <a:r>
              <a:rPr/>
              <a:t> </a:t>
            </a:r>
            <a:r>
              <a:rPr/>
              <a:t>with</a:t>
            </a:r>
            <a:r>
              <a:rPr/>
              <a:t> </a:t>
            </a:r>
            <a:r>
              <a:rPr/>
              <a:t>strength</a:t>
            </a:r>
            <a:r>
              <a:rPr/>
              <a:t> </a:t>
            </a:r>
            <a:r>
              <a:rPr/>
              <a:t>study</a:t>
            </a:r>
          </a:p>
        </p:txBody>
      </p:sp>
      <p:pic>
        <p:nvPicPr>
          <p:cNvPr descr="images/strength-measurement.jpg" id="0" name="Picture 1"/>
          <p:cNvPicPr>
            <a:picLocks noGrp="1" noChangeAspect="1"/>
          </p:cNvPicPr>
          <p:nvPr/>
        </p:nvPicPr>
        <p:blipFill>
          <a:blip r:embed="rId3"/>
          <a:stretch>
            <a:fillRect/>
          </a:stretch>
        </p:blipFill>
        <p:spPr bwMode="auto">
          <a:xfrm>
            <a:off x="1905000" y="1600200"/>
            <a:ext cx="5334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4.</a:t>
            </a:r>
            <a:r>
              <a:rPr/>
              <a:t> </a:t>
            </a:r>
            <a:r>
              <a:rPr/>
              <a:t>Laboratory</a:t>
            </a:r>
            <a:r>
              <a:rPr/>
              <a:t> </a:t>
            </a:r>
            <a:r>
              <a:rPr/>
              <a:t>measurement</a:t>
            </a:r>
            <a:r>
              <a:rPr/>
              <a:t> </a:t>
            </a:r>
            <a:r>
              <a:rPr/>
              <a:t>of</a:t>
            </a:r>
            <a:r>
              <a:rPr/>
              <a:t> </a:t>
            </a:r>
            <a:r>
              <a:rPr/>
              <a:t>material</a:t>
            </a:r>
            <a:r>
              <a:rPr/>
              <a:t> </a:t>
            </a:r>
            <a:r>
              <a:rPr/>
              <a:t>strength</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Strength</a:t>
            </a:r>
            <a:r>
              <a:rPr/>
              <a:t> </a:t>
            </a:r>
            <a:r>
              <a:rPr/>
              <a:t>study,</a:t>
            </a:r>
            <a:r>
              <a:rPr/>
              <a:t> </a:t>
            </a:r>
            <a:r>
              <a:rPr/>
              <a:t>descriptive</a:t>
            </a:r>
            <a:r>
              <a:rPr/>
              <a:t> </a:t>
            </a:r>
            <a:r>
              <a:rPr/>
              <a:t>statistics</a:t>
            </a:r>
          </a:p>
        </p:txBody>
      </p:sp>
      <p:pic>
        <p:nvPicPr>
          <p:cNvPr descr="images/strength-means.png" id="0" name="Picture 1"/>
          <p:cNvPicPr>
            <a:picLocks noGrp="1" noChangeAspect="1"/>
          </p:cNvPicPr>
          <p:nvPr/>
        </p:nvPicPr>
        <p:blipFill>
          <a:blip r:embed="rId3"/>
          <a:stretch>
            <a:fillRect/>
          </a:stretch>
        </p:blipFill>
        <p:spPr bwMode="auto">
          <a:xfrm>
            <a:off x="457200" y="1778000"/>
            <a:ext cx="8229600" cy="36703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5.</a:t>
            </a:r>
            <a:r>
              <a:rPr/>
              <a:t> </a:t>
            </a:r>
            <a:r>
              <a:rPr/>
              <a:t>Means</a:t>
            </a:r>
            <a:r>
              <a:rPr/>
              <a:t> </a:t>
            </a:r>
            <a:r>
              <a:rPr/>
              <a:t>and</a:t>
            </a:r>
            <a:r>
              <a:rPr/>
              <a:t> </a:t>
            </a:r>
            <a:r>
              <a:rPr/>
              <a:t>standard</a:t>
            </a:r>
            <a:r>
              <a:rPr/>
              <a:t> </a:t>
            </a:r>
            <a:r>
              <a:rPr/>
              <a:t>deviations</a:t>
            </a:r>
            <a:r>
              <a:rPr/>
              <a:t> </a:t>
            </a:r>
            <a:r>
              <a:rPr/>
              <a:t>from</a:t>
            </a:r>
            <a:r>
              <a:rPr/>
              <a:t> </a:t>
            </a:r>
            <a:r>
              <a:rPr/>
              <a:t>strength</a:t>
            </a:r>
            <a:r>
              <a:rPr/>
              <a:t> </a:t>
            </a:r>
            <a:r>
              <a:rPr/>
              <a:t>study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Strength</a:t>
            </a:r>
            <a:r>
              <a:rPr/>
              <a:t> </a:t>
            </a:r>
            <a:r>
              <a:rPr/>
              <a:t>study,</a:t>
            </a:r>
            <a:r>
              <a:rPr/>
              <a:t> </a:t>
            </a:r>
            <a:r>
              <a:rPr/>
              <a:t>individual</a:t>
            </a:r>
            <a:r>
              <a:rPr/>
              <a:t> </a:t>
            </a:r>
            <a:r>
              <a:rPr/>
              <a:t>confidence</a:t>
            </a:r>
            <a:r>
              <a:rPr/>
              <a:t> </a:t>
            </a:r>
            <a:r>
              <a:rPr/>
              <a:t>intervals</a:t>
            </a:r>
          </a:p>
        </p:txBody>
      </p:sp>
      <p:pic>
        <p:nvPicPr>
          <p:cNvPr descr="images/anova-interpretation.png" id="0" name="Picture 1"/>
          <p:cNvPicPr>
            <a:picLocks noGrp="1" noChangeAspect="1"/>
          </p:cNvPicPr>
          <p:nvPr/>
        </p:nvPicPr>
        <p:blipFill>
          <a:blip r:embed="rId3"/>
          <a:stretch>
            <a:fillRect/>
          </a:stretch>
        </p:blipFill>
        <p:spPr bwMode="auto">
          <a:xfrm>
            <a:off x="457200" y="2730500"/>
            <a:ext cx="8229600" cy="17653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6.</a:t>
            </a:r>
            <a:r>
              <a:rPr/>
              <a:t> </a:t>
            </a:r>
            <a:r>
              <a:rPr/>
              <a:t>Display</a:t>
            </a:r>
            <a:r>
              <a:rPr/>
              <a:t> </a:t>
            </a:r>
            <a:r>
              <a:rPr/>
              <a:t>of</a:t>
            </a:r>
            <a:r>
              <a:rPr/>
              <a:t> </a:t>
            </a:r>
            <a:r>
              <a:rPr/>
              <a:t>individual</a:t>
            </a:r>
            <a:r>
              <a:rPr/>
              <a:t> </a:t>
            </a:r>
            <a:r>
              <a:rPr/>
              <a:t>confidence</a:t>
            </a:r>
            <a:r>
              <a:rPr/>
              <a:t> </a:t>
            </a:r>
            <a:r>
              <a:rPr/>
              <a:t>intervals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Analysis of Means</dc:title>
  <dc:creator>Steve Simon</dc:creator>
  <cp:keywords/>
  <dcterms:created xsi:type="dcterms:W3CDTF">2022-04-14T00:28:09Z</dcterms:created>
  <dcterms:modified xsi:type="dcterms:W3CDTF">2022-04-14T00:28:09Z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date">
    <vt:lpwstr>Created 2022-04-03</vt:lpwstr>
  </property>
  <property fmtid="{D5CDD505-2E9C-101B-9397-08002B2CF9AE}" pid="4" name="output">
    <vt:lpwstr>powerpoint_presentation</vt:lpwstr>
  </property>
</Properties>
</file>