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anom-talk_files/figure-pptx/mista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
   9 2.26 2.79 2.99 3.13 3.24
  10 2.23 2.74 2.93 3.07 3.17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-0.02386 -0.02853
## -0.03001 -0.00428
## -0.03623 -0.04222
## -0.00144 -0.06466
## 0.00944 -0.00163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-0.02014 -0.02725
## 0.02268 -0.03323
## 0.03661 0.04378
## 0.05562 0.00977
## 0.05641 0.01816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anom-talk_files/figure-pptx/initial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position    avg stdev
## 1        1 -0.022 0.023
## 2        2  0.016 0.033
## 3        3  0.006 0.029
## 4        4  0.065 0.021
## 5        5  0.008 0.026
## 6        6 -0.013 0.016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anom-talk_files/figure-pptx/graph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avg    sp
## 1 0.01 0.025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anom-talk_files/figure-pptx/graph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anom-talk_files/figure-pptx/graph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group c_sections births
## 1    1A        150    923
## 2    1K         45    298
## 3    1B         34    170
## 4    1D         18    132
## 5    3I         20    106
## 6    3M         12    105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anom-talk_files/figure-pptx/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anom-talk_files/figure-pptx/touching-interv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2022-04-04T02:19:41Z</dcterms:created>
  <dcterms:modified xsi:type="dcterms:W3CDTF">2022-04-04T02:19:41Z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