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(ANOM)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underappreciated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relevance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comparisons.</a:t>
            </a:r>
            <a:r>
              <a:rPr/>
              <a:t> </a:t>
            </a:r>
            <a:r>
              <a:rPr/>
              <a:t>Unlike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(ANOVA),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compares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compares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direct.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ambiguities</a:t>
            </a:r>
            <a:r>
              <a:rPr/>
              <a:t> </a:t>
            </a:r>
            <a:r>
              <a:rPr/>
              <a:t>inherent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ANOVA,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misinterpretation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overlapping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mechanics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2022-04-03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Analysis of Means</a:t>
            </a:r>
          </a:p>
          <a:p>
            <a:pPr lvl="2"/>
            <a:r>
              <a:rPr/>
              <a:t>Applications</a:t>
            </a:r>
          </a:p>
          <a:p>
            <a:pPr lvl="3"/>
            <a:r>
              <a:rPr/>
              <a:t>Quality control</a:t>
            </a:r>
          </a:p>
          <a:p>
            <a:pPr lvl="3"/>
            <a:r>
              <a:rPr/>
              <a:t>Institutional comparisons</a:t>
            </a:r>
          </a:p>
          <a:p>
            <a:pPr lvl="1"/>
            <a:r>
              <a:rPr/>
              <a:t>Similar but different from ANOVA</a:t>
            </a:r>
          </a:p>
          <a:p>
            <a:pPr lvl="1"/>
            <a:r>
              <a:rPr/>
              <a:t>ANOM advantages</a:t>
            </a:r>
          </a:p>
          <a:p>
            <a:pPr lvl="2"/>
            <a:r>
              <a:rPr/>
              <a:t>Easy to calculate</a:t>
            </a:r>
          </a:p>
          <a:p>
            <a:pPr lvl="2"/>
            <a:r>
              <a:rPr/>
              <a:t>Simple, interpretable conclusions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Review: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l</m:t>
                      </m:r>
                      <m:r>
                        <m:t>l</m:t>
                      </m:r>
                      <m:r>
                        <m:t> 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j</m:t>
                      </m:r>
                    </m:oMath>
                  </m:oMathPara>
                </a14:m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≠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o</m:t>
                      </m:r>
                      <m:r>
                        <m:t>n</m:t>
                      </m:r>
                      <m:r>
                        <m:t>e</m:t>
                      </m:r>
                      <m:r>
                        <m:t> 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j</m:t>
                      </m:r>
                    </m:oMath>
                  </m:oMathPara>
                </a14:m>
              </a:p>
              <a:p>
                <a:pPr lvl="2"/>
                <a:r>
                  <a:rPr/>
                  <a:t>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M</m:t>
                        </m:r>
                        <m:r>
                          <m:t>S</m:t>
                        </m:r>
                        <m:r>
                          <m:t>T</m:t>
                        </m:r>
                        <m:r>
                          <m:t>R</m:t>
                        </m:r>
                      </m:num>
                      <m:den>
                        <m:r>
                          <m:t>M</m:t>
                        </m:r>
                        <m:r>
                          <m:t>S</m:t>
                        </m:r>
                        <m:r>
                          <m:t>E</m:t>
                        </m:r>
                      </m:den>
                    </m:f>
                    <m:r>
                      <m:rPr>
                        <m:sty m:val="p"/>
                      </m:rPr>
                      <m:t>&gt;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k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Analysis of Means</dc:title>
  <dc:creator>Steve Simon</dc:creator>
  <cp:keywords/>
  <dcterms:created xsi:type="dcterms:W3CDTF">2022-04-03T13:31:17Z</dcterms:created>
  <dcterms:modified xsi:type="dcterms:W3CDTF">2022-04-03T13:31:17Z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2022-04-03</vt:lpwstr>
  </property>
  <property fmtid="{D5CDD505-2E9C-101B-9397-08002B2CF9AE}" pid="3" name="output">
    <vt:lpwstr>powerpoint_presentation</vt:lpwstr>
  </property>
</Properties>
</file>