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spikes.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intuiton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correct.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adjustements.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intuition,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narrower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formerly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1-pbar,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u-bar.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C-chart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U-chart.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minor.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Donald</a:t>
            </a:r>
            <a:r>
              <a:rPr/>
              <a:t> </a:t>
            </a:r>
            <a:r>
              <a:rPr/>
              <a:t>Wheeler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simplicity,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multi-factor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ore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dwarves.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“</a:t>
            </a:r>
            <a:r>
              <a:rPr/>
              <a:t>Gimli</a:t>
            </a:r>
            <a:r>
              <a:rPr/>
              <a:t>”</a:t>
            </a:r>
            <a:r>
              <a:rPr/>
              <a:t> </a:t>
            </a:r>
            <a:r>
              <a:rPr/>
              <a:t>is?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qcc-outp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comm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Review</a:t>
            </a:r>
          </a:p>
          <a:p>
            <a:pPr lvl="3"/>
            <a:r>
              <a:rPr/>
              <a:t>ANOVA</a:t>
            </a:r>
          </a:p>
          <a:p>
            <a:pPr lvl="3"/>
            <a:r>
              <a:rPr/>
              <a:t>Control charts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Framework for Analysis of Means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Framework for Analysis of Means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A simple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-0.02386 -0.02853
## -0.03001 -0.00428
## -0.03623 -0.04222
## -0.00144 -0.06466
## 0.00944 -0.00163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-0.02014 -0.02725
## 0.02268 -0.03323
## 0.03661 0.04378
## 0.05562 0.00977
## 0.05641 0.01816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ages/label-graph-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position    avg stdev
## 1        1 -0.022 0.023
## 2        2  0.016 0.033
## 3        3  0.006 0.029
## 4        4  0.065 0.021
## 5        5  0.008 0.026
## 6        6 -0.013 0.016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images/label-graph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avg    sp
## 1 0.01 0.025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images/label-graph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plot-graph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A simple example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Extensions to proportions and counts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changes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</m:e>
                        </m:d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group c_sections births
## 1    1A        150    923
## 2    1K         45    298
## 3    1B         34    170
## 4    1D         18    132
## 5    3I         20    106
## 6    3M         12    105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csection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section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Examining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clinic cat_scans members
## 1      1        50  26.838
## 2      2        71  26.895
## 3      3        41  26.142
## 4      4        62  25.907
## 5      5        89  26.565</a:t>
            </a:r>
          </a:p>
          <a:p>
            <a:pPr lvl="0" marL="0" indent="0">
              <a:buNone/>
            </a:pPr>
            <a:r>
              <a:rPr/>
              <a:t>There are 313 CAT scans and 132.347 thousand members across all clinics, providing an overall rate of 2.36 scans per thousand patients.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images/ca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Note again that the limits change with i</a:t>
                </a:r>
              </a:p>
              <a:p>
                <a:pPr lvl="1"/>
                <a:r>
                  <a:rPr/>
                  <a:t>Limits for first clinic</a:t>
                </a:r>
              </a:p>
              <a:p>
                <a:pPr lvl="2"/>
                <a:r>
                  <a:rPr/>
                  <a:t>2.36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2.57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2.36</m:t>
                        </m:r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132.347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26.838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132.347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26.838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1.68 to 3.04</a:t>
                </a:r>
              </a:p>
              <a:p>
                <a:pPr lvl="2"/>
                <a:r>
                  <a:rPr/>
                  <a:t>The rate is 1.86</a:t>
                </a:r>
              </a:p>
              <a:p>
                <a:pPr lvl="2"/>
                <a:r>
                  <a:rPr/>
                  <a:t>This clinic’s CAT scan rate is not differnt from the overall CAT scan rate.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at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Extensions to proportions and counts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Other extensions</a:t>
            </a:r>
          </a:p>
          <a:p>
            <a:pPr lvl="2"/>
            <a:r>
              <a:rPr/>
              <a:t>How to interpret</a:t>
            </a:r>
          </a:p>
          <a:p>
            <a:pPr lvl="2"/>
            <a:r>
              <a:rPr/>
              <a:t>Contraindications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using ranks</a:t>
            </a:r>
          </a:p>
          <a:p>
            <a:pPr lvl="1"/>
            <a:r>
              <a:rPr/>
              <a:t>Multifactor studies</a:t>
            </a:r>
          </a:p>
          <a:p>
            <a:pPr lvl="1"/>
            <a:r>
              <a:rPr/>
              <a:t>Nonparametric approaches</a:t>
            </a:r>
          </a:p>
          <a:p>
            <a:pPr lvl="1"/>
            <a:r>
              <a:rPr/>
              <a:t>Testing variances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2"/>
            <a:r>
              <a:rPr/>
              <a:t>It can be applied for proportions or counts as well</a:t>
            </a:r>
          </a:p>
          <a:p>
            <a:pPr lvl="2"/>
            <a:r>
              <a:rPr/>
              <a:t>It has a simple interpretation</a:t>
            </a:r>
          </a:p>
          <a:p>
            <a:pPr lvl="2"/>
            <a:r>
              <a:rPr/>
              <a:t>It has a simple graphical display</a:t>
            </a:r>
          </a:p>
          <a:p>
            <a:pPr lvl="2"/>
            <a:r>
              <a:rPr/>
              <a:t>Useful for some but not all research settings</a:t>
            </a:r>
          </a:p>
          <a:p>
            <a:pPr lvl="1"/>
            <a:r>
              <a:rPr/>
              <a:t>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images/anova-interpre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png 
##  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2022-04-12T22:21:20Z</dcterms:created>
  <dcterms:modified xsi:type="dcterms:W3CDTF">2022-04-12T22:21:20Z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