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pmean/papers-and-presentations" TargetMode="External" /><Relationship Id="rId3" Type="http://schemas.openxmlformats.org/officeDocument/2006/relationships/hyperlink" Target="https://github.com/pmean/resume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ithub.com/pmean/resume" TargetMode="Externa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2021-04-14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publica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558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talks.</a:t>
            </a:r>
          </a:p>
        </p:txBody>
      </p:sp>
      <p:pic>
        <p:nvPicPr>
          <p:cNvPr descr="resume-presenta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00200"/>
            <a:ext cx="708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actively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PowerPoint slides available at </a:t>
            </a:r>
            <a:r>
              <a:rPr>
                <a:hlinkClick r:id="rId2"/>
              </a:rPr>
              <a:t>https://github.com/pmean/papers-and-presentations</a:t>
            </a:r>
            <a:r>
              <a:rPr/>
              <a:t>.</a:t>
            </a:r>
          </a:p>
          <a:p>
            <a:pPr lvl="1"/>
            <a:r>
              <a:rPr/>
              <a:t>My resume available at </a:t>
            </a:r>
            <a:r>
              <a:rPr>
                <a:hlinkClick r:id="rId3"/>
              </a:rPr>
              <a:t>https://github.com/pmean/resume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beneficial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Applied courses outside Department of Statistics</a:t>
            </a:r>
          </a:p>
          <a:p>
            <a:pPr lvl="2"/>
            <a:r>
              <a:rPr/>
              <a:t>Biostatistics, Education</a:t>
            </a:r>
          </a:p>
          <a:p>
            <a:pPr lvl="2"/>
            <a:r>
              <a:rPr/>
              <a:t>Very practical advice</a:t>
            </a:r>
          </a:p>
          <a:p>
            <a:pPr lvl="2"/>
            <a:r>
              <a:rPr/>
              <a:t>Specialized perspectives ()</a:t>
            </a:r>
          </a:p>
          <a:p>
            <a:pPr lvl="1"/>
            <a:r>
              <a:rPr/>
              <a:t>Theory of Mathematical Statistics</a:t>
            </a:r>
          </a:p>
          <a:p>
            <a:pPr lvl="2"/>
            <a:r>
              <a:rPr/>
              <a:t>KNowing foundations increases your confidence level</a:t>
            </a:r>
          </a:p>
          <a:p>
            <a:pPr lvl="2"/>
            <a:r>
              <a:rPr/>
              <a:t>Also makes you a quick learner of new methods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anything,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entering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workforce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position?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field?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Outside my area of expertise (sorry!)</a:t>
            </a:r>
          </a:p>
          <a:p>
            <a:pPr lvl="2"/>
            <a:r>
              <a:rPr/>
              <a:t>See various salary surveys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opportunities?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Outside my area of expertise (sorry!)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clients/collaborators?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Word of mouth</a:t>
            </a:r>
          </a:p>
          <a:p>
            <a:pPr lvl="2"/>
            <a:r>
              <a:rPr/>
              <a:t>Let everyone know you are looking</a:t>
            </a:r>
          </a:p>
          <a:p>
            <a:pPr lvl="1"/>
            <a:r>
              <a:rPr/>
              <a:t>Increase your visibility</a:t>
            </a:r>
          </a:p>
          <a:p>
            <a:pPr lvl="2"/>
            <a:r>
              <a:rPr/>
              <a:t>Blogs</a:t>
            </a:r>
          </a:p>
          <a:p>
            <a:pPr lvl="2"/>
            <a:r>
              <a:rPr/>
              <a:t>Social media</a:t>
            </a:r>
          </a:p>
          <a:p>
            <a:pPr lvl="2"/>
            <a:r>
              <a:rPr/>
              <a:t>Presentations</a:t>
            </a:r>
          </a:p>
          <a:p>
            <a:pPr lvl="2"/>
            <a:r>
              <a:rPr/>
              <a:t>Volunteer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regarding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priorities?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Life is short. Do the fun stuff first.</a:t>
            </a:r>
          </a:p>
          <a:p>
            <a:pPr lvl="1"/>
            <a:r>
              <a:rPr/>
              <a:t>Ask your boss for priorities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myself.</a:t>
            </a:r>
          </a:p>
        </p:txBody>
      </p:sp>
      <p:pic>
        <p:nvPicPr>
          <p:cNvPr descr="resume-tit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35300"/>
            <a:ext cx="82296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Resume,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>
                <a:hlinkClick r:id="rId3"/>
              </a:rPr>
              <a:t>https://github.com/pmean/resume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(who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consult)?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Nothing is ever outside my area of expertise!</a:t>
            </a:r>
          </a:p>
          <a:p>
            <a:pPr lvl="2"/>
            <a:r>
              <a:rPr/>
              <a:t>Just kidding</a:t>
            </a:r>
          </a:p>
          <a:p>
            <a:pPr lvl="2"/>
            <a:r>
              <a:rPr/>
              <a:t>But I do try to know a bit about everything</a:t>
            </a:r>
          </a:p>
          <a:p>
            <a:pPr lvl="1"/>
            <a:r>
              <a:rPr/>
              <a:t>Opportunity to learn on the job</a:t>
            </a:r>
          </a:p>
          <a:p>
            <a:pPr lvl="2"/>
            <a:r>
              <a:rPr/>
              <a:t>Books, short courses, Internet resources</a:t>
            </a:r>
          </a:p>
          <a:p>
            <a:pPr lvl="2"/>
            <a:r>
              <a:rPr/>
              <a:t>Build a network of helpers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collaborator,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and give regular feedback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dilemmas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Asking for the impossible</a:t>
            </a:r>
          </a:p>
          <a:p>
            <a:pPr lvl="2"/>
            <a:r>
              <a:rPr/>
              <a:t>“Blood from a turnip” test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</a:t>
            </a:r>
          </a:p>
        </p:txBody>
      </p:sp>
      <p:pic>
        <p:nvPicPr>
          <p:cNvPr descr="resume-educ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19400"/>
            <a:ext cx="82296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Education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juggle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jobs.</a:t>
            </a:r>
          </a:p>
        </p:txBody>
      </p:sp>
      <p:pic>
        <p:nvPicPr>
          <p:cNvPr descr="resume-current-experie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6002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Experience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experience-cm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600200"/>
            <a:ext cx="580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Uncle</a:t>
            </a:r>
            <a:r>
              <a:rPr/>
              <a:t> </a:t>
            </a:r>
            <a:r>
              <a:rPr/>
              <a:t>Sam,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experience-nio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46300"/>
            <a:ext cx="8229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Occupational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experience-bgs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600200"/>
            <a:ext cx="735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Bowling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director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center.</a:t>
            </a:r>
          </a:p>
        </p:txBody>
      </p:sp>
      <p:pic>
        <p:nvPicPr>
          <p:cNvPr descr="resume-experience-u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Iowa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reserach</a:t>
            </a:r>
            <a:r>
              <a:rPr/>
              <a:t> </a:t>
            </a:r>
            <a:r>
              <a:rPr/>
              <a:t>grants,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gran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Simon</dc:creator>
  <cp:keywords/>
  <dcterms:created xsi:type="dcterms:W3CDTF">2021-04-15T14:47:16Z</dcterms:created>
  <dcterms:modified xsi:type="dcterms:W3CDTF">2021-04-15T14:47:16Z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2021-04-14</vt:lpwstr>
  </property>
  <property fmtid="{D5CDD505-2E9C-101B-9397-08002B2CF9AE}" pid="3" name="output">
    <vt:lpwstr>powerpoint_presentation</vt:lpwstr>
  </property>
</Properties>
</file>