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3" Type="http://schemas.openxmlformats.org/officeDocument/2006/relationships/tableStyles" Target="tableStyles.xml" /><Relationship Id="rId12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11" Type="http://schemas.openxmlformats.org/officeDocument/2006/relationships/viewProps" Target="viewProps.xml" /><Relationship Id="rId10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stat.auckland.ac.nz/~ihaka/downloads/R-paper.pdf" TargetMode="Externa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Posters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PageDown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Steve</a:t>
            </a:r>
            <a:r>
              <a:rPr/>
              <a:t> </a:t>
            </a:r>
            <a:r>
              <a:rPr/>
              <a:t>Simon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5/17/2019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Hall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Fame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(</a:t>
            </a:r>
            <a:r>
              <a:rPr/>
              <a:t> </a:t>
            </a:r>
            <a:r>
              <a:rPr/>
              <a:t>1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John Chambers</a:t>
            </a:r>
          </a:p>
          <a:p>
            <a:pPr lvl="2"/>
            <a:r>
              <a:rPr/>
              <a:t>Becker, Chambers and Wilks, The New S Language: A Programming Environment for Statistical Analysis and Graphics (1988)</a:t>
            </a:r>
          </a:p>
          <a:p>
            <a:pPr lvl="2"/>
            <a:r>
              <a:rPr/>
              <a:t>Chambers and Hastie (Eds), Statistical Models in S (1992)</a:t>
            </a:r>
          </a:p>
          <a:p>
            <a:pPr lvl="1"/>
            <a:r>
              <a:rPr/>
              <a:t>Ross Ihaka and Robert Gentleman</a:t>
            </a:r>
          </a:p>
          <a:p>
            <a:pPr lvl="2"/>
            <a:r>
              <a:rPr/>
              <a:t>R: A language for data analysis and graphics. Journal of Computational and Graphical Statistics, 5(3):299-314, 1996. Available in </a:t>
            </a:r>
            <a:r>
              <a:rPr>
                <a:hlinkClick r:id="rId2"/>
              </a:rPr>
              <a:t>PDF format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Hall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Fame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(2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William Venables and Brian Ripley</a:t>
            </a:r>
          </a:p>
          <a:p>
            <a:pPr lvl="2"/>
            <a:r>
              <a:rPr/>
              <a:t>Modern Applied Statistics with S</a:t>
            </a:r>
          </a:p>
          <a:p>
            <a:pPr lvl="1"/>
            <a:r>
              <a:rPr/>
              <a:t>Frank Harrell</a:t>
            </a:r>
          </a:p>
          <a:p>
            <a:pPr lvl="2"/>
            <a:r>
              <a:rPr/>
              <a:t>Hmisc, rms packages</a:t>
            </a:r>
          </a:p>
          <a:p>
            <a:pPr lvl="1"/>
            <a:r>
              <a:rPr/>
              <a:t>Hadley Wickham</a:t>
            </a:r>
          </a:p>
          <a:p>
            <a:pPr lvl="2"/>
            <a:r>
              <a:rPr/>
              <a:t>tidyverse packages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Hall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Fame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R,</a:t>
            </a:r>
            <a:r>
              <a:rPr/>
              <a:t> </a:t>
            </a:r>
            <a:r>
              <a:rPr/>
              <a:t>latest</a:t>
            </a:r>
            <a:r>
              <a:rPr/>
              <a:t> </a:t>
            </a:r>
            <a:r>
              <a:rPr/>
              <a:t>addition</a:t>
            </a:r>
            <a:r>
              <a:rPr/>
              <a:t> </a:t>
            </a:r>
            <a:r>
              <a:rPr/>
              <a:t>(1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Yihui Xie</a:t>
            </a:r>
          </a:p>
          <a:p>
            <a:pPr lvl="2"/>
            <a:r>
              <a:rPr b="1"/>
              <a:t>animation</a:t>
            </a:r>
            <a:r>
              <a:rPr/>
              <a:t>: a gallery of animations in statistics and utilities to create animations, </a:t>
            </a:r>
            <a:r>
              <a:rPr b="1"/>
              <a:t>blogdown</a:t>
            </a:r>
            <a:r>
              <a:rPr/>
              <a:t>: create blogs and websites with R Markdown, </a:t>
            </a:r>
            <a:r>
              <a:rPr b="1"/>
              <a:t>bookdown</a:t>
            </a:r>
            <a:r>
              <a:rPr/>
              <a:t>: author books and technical documents with R Markdown, </a:t>
            </a:r>
            <a:r>
              <a:rPr b="1"/>
              <a:t>DT</a:t>
            </a:r>
            <a:r>
              <a:rPr/>
              <a:t>: a wrapper of the JavaScript library DataTables, </a:t>
            </a:r>
            <a:r>
              <a:rPr b="1"/>
              <a:t>formatR</a:t>
            </a:r>
            <a:r>
              <a:rPr/>
              <a:t>: Format R code automatically, </a:t>
            </a:r>
            <a:r>
              <a:rPr b="1"/>
              <a:t>knitr</a:t>
            </a:r>
            <a:r>
              <a:rPr/>
              <a:t>: Dynamic report generation with R, </a:t>
            </a:r>
            <a:r>
              <a:rPr b="1"/>
              <a:t>printr</a:t>
            </a:r>
            <a:r>
              <a:rPr/>
              <a:t>: Some printing methods for knitr, </a:t>
            </a:r>
            <a:r>
              <a:rPr b="1"/>
              <a:t>Rd2roxygen</a:t>
            </a:r>
            <a:r>
              <a:rPr/>
              <a:t>: Convert Rd to roxygen documentation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Hall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Fame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R,</a:t>
            </a:r>
            <a:r>
              <a:rPr/>
              <a:t> </a:t>
            </a:r>
            <a:r>
              <a:rPr/>
              <a:t>latest</a:t>
            </a:r>
            <a:r>
              <a:rPr/>
              <a:t> </a:t>
            </a:r>
            <a:r>
              <a:rPr/>
              <a:t>addition</a:t>
            </a:r>
            <a:r>
              <a:rPr/>
              <a:t> </a:t>
            </a:r>
            <a:r>
              <a:rPr/>
              <a:t>(2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Yihui Xie</a:t>
            </a:r>
          </a:p>
          <a:p>
            <a:pPr lvl="2"/>
            <a:r>
              <a:rPr b="1"/>
              <a:t>rlp</a:t>
            </a:r>
            <a:r>
              <a:rPr/>
              <a:t>: Write an R package using literate programming techniques, </a:t>
            </a:r>
            <a:r>
              <a:rPr b="1"/>
              <a:t>servr</a:t>
            </a:r>
            <a:r>
              <a:rPr/>
              <a:t>: a simple HTTP server to serve static files or dynamic documents, </a:t>
            </a:r>
            <a:r>
              <a:rPr b="1"/>
              <a:t>testit</a:t>
            </a:r>
            <a:r>
              <a:rPr/>
              <a:t>: a simple package for testing R packages, </a:t>
            </a:r>
            <a:r>
              <a:rPr b="1"/>
              <a:t>tinytex</a:t>
            </a:r>
            <a:r>
              <a:rPr/>
              <a:t>: a lightweight LaTeX distribution based on TeX Live, </a:t>
            </a:r>
            <a:r>
              <a:rPr b="1"/>
              <a:t>tufte</a:t>
            </a:r>
            <a:r>
              <a:rPr/>
              <a:t>: Tufte styles for R Markdown documents, </a:t>
            </a:r>
            <a:r>
              <a:rPr b="1"/>
              <a:t>xaringan</a:t>
            </a:r>
            <a:r>
              <a:rPr/>
              <a:t>: presentation ninja, </a:t>
            </a:r>
            <a:r>
              <a:rPr b="1"/>
              <a:t>xfun</a:t>
            </a:r>
            <a:r>
              <a:rPr/>
              <a:t>: miscellaneous functions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One</a:t>
            </a:r>
            <a:r>
              <a:rPr/>
              <a:t> </a:t>
            </a:r>
            <a:r>
              <a:rPr/>
              <a:t>degree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separation</a:t>
            </a:r>
            <a:r>
              <a:rPr/>
              <a:t> </a:t>
            </a:r>
            <a:r>
              <a:rPr/>
              <a:t>(1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2)</a:t>
            </a:r>
          </a:p>
        </p:txBody>
      </p:sp>
      <p:pic>
        <p:nvPicPr>
          <p:cNvPr descr="../images/r-contes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46300" y="1600200"/>
            <a:ext cx="4838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Revolutions</a:t>
            </a:r>
            <a:r>
              <a:rPr/>
              <a:t> </a:t>
            </a:r>
            <a:r>
              <a:rPr/>
              <a:t>blog</a:t>
            </a:r>
            <a:r>
              <a:rPr/>
              <a:t> </a:t>
            </a:r>
            <a:r>
              <a:rPr/>
              <a:t>entry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One</a:t>
            </a:r>
            <a:r>
              <a:rPr/>
              <a:t> </a:t>
            </a:r>
            <a:r>
              <a:rPr/>
              <a:t>degree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separation</a:t>
            </a:r>
            <a:r>
              <a:rPr/>
              <a:t> </a:t>
            </a:r>
            <a:r>
              <a:rPr/>
              <a:t>(2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2)</a:t>
            </a:r>
          </a:p>
        </p:txBody>
      </p:sp>
      <p:pic>
        <p:nvPicPr>
          <p:cNvPr descr="../images/r-contest-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54200"/>
            <a:ext cx="8229600" cy="3517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Revolutions</a:t>
            </a:r>
            <a:r>
              <a:rPr/>
              <a:t> </a:t>
            </a:r>
            <a:r>
              <a:rPr/>
              <a:t>blog</a:t>
            </a:r>
            <a:r>
              <a:rPr/>
              <a:t> </a:t>
            </a:r>
            <a:r>
              <a:rPr/>
              <a:t>entry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Strange</a:t>
            </a:r>
            <a:r>
              <a:rPr/>
              <a:t> </a:t>
            </a:r>
            <a:r>
              <a:rPr/>
              <a:t>fact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Yihui</a:t>
            </a:r>
            <a:r>
              <a:rPr/>
              <a:t> </a:t>
            </a:r>
            <a:r>
              <a:rPr/>
              <a:t>Xie</a:t>
            </a:r>
          </a:p>
        </p:txBody>
      </p:sp>
      <p:pic>
        <p:nvPicPr>
          <p:cNvPr descr="../images/yolo-equals-tru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879600" y="1600200"/>
            <a:ext cx="53721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Image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Karl</a:t>
            </a:r>
            <a:r>
              <a:rPr/>
              <a:t> </a:t>
            </a:r>
            <a:r>
              <a:rPr/>
              <a:t>Broman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Posters using PageDown</dc:title>
  <dc:creator>Steve Simon</dc:creator>
  <cp:keywords/>
  <dcterms:created xsi:type="dcterms:W3CDTF">2019-05-17T16:21:36Z</dcterms:created>
  <dcterms:modified xsi:type="dcterms:W3CDTF">2019-05-17T16:21:36Z</dcterms:modified>
</cp:coreProperties>
</file>