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4" Type="http://schemas.openxmlformats.org/officeDocument/2006/relationships/image" Target="../media/image2.png" /><Relationship Id="rId3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11/19/2019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25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nes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7432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Steve Simon</dc:creator>
  <cp:keywords/>
  <dcterms:created xsi:type="dcterms:W3CDTF">2019-11-19T17:12:11Z</dcterms:created>
  <dcterms:modified xsi:type="dcterms:W3CDTF">2019-11-19T17:12:11Z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11/19/2019</vt:lpwstr>
  </property>
  <property fmtid="{D5CDD505-2E9C-101B-9397-08002B2CF9AE}" pid="3" name="output">
    <vt:lpwstr>powerpoint_presentation</vt:lpwstr>
  </property>
</Properties>
</file>