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notesMaster" Target="notesMasters/notesMaster1.xml" /><Relationship Id="rId52" Type="http://schemas.openxmlformats.org/officeDocument/2006/relationships/tableStyles" Target="tableStyles.xml" /><Relationship Id="rId51" Type="http://schemas.openxmlformats.org/officeDocument/2006/relationships/theme" Target="theme/theme1.xml" /><Relationship Id="rId1" Type="http://schemas.openxmlformats.org/officeDocument/2006/relationships/slideMaster" Target="slideMasters/slideMaster1.xml" /><Relationship Id="rId50" Type="http://schemas.openxmlformats.org/officeDocument/2006/relationships/viewProps" Target="viewProps.xml" /><Relationship Id="rId4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add</a:t>
            </a:r>
            <a:r>
              <a:rPr/>
              <a:t> </a:t>
            </a:r>
            <a:r>
              <a:rPr/>
              <a:t>a</a:t>
            </a:r>
            <a:r>
              <a:rPr/>
              <a:t> </a:t>
            </a:r>
            <a:r>
              <a:rPr/>
              <a:t>template</a:t>
            </a:r>
            <a:r>
              <a:rPr/>
              <a:t> </a:t>
            </a:r>
            <a:r>
              <a:rPr/>
              <a:t>with</a:t>
            </a:r>
            <a:r>
              <a:rPr/>
              <a:t> </a:t>
            </a:r>
            <a:r>
              <a:rPr/>
              <a:t>the</a:t>
            </a:r>
            <a:r>
              <a:rPr/>
              <a:t> </a:t>
            </a:r>
            <a:r>
              <a:rPr/>
              <a:t>following</a:t>
            </a:r>
            <a:r>
              <a:rPr/>
              <a:t> </a:t>
            </a:r>
            <a:r>
              <a:rPr/>
              <a:t>line</a:t>
            </a:r>
            <a:r>
              <a:rPr/>
              <a:t> </a:t>
            </a:r>
            <a:r>
              <a:rPr/>
              <a:t>reference_doc:</a:t>
            </a:r>
            <a:r>
              <a:rPr/>
              <a:t> </a:t>
            </a:r>
            <a:r>
              <a:rPr/>
              <a:t>T#015</a:t>
            </a:r>
            <a:r>
              <a:rPr/>
              <a:t> </a:t>
            </a:r>
            <a:r>
              <a:rPr/>
              <a:t>STSP-PPT-Wide-Template.potx</a:t>
            </a:r>
          </a:p>
          <a:p>
            <a:pPr lvl="0" marL="0" indent="0">
              <a:buNone/>
            </a:pPr>
          </a:p>
          <a:p>
            <a:pPr lvl="0" marL="0" indent="0">
              <a:buNone/>
            </a:pPr>
            <a:r>
              <a:rPr/>
              <a:t>Here</a:t>
            </a:r>
            <a:r>
              <a:rPr/>
              <a:t> </a:t>
            </a:r>
            <a:r>
              <a:rPr/>
              <a:t>is</a:t>
            </a:r>
            <a:r>
              <a:rPr/>
              <a:t> </a:t>
            </a:r>
            <a:r>
              <a:rPr/>
              <a:t>the</a:t>
            </a:r>
            <a:r>
              <a:rPr/>
              <a:t> </a:t>
            </a:r>
            <a:r>
              <a:rPr/>
              <a:t>abstract</a:t>
            </a:r>
            <a:r>
              <a:rPr/>
              <a:t> </a:t>
            </a:r>
            <a:r>
              <a:rPr/>
              <a:t>of</a:t>
            </a:r>
            <a:r>
              <a:rPr/>
              <a:t> </a:t>
            </a:r>
            <a:r>
              <a:rPr/>
              <a:t>this</a:t>
            </a:r>
            <a:r>
              <a:rPr/>
              <a:t> </a:t>
            </a:r>
            <a:r>
              <a:rPr/>
              <a:t>talk,</a:t>
            </a:r>
            <a:r>
              <a:rPr/>
              <a:t> </a:t>
            </a:r>
            <a:r>
              <a:rPr/>
              <a:t>which</a:t>
            </a:r>
            <a:r>
              <a:rPr/>
              <a:t> </a:t>
            </a:r>
            <a:r>
              <a:rPr/>
              <a:t>I</a:t>
            </a:r>
            <a:r>
              <a:rPr/>
              <a:t> </a:t>
            </a:r>
            <a:r>
              <a:rPr/>
              <a:t>am</a:t>
            </a:r>
            <a:r>
              <a:rPr/>
              <a:t> </a:t>
            </a:r>
            <a:r>
              <a:rPr/>
              <a:t>placing</a:t>
            </a:r>
            <a:r>
              <a:rPr/>
              <a:t> </a:t>
            </a:r>
            <a:r>
              <a:rPr/>
              <a:t>in</a:t>
            </a:r>
            <a:r>
              <a:rPr/>
              <a:t> </a:t>
            </a:r>
            <a:r>
              <a:rPr/>
              <a:t>the</a:t>
            </a:r>
            <a:r>
              <a:rPr/>
              <a:t> </a:t>
            </a:r>
            <a:r>
              <a:rPr/>
              <a:t>speaker</a:t>
            </a:r>
            <a:r>
              <a:rPr/>
              <a:t> </a:t>
            </a:r>
            <a:r>
              <a:rPr/>
              <a:t>notes</a:t>
            </a:r>
            <a:r>
              <a:rPr/>
              <a:t> </a:t>
            </a:r>
            <a:r>
              <a:rPr/>
              <a:t>just</a:t>
            </a:r>
            <a:r>
              <a:rPr/>
              <a:t> </a:t>
            </a:r>
            <a:r>
              <a:rPr/>
              <a:t>to</a:t>
            </a:r>
            <a:r>
              <a:rPr/>
              <a:t> </a:t>
            </a:r>
            <a:r>
              <a:rPr/>
              <a:t>serve</a:t>
            </a:r>
            <a:r>
              <a:rPr/>
              <a:t> </a:t>
            </a:r>
            <a:r>
              <a:rPr/>
              <a:t>as</a:t>
            </a:r>
            <a:r>
              <a:rPr/>
              <a:t> </a:t>
            </a:r>
            <a:r>
              <a:rPr/>
              <a:t>a</a:t>
            </a:r>
            <a:r>
              <a:rPr/>
              <a:t> </a:t>
            </a:r>
            <a:r>
              <a:rPr/>
              <a:t>reminder</a:t>
            </a:r>
            <a:r>
              <a:rPr/>
              <a:t> </a:t>
            </a:r>
            <a:r>
              <a:rPr/>
              <a:t>to</a:t>
            </a:r>
            <a:r>
              <a:rPr/>
              <a:t> </a:t>
            </a:r>
            <a:r>
              <a:rPr/>
              <a:t>me</a:t>
            </a:r>
            <a:r>
              <a:rPr/>
              <a:t> </a:t>
            </a:r>
            <a:r>
              <a:rPr/>
              <a:t>of</a:t>
            </a:r>
            <a:r>
              <a:rPr/>
              <a:t> </a:t>
            </a:r>
            <a:r>
              <a:rPr/>
              <a:t>what</a:t>
            </a:r>
            <a:r>
              <a:rPr/>
              <a:t> </a:t>
            </a:r>
            <a:r>
              <a:rPr/>
              <a:t>I</a:t>
            </a:r>
            <a:r>
              <a:rPr/>
              <a:t> </a:t>
            </a:r>
            <a:r>
              <a:rPr/>
              <a:t>should</a:t>
            </a:r>
            <a:r>
              <a:rPr/>
              <a:t> </a:t>
            </a:r>
            <a:r>
              <a:rPr/>
              <a:t>be</a:t>
            </a:r>
            <a:r>
              <a:rPr/>
              <a:t> </a:t>
            </a:r>
            <a:r>
              <a:rPr/>
              <a:t>sure</a:t>
            </a:r>
            <a:r>
              <a:rPr/>
              <a:t> </a:t>
            </a:r>
            <a:r>
              <a:rPr/>
              <a:t>to</a:t>
            </a:r>
            <a:r>
              <a:rPr/>
              <a:t> </a:t>
            </a:r>
            <a:r>
              <a:rPr/>
              <a:t>cover.</a:t>
            </a:r>
          </a:p>
          <a:p>
            <a:pPr lvl="0" marL="0" indent="0">
              <a:buNone/>
            </a:pPr>
          </a:p>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a:p>
            <a:pPr lvl="0" marL="0" indent="0">
              <a:buNone/>
            </a:pPr>
          </a:p>
          <a:p>
            <a:pPr lvl="0" marL="0" indent="0">
              <a:buNone/>
            </a:pPr>
            <a:r>
              <a:rPr/>
              <a:t>You</a:t>
            </a:r>
            <a:r>
              <a:rPr/>
              <a:t> </a:t>
            </a:r>
            <a:r>
              <a:rPr/>
              <a:t>may</a:t>
            </a:r>
            <a:r>
              <a:rPr/>
              <a:t> </a:t>
            </a:r>
            <a:r>
              <a:rPr/>
              <a:t>feel</a:t>
            </a:r>
            <a:r>
              <a:rPr/>
              <a:t> </a:t>
            </a:r>
            <a:r>
              <a:rPr/>
              <a:t>confused</a:t>
            </a:r>
            <a:r>
              <a:rPr/>
              <a:t> </a:t>
            </a:r>
            <a:r>
              <a:rPr/>
              <a:t>about</a:t>
            </a:r>
            <a:r>
              <a:rPr/>
              <a:t> </a:t>
            </a:r>
            <a:r>
              <a:rPr/>
              <a:t>the</a:t>
            </a:r>
            <a:r>
              <a:rPr/>
              <a:t> </a:t>
            </a:r>
            <a:r>
              <a:rPr/>
              <a:t>process</a:t>
            </a:r>
            <a:r>
              <a:rPr/>
              <a:t> </a:t>
            </a:r>
            <a:r>
              <a:rPr/>
              <a:t>of</a:t>
            </a:r>
            <a:r>
              <a:rPr/>
              <a:t> </a:t>
            </a:r>
            <a:r>
              <a:rPr/>
              <a:t>establishing</a:t>
            </a:r>
            <a:r>
              <a:rPr/>
              <a:t> </a:t>
            </a:r>
            <a:r>
              <a:rPr/>
              <a:t>reliability</a:t>
            </a:r>
            <a:r>
              <a:rPr/>
              <a:t> </a:t>
            </a:r>
            <a:r>
              <a:rPr/>
              <a:t>and</a:t>
            </a:r>
            <a:r>
              <a:rPr/>
              <a:t> </a:t>
            </a:r>
            <a:r>
              <a:rPr/>
              <a:t>validity</a:t>
            </a:r>
            <a:r>
              <a:rPr/>
              <a:t> </a:t>
            </a:r>
            <a:r>
              <a:rPr/>
              <a:t>of</a:t>
            </a:r>
            <a:r>
              <a:rPr/>
              <a:t> </a:t>
            </a:r>
            <a:r>
              <a:rPr/>
              <a:t>the</a:t>
            </a:r>
            <a:r>
              <a:rPr/>
              <a:t> </a:t>
            </a:r>
            <a:r>
              <a:rPr/>
              <a:t>measurements</a:t>
            </a:r>
            <a:r>
              <a:rPr/>
              <a:t> </a:t>
            </a:r>
            <a:r>
              <a:rPr/>
              <a:t>that</a:t>
            </a:r>
            <a:r>
              <a:rPr/>
              <a:t> </a:t>
            </a:r>
            <a:r>
              <a:rPr/>
              <a:t>you</a:t>
            </a:r>
            <a:r>
              <a:rPr/>
              <a:t> </a:t>
            </a:r>
            <a:r>
              <a:rPr/>
              <a:t>use</a:t>
            </a:r>
            <a:r>
              <a:rPr/>
              <a:t> </a:t>
            </a:r>
            <a:r>
              <a:rPr/>
              <a:t>in</a:t>
            </a:r>
            <a:r>
              <a:rPr/>
              <a:t> </a:t>
            </a:r>
            <a:r>
              <a:rPr/>
              <a:t>your</a:t>
            </a:r>
            <a:r>
              <a:rPr/>
              <a:t> </a:t>
            </a:r>
            <a:r>
              <a:rPr/>
              <a:t>research</a:t>
            </a:r>
            <a:r>
              <a:rPr/>
              <a:t> </a:t>
            </a:r>
            <a:r>
              <a:rPr/>
              <a:t>study.</a:t>
            </a:r>
            <a:r>
              <a:rPr/>
              <a:t> </a:t>
            </a:r>
            <a:r>
              <a:rPr/>
              <a:t>It</a:t>
            </a:r>
            <a:r>
              <a:rPr/>
              <a:t> </a:t>
            </a:r>
            <a:r>
              <a:rPr/>
              <a:t>is</a:t>
            </a:r>
            <a:r>
              <a:rPr/>
              <a:t> </a:t>
            </a:r>
            <a:r>
              <a:rPr/>
              <a:t>probably</a:t>
            </a:r>
            <a:r>
              <a:rPr/>
              <a:t> </a:t>
            </a:r>
            <a:r>
              <a:rPr/>
              <a:t>caused</a:t>
            </a:r>
            <a:r>
              <a:rPr/>
              <a:t> </a:t>
            </a:r>
            <a:r>
              <a:rPr/>
              <a:t>by</a:t>
            </a:r>
            <a:r>
              <a:rPr/>
              <a:t> </a:t>
            </a:r>
            <a:r>
              <a:rPr/>
              <a:t>the</a:t>
            </a:r>
            <a:r>
              <a:rPr/>
              <a:t> </a:t>
            </a:r>
            <a:r>
              <a:rPr/>
              <a:t>dizzying</a:t>
            </a:r>
            <a:r>
              <a:rPr/>
              <a:t> </a:t>
            </a:r>
            <a:r>
              <a:rPr/>
              <a:t>number</a:t>
            </a:r>
            <a:r>
              <a:rPr/>
              <a:t> </a:t>
            </a:r>
            <a:r>
              <a:rPr/>
              <a:t>of</a:t>
            </a:r>
            <a:r>
              <a:rPr/>
              <a:t> </a:t>
            </a:r>
            <a:r>
              <a:rPr/>
              <a:t>choices</a:t>
            </a:r>
            <a:r>
              <a:rPr/>
              <a:t> </a:t>
            </a:r>
            <a:r>
              <a:rPr/>
              <a:t>available</a:t>
            </a:r>
            <a:r>
              <a:rPr/>
              <a:t> </a:t>
            </a:r>
            <a:r>
              <a:rPr/>
              <a:t>to</a:t>
            </a:r>
            <a:r>
              <a:rPr/>
              <a:t> </a:t>
            </a:r>
            <a:r>
              <a:rPr/>
              <a:t>you.</a:t>
            </a:r>
            <a:r>
              <a:rPr/>
              <a:t> </a:t>
            </a:r>
            <a:r>
              <a:rPr/>
              <a:t>Here’s</a:t>
            </a:r>
            <a:r>
              <a:rPr/>
              <a:t> </a:t>
            </a:r>
            <a:r>
              <a:rPr/>
              <a:t>some</a:t>
            </a:r>
            <a:r>
              <a:rPr/>
              <a:t> </a:t>
            </a:r>
            <a:r>
              <a:rPr/>
              <a:t>practical</a:t>
            </a:r>
            <a:r>
              <a:rPr/>
              <a:t> </a:t>
            </a:r>
            <a:r>
              <a:rPr/>
              <a:t>advice.</a:t>
            </a:r>
            <a:r>
              <a:rPr/>
              <a:t> </a:t>
            </a:r>
            <a:r>
              <a:rPr/>
              <a:t>Reliability</a:t>
            </a:r>
            <a:r>
              <a:rPr/>
              <a:t> </a:t>
            </a:r>
            <a:r>
              <a:rPr/>
              <a:t>and</a:t>
            </a:r>
            <a:r>
              <a:rPr/>
              <a:t> </a:t>
            </a:r>
            <a:r>
              <a:rPr/>
              <a:t>validity</a:t>
            </a:r>
            <a:r>
              <a:rPr/>
              <a:t> </a:t>
            </a:r>
            <a:r>
              <a:rPr/>
              <a:t>are</a:t>
            </a:r>
            <a:r>
              <a:rPr/>
              <a:t> </a:t>
            </a:r>
            <a:r>
              <a:rPr/>
              <a:t>very</a:t>
            </a:r>
            <a:r>
              <a:rPr/>
              <a:t> </a:t>
            </a:r>
            <a:r>
              <a:rPr/>
              <a:t>important,</a:t>
            </a:r>
            <a:r>
              <a:rPr/>
              <a:t> </a:t>
            </a:r>
            <a:r>
              <a:rPr/>
              <a:t>but</a:t>
            </a:r>
            <a:r>
              <a:rPr/>
              <a:t> </a:t>
            </a:r>
            <a:r>
              <a:rPr/>
              <a:t>you</a:t>
            </a:r>
            <a:r>
              <a:rPr/>
              <a:t> </a:t>
            </a:r>
            <a:r>
              <a:rPr/>
              <a:t>can</a:t>
            </a:r>
            <a:r>
              <a:rPr/>
              <a:t> </a:t>
            </a:r>
            <a:r>
              <a:rPr/>
              <a:t>skip</a:t>
            </a:r>
            <a:r>
              <a:rPr/>
              <a:t> </a:t>
            </a:r>
            <a:r>
              <a:rPr/>
              <a:t>the</a:t>
            </a:r>
            <a:r>
              <a:rPr/>
              <a:t> </a:t>
            </a:r>
            <a:r>
              <a:rPr/>
              <a:t>effort</a:t>
            </a:r>
            <a:r>
              <a:rPr/>
              <a:t> </a:t>
            </a:r>
            <a:r>
              <a:rPr/>
              <a:t>entirely</a:t>
            </a:r>
            <a:r>
              <a:rPr/>
              <a:t> </a:t>
            </a:r>
            <a:r>
              <a:rPr/>
              <a:t>for</a:t>
            </a:r>
            <a:r>
              <a:rPr/>
              <a:t> </a:t>
            </a:r>
            <a:r>
              <a:rPr/>
              <a:t>some</a:t>
            </a:r>
            <a:r>
              <a:rPr/>
              <a:t> </a:t>
            </a:r>
            <a:r>
              <a:rPr/>
              <a:t>measurements.</a:t>
            </a:r>
            <a:r>
              <a:rPr/>
              <a:t> </a:t>
            </a:r>
            <a:r>
              <a:rPr/>
              <a:t>Furthermore,</a:t>
            </a:r>
            <a:r>
              <a:rPr/>
              <a:t> </a:t>
            </a:r>
            <a:r>
              <a:rPr/>
              <a:t>some</a:t>
            </a:r>
            <a:r>
              <a:rPr/>
              <a:t> </a:t>
            </a:r>
            <a:r>
              <a:rPr/>
              <a:t>approaches</a:t>
            </a:r>
            <a:r>
              <a:rPr/>
              <a:t> </a:t>
            </a:r>
            <a:r>
              <a:rPr/>
              <a:t>to</a:t>
            </a:r>
            <a:r>
              <a:rPr/>
              <a:t> </a:t>
            </a:r>
            <a:r>
              <a:rPr/>
              <a:t>reliability</a:t>
            </a:r>
            <a:r>
              <a:rPr/>
              <a:t> </a:t>
            </a:r>
            <a:r>
              <a:rPr/>
              <a:t>and</a:t>
            </a:r>
            <a:r>
              <a:rPr/>
              <a:t> </a:t>
            </a:r>
            <a:r>
              <a:rPr/>
              <a:t>validity</a:t>
            </a:r>
            <a:r>
              <a:rPr/>
              <a:t> </a:t>
            </a:r>
            <a:r>
              <a:rPr/>
              <a:t>only</a:t>
            </a:r>
            <a:r>
              <a:rPr/>
              <a:t> </a:t>
            </a:r>
            <a:r>
              <a:rPr/>
              <a:t>make</a:t>
            </a:r>
            <a:r>
              <a:rPr/>
              <a:t> </a:t>
            </a:r>
            <a:r>
              <a:rPr/>
              <a:t>sense</a:t>
            </a:r>
            <a:r>
              <a:rPr/>
              <a:t> </a:t>
            </a:r>
            <a:r>
              <a:rPr/>
              <a:t>for</a:t>
            </a:r>
            <a:r>
              <a:rPr/>
              <a:t> </a:t>
            </a:r>
            <a:r>
              <a:rPr/>
              <a:t>a</a:t>
            </a:r>
            <a:r>
              <a:rPr/>
              <a:t> </a:t>
            </a:r>
            <a:r>
              <a:rPr/>
              <a:t>composite</a:t>
            </a:r>
            <a:r>
              <a:rPr/>
              <a:t> </a:t>
            </a:r>
            <a:r>
              <a:rPr/>
              <a:t>measurement</a:t>
            </a:r>
            <a:r>
              <a:rPr/>
              <a:t> </a:t>
            </a:r>
            <a:r>
              <a:rPr/>
              <a:t>and</a:t>
            </a:r>
            <a:r>
              <a:rPr/>
              <a:t> </a:t>
            </a:r>
            <a:r>
              <a:rPr/>
              <a:t>can</a:t>
            </a:r>
            <a:r>
              <a:rPr/>
              <a:t> </a:t>
            </a:r>
            <a:r>
              <a:rPr/>
              <a:t>be</a:t>
            </a:r>
            <a:r>
              <a:rPr/>
              <a:t> </a:t>
            </a:r>
            <a:r>
              <a:rPr/>
              <a:t>safely</a:t>
            </a:r>
            <a:r>
              <a:rPr/>
              <a:t> </a:t>
            </a:r>
            <a:r>
              <a:rPr/>
              <a:t>skipped</a:t>
            </a:r>
            <a:r>
              <a:rPr/>
              <a:t> </a:t>
            </a:r>
            <a:r>
              <a:rPr/>
              <a:t>for</a:t>
            </a:r>
            <a:r>
              <a:rPr/>
              <a:t> </a:t>
            </a:r>
            <a:r>
              <a:rPr/>
              <a:t>an</a:t>
            </a:r>
            <a:r>
              <a:rPr/>
              <a:t> </a:t>
            </a:r>
            <a:r>
              <a:rPr/>
              <a:t>individual</a:t>
            </a:r>
            <a:r>
              <a:rPr/>
              <a:t> </a:t>
            </a:r>
            <a:r>
              <a:rPr/>
              <a:t>or</a:t>
            </a:r>
            <a:r>
              <a:rPr/>
              <a:t> </a:t>
            </a:r>
            <a:r>
              <a:rPr/>
              <a:t>univariate</a:t>
            </a:r>
            <a:r>
              <a:rPr/>
              <a:t> </a:t>
            </a:r>
            <a:r>
              <a:rPr/>
              <a:t>measurement.</a:t>
            </a:r>
            <a:r>
              <a:rPr/>
              <a:t> </a:t>
            </a:r>
            <a:r>
              <a:rPr/>
              <a:t>For</a:t>
            </a:r>
            <a:r>
              <a:rPr/>
              <a:t> </a:t>
            </a:r>
            <a:r>
              <a:rPr/>
              <a:t>the</a:t>
            </a:r>
            <a:r>
              <a:rPr/>
              <a:t> </a:t>
            </a:r>
            <a:r>
              <a:rPr/>
              <a:t>rest</a:t>
            </a:r>
            <a:r>
              <a:rPr/>
              <a:t> </a:t>
            </a:r>
            <a:r>
              <a:rPr/>
              <a:t>of</a:t>
            </a:r>
            <a:r>
              <a:rPr/>
              <a:t> </a:t>
            </a:r>
            <a:r>
              <a:rPr/>
              <a:t>your</a:t>
            </a:r>
            <a:r>
              <a:rPr/>
              <a:t> </a:t>
            </a:r>
            <a:r>
              <a:rPr/>
              <a:t>measurements,</a:t>
            </a:r>
            <a:r>
              <a:rPr/>
              <a:t> </a:t>
            </a:r>
            <a:r>
              <a:rPr/>
              <a:t>a</a:t>
            </a:r>
            <a:r>
              <a:rPr/>
              <a:t> </a:t>
            </a:r>
            <a:r>
              <a:rPr/>
              <a:t>key</a:t>
            </a:r>
            <a:r>
              <a:rPr/>
              <a:t> </a:t>
            </a:r>
            <a:r>
              <a:rPr/>
              <a:t>distinction</a:t>
            </a:r>
            <a:r>
              <a:rPr/>
              <a:t> </a:t>
            </a:r>
            <a:r>
              <a:rPr/>
              <a:t>is</a:t>
            </a:r>
            <a:r>
              <a:rPr/>
              <a:t> </a:t>
            </a:r>
            <a:r>
              <a:rPr/>
              <a:t>between</a:t>
            </a:r>
            <a:r>
              <a:rPr/>
              <a:t> </a:t>
            </a:r>
            <a:r>
              <a:rPr/>
              <a:t>researcher</a:t>
            </a:r>
            <a:r>
              <a:rPr/>
              <a:t> </a:t>
            </a:r>
            <a:r>
              <a:rPr/>
              <a:t>observation</a:t>
            </a:r>
            <a:r>
              <a:rPr/>
              <a:t> </a:t>
            </a:r>
            <a:r>
              <a:rPr/>
              <a:t>and</a:t>
            </a:r>
            <a:r>
              <a:rPr/>
              <a:t> </a:t>
            </a:r>
            <a:r>
              <a:rPr/>
              <a:t>self-reported</a:t>
            </a:r>
            <a:r>
              <a:rPr/>
              <a:t> </a:t>
            </a:r>
            <a:r>
              <a:rPr/>
              <a:t>information.</a:t>
            </a:r>
            <a:r>
              <a:rPr/>
              <a:t> </a:t>
            </a:r>
            <a:r>
              <a:rPr/>
              <a:t>Some</a:t>
            </a:r>
            <a:r>
              <a:rPr/>
              <a:t> </a:t>
            </a:r>
            <a:r>
              <a:rPr/>
              <a:t>measures</a:t>
            </a:r>
            <a:r>
              <a:rPr/>
              <a:t> </a:t>
            </a:r>
            <a:r>
              <a:rPr/>
              <a:t>of</a:t>
            </a:r>
            <a:r>
              <a:rPr/>
              <a:t> </a:t>
            </a:r>
            <a:r>
              <a:rPr/>
              <a:t>reliability</a:t>
            </a:r>
            <a:r>
              <a:rPr/>
              <a:t> </a:t>
            </a:r>
            <a:r>
              <a:rPr/>
              <a:t>work</a:t>
            </a:r>
            <a:r>
              <a:rPr/>
              <a:t> </a:t>
            </a:r>
            <a:r>
              <a:rPr/>
              <a:t>only</a:t>
            </a:r>
            <a:r>
              <a:rPr/>
              <a:t> </a:t>
            </a:r>
            <a:r>
              <a:rPr/>
              <a:t>for</a:t>
            </a:r>
            <a:r>
              <a:rPr/>
              <a:t> </a:t>
            </a:r>
            <a:r>
              <a:rPr/>
              <a:t>researcher</a:t>
            </a:r>
            <a:r>
              <a:rPr/>
              <a:t> </a:t>
            </a:r>
            <a:r>
              <a:rPr/>
              <a:t>observation</a:t>
            </a:r>
            <a:r>
              <a:rPr/>
              <a:t> </a:t>
            </a:r>
            <a:r>
              <a:rPr/>
              <a:t>and</a:t>
            </a:r>
            <a:r>
              <a:rPr/>
              <a:t> </a:t>
            </a:r>
            <a:r>
              <a:rPr/>
              <a:t>others</a:t>
            </a:r>
            <a:r>
              <a:rPr/>
              <a:t> </a:t>
            </a:r>
            <a:r>
              <a:rPr/>
              <a:t>work</a:t>
            </a:r>
            <a:r>
              <a:rPr/>
              <a:t> </a:t>
            </a:r>
            <a:r>
              <a:rPr/>
              <a:t>only</a:t>
            </a:r>
            <a:r>
              <a:rPr/>
              <a:t> </a:t>
            </a:r>
            <a:r>
              <a:rPr/>
              <a:t>for</a:t>
            </a:r>
            <a:r>
              <a:rPr/>
              <a:t> </a:t>
            </a:r>
            <a:r>
              <a:rPr/>
              <a:t>self-reported</a:t>
            </a:r>
            <a:r>
              <a:rPr/>
              <a:t> </a:t>
            </a:r>
            <a:r>
              <a:rPr/>
              <a:t>information.</a:t>
            </a:r>
            <a:r>
              <a:rPr/>
              <a:t> </a:t>
            </a:r>
            <a:r>
              <a:rPr/>
              <a:t>This</a:t>
            </a:r>
            <a:r>
              <a:rPr/>
              <a:t> </a:t>
            </a:r>
            <a:r>
              <a:rPr/>
              <a:t>talk</a:t>
            </a:r>
            <a:r>
              <a:rPr/>
              <a:t> </a:t>
            </a:r>
            <a:r>
              <a:rPr/>
              <a:t>will</a:t>
            </a:r>
            <a:r>
              <a:rPr/>
              <a:t> </a:t>
            </a:r>
            <a:r>
              <a:rPr/>
              <a:t>outline</a:t>
            </a:r>
            <a:r>
              <a:rPr/>
              <a:t> </a:t>
            </a:r>
            <a:r>
              <a:rPr/>
              <a:t>the</a:t>
            </a:r>
            <a:r>
              <a:rPr/>
              <a:t> </a:t>
            </a:r>
            <a:r>
              <a:rPr/>
              <a:t>steps</a:t>
            </a:r>
            <a:r>
              <a:rPr/>
              <a:t> </a:t>
            </a:r>
            <a:r>
              <a:rPr/>
              <a:t>that</a:t>
            </a:r>
            <a:r>
              <a:rPr/>
              <a:t> </a:t>
            </a:r>
            <a:r>
              <a:rPr/>
              <a:t>you</a:t>
            </a:r>
            <a:r>
              <a:rPr/>
              <a:t> </a:t>
            </a:r>
            <a:r>
              <a:rPr/>
              <a:t>follow</a:t>
            </a:r>
            <a:r>
              <a:rPr/>
              <a:t> </a:t>
            </a:r>
            <a:r>
              <a:rPr/>
              <a:t>in</a:t>
            </a:r>
            <a:r>
              <a:rPr/>
              <a:t> </a:t>
            </a:r>
            <a:r>
              <a:rPr/>
              <a:t>establishing</a:t>
            </a:r>
            <a:r>
              <a:rPr/>
              <a:t> </a:t>
            </a:r>
            <a:r>
              <a:rPr/>
              <a:t>reliability</a:t>
            </a:r>
            <a:r>
              <a:rPr/>
              <a:t> </a:t>
            </a:r>
            <a:r>
              <a:rPr/>
              <a:t>and</a:t>
            </a:r>
            <a:r>
              <a:rPr/>
              <a:t> </a:t>
            </a:r>
            <a:r>
              <a:rPr/>
              <a:t>validity</a:t>
            </a:r>
            <a:r>
              <a:rPr/>
              <a:t> </a:t>
            </a:r>
            <a:r>
              <a:rPr/>
              <a:t>with</a:t>
            </a:r>
            <a:r>
              <a:rPr/>
              <a:t> </a:t>
            </a:r>
            <a:r>
              <a:rPr/>
              <a:t>special</a:t>
            </a:r>
            <a:r>
              <a:rPr/>
              <a:t> </a:t>
            </a:r>
            <a:r>
              <a:rPr/>
              <a:t>emphasis</a:t>
            </a:r>
            <a:r>
              <a:rPr/>
              <a:t> </a:t>
            </a:r>
            <a:r>
              <a:rPr/>
              <a:t>on</a:t>
            </a:r>
            <a:r>
              <a:rPr/>
              <a:t> </a:t>
            </a:r>
            <a:r>
              <a:rPr/>
              <a:t>when</a:t>
            </a:r>
            <a:r>
              <a:rPr/>
              <a:t> </a:t>
            </a:r>
            <a:r>
              <a:rPr/>
              <a:t>you</a:t>
            </a:r>
            <a:r>
              <a:rPr/>
              <a:t> </a:t>
            </a:r>
            <a:r>
              <a:rPr/>
              <a:t>can</a:t>
            </a:r>
            <a:r>
              <a:rPr/>
              <a:t> </a:t>
            </a:r>
            <a:r>
              <a:rPr/>
              <a:t>safely</a:t>
            </a:r>
            <a:r>
              <a:rPr/>
              <a:t> </a:t>
            </a:r>
            <a:r>
              <a:rPr/>
              <a:t>skip</a:t>
            </a:r>
            <a:r>
              <a:rPr/>
              <a:t> </a:t>
            </a:r>
            <a:r>
              <a:rPr/>
              <a:t>some</a:t>
            </a:r>
            <a:r>
              <a:rPr/>
              <a:t> </a:t>
            </a:r>
            <a:r>
              <a:rPr/>
              <a:t>of</a:t>
            </a:r>
            <a:r>
              <a:rPr/>
              <a:t> </a:t>
            </a:r>
            <a:r>
              <a:rPr/>
              <a:t>these</a:t>
            </a:r>
            <a:r>
              <a:rPr/>
              <a:t> </a:t>
            </a:r>
            <a:r>
              <a:rPr/>
              <a:t>steps.</a:t>
            </a:r>
          </a:p>
          <a:p>
            <a:pPr lvl="0" marL="0" indent="0">
              <a:buNone/>
            </a:pPr>
          </a:p>
          <a:p>
            <a:pPr lvl="0" marL="0" indent="0">
              <a:buNone/>
            </a:pPr>
            <a:r>
              <a:rPr/>
              <a:t>Note:</a:t>
            </a:r>
            <a:r>
              <a:rPr/>
              <a:t> </a:t>
            </a:r>
            <a:r>
              <a:rPr/>
              <a:t>I</a:t>
            </a:r>
            <a:r>
              <a:rPr/>
              <a:t> </a:t>
            </a:r>
            <a:r>
              <a:rPr/>
              <a:t>need</a:t>
            </a:r>
            <a:r>
              <a:rPr/>
              <a:t> </a:t>
            </a:r>
            <a:r>
              <a:rPr/>
              <a:t>to</a:t>
            </a:r>
            <a:r>
              <a:rPr/>
              <a:t> </a:t>
            </a:r>
            <a:r>
              <a:rPr/>
              <a:t>add</a:t>
            </a:r>
            <a:r>
              <a:rPr/>
              <a:t> </a:t>
            </a:r>
            <a:r>
              <a:rPr/>
              <a:t>back</a:t>
            </a:r>
            <a:r>
              <a:rPr/>
              <a:t> </a:t>
            </a:r>
            <a:r>
              <a:rPr/>
              <a:t>into</a:t>
            </a:r>
            <a:r>
              <a:rPr/>
              <a:t> </a:t>
            </a:r>
            <a:r>
              <a:rPr/>
              <a:t>the</a:t>
            </a:r>
            <a:r>
              <a:rPr/>
              <a:t> </a:t>
            </a:r>
            <a:r>
              <a:rPr/>
              <a:t>YAML</a:t>
            </a:r>
            <a:r>
              <a:rPr/>
              <a:t> </a:t>
            </a:r>
            <a:r>
              <a:rPr/>
              <a:t>header</a:t>
            </a:r>
            <a:r>
              <a:rPr/>
              <a:t> </a:t>
            </a:r>
            <a:r>
              <a:rPr/>
              <a:t>the</a:t>
            </a:r>
            <a:r>
              <a:rPr/>
              <a:t> </a:t>
            </a:r>
            <a:r>
              <a:rPr/>
              <a:t>following</a:t>
            </a:r>
            <a:r>
              <a:rPr/>
              <a:t> </a:t>
            </a:r>
            <a:r>
              <a:rPr/>
              <a:t>line</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careful</a:t>
            </a:r>
            <a:r>
              <a:rPr/>
              <a:t> </a:t>
            </a:r>
            <a:r>
              <a:rPr/>
              <a:t>look</a:t>
            </a:r>
            <a:r>
              <a:rPr/>
              <a:t> </a:t>
            </a:r>
            <a:r>
              <a:rPr/>
              <a:t>at</a:t>
            </a:r>
            <a:r>
              <a:rPr/>
              <a:t> </a:t>
            </a:r>
            <a:r>
              <a:rPr/>
              <a:t>the</a:t>
            </a:r>
            <a:r>
              <a:rPr/>
              <a:t> </a:t>
            </a:r>
            <a:r>
              <a:rPr/>
              <a:t>four</a:t>
            </a:r>
            <a:r>
              <a:rPr/>
              <a:t> </a:t>
            </a:r>
            <a:r>
              <a:rPr/>
              <a:t>values.</a:t>
            </a:r>
            <a:r>
              <a:rPr/>
              <a:t> </a:t>
            </a:r>
            <a:r>
              <a:rPr/>
              <a:t>O</a:t>
            </a:r>
            <a:r>
              <a:rPr/>
              <a:t> </a:t>
            </a:r>
            <a:r>
              <a:rPr/>
              <a:t>means</a:t>
            </a:r>
            <a:r>
              <a:rPr/>
              <a:t> </a:t>
            </a:r>
            <a:r>
              <a:rPr/>
              <a:t>that</a:t>
            </a:r>
            <a:r>
              <a:rPr/>
              <a:t> </a:t>
            </a:r>
            <a:r>
              <a:rPr/>
              <a:t>you</a:t>
            </a:r>
            <a:r>
              <a:rPr/>
              <a:t> </a:t>
            </a:r>
            <a:r>
              <a:rPr/>
              <a:t>can’t</a:t>
            </a:r>
            <a:r>
              <a:rPr/>
              <a:t> </a:t>
            </a:r>
            <a:r>
              <a:rPr/>
              <a:t>see</a:t>
            </a:r>
            <a:r>
              <a:rPr/>
              <a:t> </a:t>
            </a:r>
            <a:r>
              <a:rPr/>
              <a:t>anything</a:t>
            </a:r>
            <a:r>
              <a:rPr/>
              <a:t> </a:t>
            </a:r>
            <a:r>
              <a:rPr/>
              <a:t>because</a:t>
            </a:r>
            <a:r>
              <a:rPr/>
              <a:t> </a:t>
            </a:r>
            <a:r>
              <a:rPr/>
              <a:t>of</a:t>
            </a:r>
            <a:r>
              <a:rPr/>
              <a:t> </a:t>
            </a:r>
            <a:r>
              <a:rPr/>
              <a:t>the</a:t>
            </a:r>
            <a:r>
              <a:rPr/>
              <a:t> </a:t>
            </a:r>
            <a:r>
              <a:rPr/>
              <a:t>presence</a:t>
            </a:r>
            <a:r>
              <a:rPr/>
              <a:t> </a:t>
            </a:r>
            <a:r>
              <a:rPr/>
              <a:t>of</a:t>
            </a:r>
            <a:r>
              <a:rPr/>
              <a:t> </a:t>
            </a:r>
            <a:r>
              <a:rPr/>
              <a:t>solid</a:t>
            </a:r>
            <a:r>
              <a:rPr/>
              <a:t> </a:t>
            </a:r>
            <a:r>
              <a:rPr/>
              <a:t>stool</a:t>
            </a:r>
            <a:r>
              <a:rPr/>
              <a:t> </a:t>
            </a:r>
            <a:r>
              <a:rPr/>
              <a:t>(somebody</a:t>
            </a:r>
            <a:r>
              <a:rPr/>
              <a:t> </a:t>
            </a:r>
            <a:r>
              <a:rPr/>
              <a:t>didn’t</a:t>
            </a:r>
            <a:r>
              <a:rPr/>
              <a:t> </a:t>
            </a:r>
            <a:r>
              <a:rPr/>
              <a:t>fast</a:t>
            </a:r>
            <a:r>
              <a:rPr/>
              <a:t> </a:t>
            </a:r>
            <a:r>
              <a:rPr/>
              <a:t>like</a:t>
            </a:r>
            <a:r>
              <a:rPr/>
              <a:t> </a:t>
            </a:r>
            <a:r>
              <a:rPr/>
              <a:t>they</a:t>
            </a:r>
            <a:r>
              <a:rPr/>
              <a:t> </a:t>
            </a:r>
            <a:r>
              <a:rPr/>
              <a:t>should</a:t>
            </a:r>
            <a:r>
              <a:rPr/>
              <a:t> </a:t>
            </a:r>
            <a:r>
              <a:rPr/>
              <a:t>have!)</a:t>
            </a:r>
            <a:r>
              <a:rPr/>
              <a:t> </a:t>
            </a:r>
            <a:r>
              <a:rPr/>
              <a:t>and</a:t>
            </a:r>
            <a:r>
              <a:rPr/>
              <a:t> </a:t>
            </a:r>
            <a:r>
              <a:rPr/>
              <a:t>3</a:t>
            </a:r>
            <a:r>
              <a:rPr/>
              <a:t> </a:t>
            </a:r>
            <a:r>
              <a:rPr/>
              <a:t>means</a:t>
            </a:r>
            <a:r>
              <a:rPr/>
              <a:t> </a:t>
            </a:r>
            <a:r>
              <a:rPr/>
              <a:t>only</a:t>
            </a:r>
            <a:r>
              <a:rPr/>
              <a:t> </a:t>
            </a:r>
            <a:r>
              <a:rPr/>
              <a:t>small</a:t>
            </a:r>
            <a:r>
              <a:rPr/>
              <a:t> </a:t>
            </a:r>
            <a:r>
              <a:rPr/>
              <a:t>fragments</a:t>
            </a:r>
            <a:r>
              <a:rPr/>
              <a:t> </a:t>
            </a:r>
            <a:r>
              <a:rPr/>
              <a:t>of</a:t>
            </a:r>
            <a:r>
              <a:rPr/>
              <a:t> </a:t>
            </a:r>
            <a:r>
              <a:rPr/>
              <a:t>stool</a:t>
            </a:r>
            <a:r>
              <a:rPr/>
              <a:t> </a:t>
            </a:r>
            <a:r>
              <a:rPr/>
              <a:t>or</a:t>
            </a:r>
            <a:r>
              <a:rPr/>
              <a:t> </a:t>
            </a:r>
            <a:r>
              <a:rPr/>
              <a:t>opaque</a:t>
            </a:r>
            <a:r>
              <a:rPr/>
              <a:t> </a:t>
            </a:r>
            <a:r>
              <a:rPr/>
              <a:t>liquid.</a:t>
            </a:r>
            <a:r>
              <a:rPr/>
              <a:t> </a:t>
            </a:r>
            <a:r>
              <a:rPr/>
              <a:t>You</a:t>
            </a:r>
            <a:r>
              <a:rPr/>
              <a:t> </a:t>
            </a:r>
            <a:r>
              <a:rPr/>
              <a:t>don’t</a:t>
            </a:r>
            <a:r>
              <a:rPr/>
              <a:t> </a:t>
            </a:r>
            <a:r>
              <a:rPr/>
              <a:t>want</a:t>
            </a:r>
            <a:r>
              <a:rPr/>
              <a:t> </a:t>
            </a:r>
            <a:r>
              <a:rPr/>
              <a:t>a</a:t>
            </a:r>
            <a:r>
              <a:rPr/>
              <a:t> </a:t>
            </a:r>
            <a:r>
              <a:rPr/>
              <a:t>zero</a:t>
            </a:r>
            <a:r>
              <a:rPr/>
              <a:t> </a:t>
            </a:r>
            <a:r>
              <a:rPr/>
              <a:t>because</a:t>
            </a:r>
            <a:r>
              <a:rPr/>
              <a:t> </a:t>
            </a:r>
            <a:r>
              <a:rPr/>
              <a:t>they’ll</a:t>
            </a:r>
            <a:r>
              <a:rPr/>
              <a:t> </a:t>
            </a:r>
            <a:r>
              <a:rPr/>
              <a:t>make</a:t>
            </a:r>
            <a:r>
              <a:rPr/>
              <a:t> </a:t>
            </a:r>
            <a:r>
              <a:rPr/>
              <a:t>you</a:t>
            </a:r>
            <a:r>
              <a:rPr/>
              <a:t> </a:t>
            </a:r>
            <a:r>
              <a:rPr/>
              <a:t>do</a:t>
            </a:r>
            <a:r>
              <a:rPr/>
              <a:t> </a:t>
            </a:r>
            <a:r>
              <a:rPr/>
              <a:t>the</a:t>
            </a:r>
            <a:r>
              <a:rPr/>
              <a:t> </a:t>
            </a:r>
            <a:r>
              <a:rPr/>
              <a:t>colonoscopy</a:t>
            </a:r>
            <a:r>
              <a:rPr/>
              <a:t> </a:t>
            </a:r>
            <a:r>
              <a:rPr/>
              <a:t>all</a:t>
            </a:r>
            <a:r>
              <a:rPr/>
              <a:t> </a:t>
            </a:r>
            <a:r>
              <a:rPr/>
              <a:t>over</a:t>
            </a:r>
            <a:r>
              <a:rPr/>
              <a:t> </a:t>
            </a:r>
            <a:r>
              <a:rPr/>
              <a:t>again.</a:t>
            </a:r>
            <a:r>
              <a:rPr/>
              <a:t> </a:t>
            </a:r>
            <a:r>
              <a:rPr/>
              <a:t>By</a:t>
            </a:r>
            <a:r>
              <a:rPr/>
              <a:t> </a:t>
            </a:r>
            <a:r>
              <a:rPr/>
              <a:t>the</a:t>
            </a:r>
            <a:r>
              <a:rPr/>
              <a:t> </a:t>
            </a:r>
            <a:r>
              <a:rPr/>
              <a:t>way,</a:t>
            </a:r>
            <a:r>
              <a:rPr/>
              <a:t> </a:t>
            </a:r>
            <a:r>
              <a:rPr/>
              <a:t>there</a:t>
            </a:r>
            <a:r>
              <a:rPr/>
              <a:t> </a:t>
            </a:r>
            <a:r>
              <a:rPr/>
              <a:t>were</a:t>
            </a:r>
            <a:r>
              <a:rPr/>
              <a:t> </a:t>
            </a:r>
            <a:r>
              <a:rPr/>
              <a:t>some</a:t>
            </a:r>
            <a:r>
              <a:rPr/>
              <a:t> </a:t>
            </a:r>
            <a:r>
              <a:rPr/>
              <a:t>pictures</a:t>
            </a:r>
            <a:r>
              <a:rPr/>
              <a:t> </a:t>
            </a:r>
            <a:r>
              <a:rPr/>
              <a:t>in</a:t>
            </a:r>
            <a:r>
              <a:rPr/>
              <a:t> </a:t>
            </a:r>
            <a:r>
              <a:rPr/>
              <a:t>this</a:t>
            </a:r>
            <a:r>
              <a:rPr/>
              <a:t> </a:t>
            </a:r>
            <a:r>
              <a:rPr/>
              <a:t>article</a:t>
            </a:r>
            <a:r>
              <a:rPr/>
              <a:t> </a:t>
            </a:r>
            <a:r>
              <a:rPr/>
              <a:t>and</a:t>
            </a:r>
            <a:r>
              <a:rPr/>
              <a:t> </a:t>
            </a:r>
            <a:r>
              <a:rPr/>
              <a:t>I</a:t>
            </a:r>
            <a:r>
              <a:rPr/>
              <a:t> </a:t>
            </a:r>
            <a:r>
              <a:rPr/>
              <a:t>did</a:t>
            </a:r>
            <a:r>
              <a:rPr/>
              <a:t> </a:t>
            </a:r>
            <a:r>
              <a:rPr/>
              <a:t>not</a:t>
            </a:r>
            <a:r>
              <a:rPr/>
              <a:t> </a:t>
            </a:r>
            <a:r>
              <a:rPr/>
              <a:t>include</a:t>
            </a:r>
            <a:r>
              <a:rPr/>
              <a:t> </a:t>
            </a:r>
            <a:r>
              <a:rPr/>
              <a:t>them</a:t>
            </a:r>
            <a:r>
              <a:rPr/>
              <a:t> </a:t>
            </a:r>
            <a:r>
              <a:rPr/>
              <a:t>in</a:t>
            </a:r>
            <a:r>
              <a:rPr/>
              <a:t> </a:t>
            </a:r>
            <a:r>
              <a:rPr/>
              <a:t>this</a:t>
            </a:r>
            <a:r>
              <a:rPr/>
              <a:t> </a:t>
            </a:r>
            <a:r>
              <a:rPr/>
              <a:t>talk.</a:t>
            </a:r>
            <a:r>
              <a:rPr/>
              <a:t> </a:t>
            </a:r>
            <a:r>
              <a:rPr/>
              <a:t>Thank</a:t>
            </a:r>
            <a:r>
              <a:rPr/>
              <a:t> </a:t>
            </a:r>
            <a:r>
              <a:rPr/>
              <a:t>me</a:t>
            </a:r>
            <a:r>
              <a:rPr/>
              <a:t> </a:t>
            </a:r>
            <a:r>
              <a:rPr/>
              <a:t>for</a:t>
            </a:r>
            <a:r>
              <a:rPr/>
              <a:t> </a:t>
            </a:r>
            <a:r>
              <a:rPr/>
              <a:t>this</a:t>
            </a:r>
            <a:r>
              <a:rPr/>
              <a:t> </a:t>
            </a:r>
            <a:r>
              <a:rPr/>
              <a:t>later.</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This</a:t>
            </a:r>
            <a:r>
              <a:rPr/>
              <a:t> </a:t>
            </a:r>
            <a:r>
              <a:rPr/>
              <a:t>is</a:t>
            </a:r>
            <a:r>
              <a:rPr/>
              <a:t> </a:t>
            </a:r>
            <a:r>
              <a:rPr/>
              <a:t>very</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for</a:t>
            </a:r>
            <a:r>
              <a:rPr/>
              <a:t> </a:t>
            </a:r>
            <a:r>
              <a:rPr/>
              <a:t>questions.</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next,</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a:p>
            <a:pPr lvl="0" marL="0" indent="0">
              <a:buNone/>
            </a:pPr>
          </a:p>
          <a:p>
            <a:pPr lvl="0" marL="0" indent="0">
              <a:buNone/>
            </a:pPr>
            <a:r>
              <a:rPr/>
              <a:t>Test-retest</a:t>
            </a:r>
            <a:r>
              <a:rPr/>
              <a:t> </a:t>
            </a:r>
            <a:r>
              <a:rPr/>
              <a:t>reliability</a:t>
            </a:r>
            <a:r>
              <a:rPr/>
              <a:t> </a:t>
            </a:r>
            <a:r>
              <a:rPr/>
              <a:t>works</a:t>
            </a:r>
            <a:r>
              <a:rPr/>
              <a:t> </a:t>
            </a:r>
            <a:r>
              <a:rPr/>
              <a:t>well</a:t>
            </a:r>
            <a:r>
              <a:rPr/>
              <a:t> </a:t>
            </a:r>
            <a:r>
              <a:rPr/>
              <a:t>for</a:t>
            </a:r>
            <a:r>
              <a:rPr/>
              <a:t> </a:t>
            </a:r>
            <a:r>
              <a:rPr/>
              <a:t>any</a:t>
            </a:r>
            <a:r>
              <a:rPr/>
              <a:t> </a:t>
            </a:r>
            <a:r>
              <a:rPr/>
              <a:t>type</a:t>
            </a:r>
            <a:r>
              <a:rPr/>
              <a:t> </a:t>
            </a:r>
            <a:r>
              <a:rPr/>
              <a:t>of</a:t>
            </a:r>
            <a:r>
              <a:rPr/>
              <a:t> </a:t>
            </a:r>
            <a:r>
              <a:rPr/>
              <a:t>measure.</a:t>
            </a:r>
            <a:r>
              <a:rPr/>
              <a:t> </a:t>
            </a:r>
            <a:r>
              <a:rPr/>
              <a:t>But</a:t>
            </a:r>
            <a:r>
              <a:rPr/>
              <a:t> </a:t>
            </a:r>
            <a:r>
              <a:rPr/>
              <a:t>it</a:t>
            </a:r>
            <a:r>
              <a:rPr/>
              <a:t> </a:t>
            </a:r>
            <a:r>
              <a:rPr/>
              <a:t>can’t</a:t>
            </a:r>
            <a:r>
              <a:rPr/>
              <a:t> </a:t>
            </a:r>
            <a:r>
              <a:rPr/>
              <a:t>always</a:t>
            </a:r>
            <a:r>
              <a:rPr/>
              <a:t> </a:t>
            </a:r>
            <a:r>
              <a:rPr/>
              <a:t>be</a:t>
            </a:r>
            <a:r>
              <a:rPr/>
              <a:t> </a:t>
            </a:r>
            <a:r>
              <a:rPr/>
              <a:t>applied.</a:t>
            </a:r>
            <a:r>
              <a:rPr/>
              <a:t> </a:t>
            </a:r>
            <a:r>
              <a:rPr/>
              <a:t>The</a:t>
            </a:r>
            <a:r>
              <a:rPr/>
              <a:t> </a:t>
            </a:r>
            <a:r>
              <a:rPr/>
              <a:t>Apgar</a:t>
            </a:r>
            <a:r>
              <a:rPr/>
              <a:t> </a:t>
            </a:r>
            <a:r>
              <a:rPr/>
              <a:t>score</a:t>
            </a:r>
            <a:r>
              <a:rPr/>
              <a:t> </a:t>
            </a:r>
            <a:r>
              <a:rPr/>
              <a:t>has</a:t>
            </a:r>
            <a:r>
              <a:rPr/>
              <a:t> </a:t>
            </a:r>
            <a:r>
              <a:rPr/>
              <a:t>to</a:t>
            </a:r>
            <a:r>
              <a:rPr/>
              <a:t> </a:t>
            </a:r>
            <a:r>
              <a:rPr/>
              <a:t>be</a:t>
            </a:r>
            <a:r>
              <a:rPr/>
              <a:t> </a:t>
            </a:r>
            <a:r>
              <a:rPr/>
              <a:t>measured</a:t>
            </a:r>
            <a:r>
              <a:rPr/>
              <a:t> </a:t>
            </a:r>
            <a:r>
              <a:rPr/>
              <a:t>at</a:t>
            </a:r>
            <a:r>
              <a:rPr/>
              <a:t> </a:t>
            </a:r>
            <a:r>
              <a:rPr/>
              <a:t>the</a:t>
            </a:r>
            <a:r>
              <a:rPr/>
              <a:t> </a:t>
            </a:r>
            <a:r>
              <a:rPr/>
              <a:t>time</a:t>
            </a:r>
            <a:r>
              <a:rPr/>
              <a:t> </a:t>
            </a:r>
            <a:r>
              <a:rPr/>
              <a:t>of</a:t>
            </a:r>
            <a:r>
              <a:rPr/>
              <a:t> </a:t>
            </a:r>
            <a:r>
              <a:rPr/>
              <a:t>birth.</a:t>
            </a:r>
            <a:r>
              <a:rPr/>
              <a:t> </a:t>
            </a:r>
            <a:r>
              <a:rPr/>
              <a:t>If</a:t>
            </a:r>
            <a:r>
              <a:rPr/>
              <a:t> </a:t>
            </a:r>
            <a:r>
              <a:rPr/>
              <a:t>the</a:t>
            </a:r>
            <a:r>
              <a:rPr/>
              <a:t> </a:t>
            </a:r>
            <a:r>
              <a:rPr/>
              <a:t>baby</a:t>
            </a:r>
            <a:r>
              <a:rPr/>
              <a:t> </a:t>
            </a:r>
            <a:r>
              <a:rPr/>
              <a:t>is</a:t>
            </a:r>
            <a:r>
              <a:rPr/>
              <a:t> </a:t>
            </a:r>
            <a:r>
              <a:rPr/>
              <a:t>blue,</a:t>
            </a:r>
            <a:r>
              <a:rPr/>
              <a:t> </a:t>
            </a:r>
            <a:r>
              <a:rPr/>
              <a:t>limp,</a:t>
            </a:r>
            <a:r>
              <a:rPr/>
              <a:t> </a:t>
            </a:r>
            <a:r>
              <a:rPr/>
              <a:t>and</a:t>
            </a:r>
            <a:r>
              <a:rPr/>
              <a:t> </a:t>
            </a:r>
            <a:r>
              <a:rPr/>
              <a:t>unresponsive</a:t>
            </a:r>
            <a:r>
              <a:rPr/>
              <a:t> </a:t>
            </a:r>
            <a:r>
              <a:rPr/>
              <a:t>after</a:t>
            </a:r>
            <a:r>
              <a:rPr/>
              <a:t> </a:t>
            </a:r>
            <a:r>
              <a:rPr/>
              <a:t>three</a:t>
            </a:r>
            <a:r>
              <a:rPr/>
              <a:t> </a:t>
            </a:r>
            <a:r>
              <a:rPr/>
              <a:t>hours,</a:t>
            </a:r>
            <a:r>
              <a:rPr/>
              <a:t> </a:t>
            </a:r>
            <a:r>
              <a:rPr/>
              <a:t>that’s</a:t>
            </a:r>
            <a:r>
              <a:rPr/>
              <a:t> </a:t>
            </a:r>
            <a:r>
              <a:rPr/>
              <a:t>not</a:t>
            </a:r>
            <a:r>
              <a:rPr/>
              <a:t> </a:t>
            </a:r>
            <a:r>
              <a:rPr/>
              <a:t>quite</a:t>
            </a:r>
            <a:r>
              <a:rPr/>
              <a:t> </a:t>
            </a:r>
            <a:r>
              <a:rPr/>
              <a:t>the</a:t>
            </a:r>
            <a:r>
              <a:rPr/>
              <a:t> </a:t>
            </a:r>
            <a:r>
              <a:rPr/>
              <a:t>same</a:t>
            </a:r>
            <a:r>
              <a:rPr/>
              <a:t> </a:t>
            </a:r>
            <a:r>
              <a:rPr/>
              <a:t>as</a:t>
            </a:r>
            <a:r>
              <a:rPr/>
              <a:t> </a:t>
            </a:r>
            <a:r>
              <a:rPr/>
              <a:t>the</a:t>
            </a:r>
            <a:r>
              <a:rPr/>
              <a:t> </a:t>
            </a:r>
            <a:r>
              <a:rPr/>
              <a:t>same</a:t>
            </a:r>
            <a:r>
              <a:rPr/>
              <a:t> </a:t>
            </a:r>
            <a:r>
              <a:rPr/>
              <a:t>occuring</a:t>
            </a:r>
            <a:r>
              <a:rPr/>
              <a:t> </a:t>
            </a:r>
            <a:r>
              <a:rPr/>
              <a:t>right</a:t>
            </a:r>
            <a:r>
              <a:rPr/>
              <a:t> </a:t>
            </a:r>
            <a:r>
              <a:rPr/>
              <a:t>after</a:t>
            </a:r>
            <a:r>
              <a:rPr/>
              <a:t> </a:t>
            </a:r>
            <a:r>
              <a:rPr/>
              <a:t>birth.</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to</a:t>
            </a:r>
            <a:r>
              <a:rPr/>
              <a:t> </a:t>
            </a:r>
            <a:r>
              <a:rPr/>
              <a:t>ask</a:t>
            </a:r>
            <a:r>
              <a:rPr/>
              <a:t> </a:t>
            </a:r>
            <a:r>
              <a:rPr/>
              <a:t>for</a:t>
            </a:r>
            <a:r>
              <a:rPr/>
              <a:t> </a:t>
            </a:r>
            <a:r>
              <a:rPr/>
              <a:t>more</a:t>
            </a:r>
            <a:r>
              <a:rPr/>
              <a:t> </a:t>
            </a:r>
            <a:r>
              <a:rPr/>
              <a:t>questions.</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p>
          <a:p>
            <a:pPr lvl="0" marL="0" indent="0">
              <a:buNone/>
            </a:pPr>
          </a:p>
          <a:p>
            <a:pPr lvl="0" marL="0" indent="0">
              <a:buNone/>
            </a:pPr>
            <a:r>
              <a:rPr/>
              <a:t>If</a:t>
            </a:r>
            <a:r>
              <a:rPr/>
              <a:t> </a:t>
            </a:r>
            <a:r>
              <a:rPr/>
              <a:t>you</a:t>
            </a:r>
            <a:r>
              <a:rPr/>
              <a:t> </a:t>
            </a:r>
            <a:r>
              <a:rPr/>
              <a:t>are</a:t>
            </a:r>
            <a:r>
              <a:rPr/>
              <a:t> </a:t>
            </a:r>
            <a:r>
              <a:rPr/>
              <a:t>curious,</a:t>
            </a:r>
            <a:r>
              <a:rPr/>
              <a:t> </a:t>
            </a:r>
            <a:r>
              <a:rPr/>
              <a:t>KR-20</a:t>
            </a:r>
            <a:r>
              <a:rPr/>
              <a:t> </a:t>
            </a:r>
            <a:r>
              <a:rPr/>
              <a:t>compares</a:t>
            </a:r>
            <a:r>
              <a:rPr/>
              <a:t> </a:t>
            </a:r>
            <a:r>
              <a:rPr/>
              <a:t>a</a:t>
            </a:r>
            <a:r>
              <a:rPr/>
              <a:t> </a:t>
            </a:r>
            <a:r>
              <a:rPr/>
              <a:t>:sort</a:t>
            </a:r>
            <a:r>
              <a:rPr/>
              <a:t> </a:t>
            </a:r>
            <a:r>
              <a:rPr/>
              <a:t>of"</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not</a:t>
            </a:r>
            <a:r>
              <a:rPr/>
              <a:t> </a:t>
            </a:r>
            <a:r>
              <a:rPr/>
              <a:t>worth</a:t>
            </a:r>
            <a:r>
              <a:rPr/>
              <a:t> </a:t>
            </a:r>
            <a:r>
              <a:rPr/>
              <a:t>worrying</a:t>
            </a:r>
            <a:r>
              <a:rPr/>
              <a:t> </a:t>
            </a:r>
            <a:r>
              <a:rPr/>
              <a:t>about,</a:t>
            </a:r>
            <a:r>
              <a:rPr/>
              <a:t> </a:t>
            </a:r>
            <a:r>
              <a:rPr/>
              <a:t>as</a:t>
            </a:r>
            <a:r>
              <a:rPr/>
              <a:t> </a:t>
            </a:r>
            <a:r>
              <a:rPr/>
              <a:t>it</a:t>
            </a:r>
            <a:r>
              <a:rPr/>
              <a:t> </a:t>
            </a:r>
            <a:r>
              <a:rPr/>
              <a:t>never</a:t>
            </a:r>
            <a:r>
              <a:rPr/>
              <a:t> </a:t>
            </a:r>
            <a:r>
              <a:rPr/>
              <a:t>occurs</a:t>
            </a:r>
            <a:r>
              <a:rPr/>
              <a:t> </a:t>
            </a:r>
            <a:r>
              <a:rPr/>
              <a:t>in</a:t>
            </a:r>
            <a:r>
              <a:rPr/>
              <a:t> </a:t>
            </a:r>
            <a:r>
              <a:rPr/>
              <a:t>practice.</a:t>
            </a:r>
          </a:p>
          <a:p>
            <a:pPr lvl="0" marL="0" indent="0">
              <a:buNone/>
            </a:pPr>
          </a:p>
          <a:p>
            <a:pPr lvl="0" marL="0" indent="0">
              <a:buNone/>
            </a:pPr>
            <a:r>
              <a:rPr/>
              <a:t>You</a:t>
            </a:r>
            <a:r>
              <a:rPr/>
              <a:t> </a:t>
            </a:r>
            <a:r>
              <a:rPr/>
              <a:t>compare</a:t>
            </a:r>
            <a:r>
              <a:rPr/>
              <a:t> </a:t>
            </a:r>
            <a:r>
              <a:rPr/>
              <a:t>the</a:t>
            </a:r>
            <a:r>
              <a:rPr/>
              <a:t> </a:t>
            </a:r>
            <a:r>
              <a:rPr/>
              <a:t>minimum</a:t>
            </a:r>
            <a:r>
              <a:rPr/>
              <a:t> </a:t>
            </a:r>
            <a:r>
              <a:rPr/>
              <a:t>variation</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under</a:t>
            </a:r>
            <a:r>
              <a:rPr/>
              <a:t> </a:t>
            </a:r>
            <a:r>
              <a:rPr/>
              <a:t>a</a:t>
            </a:r>
            <a:r>
              <a:rPr/>
              <a:t> </a:t>
            </a:r>
            <a:r>
              <a:rPr/>
              <a:t>normality</a:t>
            </a:r>
            <a:r>
              <a:rPr/>
              <a:t> </a:t>
            </a:r>
            <a:r>
              <a:rPr/>
              <a:t>assumption.</a:t>
            </a:r>
          </a:p>
          <a:p>
            <a:pPr lvl="0" marL="0" indent="0">
              <a:buNone/>
            </a:pPr>
          </a:p>
          <a:p>
            <a:pPr lvl="0" marL="0" indent="0">
              <a:buNone/>
            </a:pPr>
            <a:r>
              <a:rPr/>
              <a:t>You</a:t>
            </a:r>
            <a:r>
              <a:rPr/>
              <a:t> </a:t>
            </a:r>
            <a:r>
              <a:rPr/>
              <a:t>compare</a:t>
            </a:r>
            <a:r>
              <a:rPr/>
              <a:t> </a:t>
            </a:r>
            <a:r>
              <a:rPr/>
              <a:t>the</a:t>
            </a:r>
            <a:r>
              <a:rPr/>
              <a:t> </a:t>
            </a:r>
            <a:r>
              <a:rPr/>
              <a:t>minimum</a:t>
            </a:r>
            <a:r>
              <a:rPr/>
              <a:t> </a:t>
            </a:r>
            <a:r>
              <a:rPr/>
              <a:t>variation</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for</a:t>
            </a:r>
            <a:r>
              <a:rPr/>
              <a:t> </a:t>
            </a:r>
            <a:r>
              <a:rPr/>
              <a:t>questions.</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the</a:t>
            </a:r>
            <a:r>
              <a:rPr/>
              <a:t> </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for</a:t>
            </a:r>
            <a:r>
              <a:rPr/>
              <a:t> </a:t>
            </a:r>
            <a:r>
              <a:rPr/>
              <a:t>questions.</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researchers</a:t>
            </a:r>
            <a:r>
              <a:rPr/>
              <a:t> </a:t>
            </a:r>
            <a:r>
              <a:rPr/>
              <a:t>have</a:t>
            </a:r>
            <a:r>
              <a:rPr/>
              <a:t> </a:t>
            </a:r>
            <a:r>
              <a:rPr/>
              <a:t>argued</a:t>
            </a:r>
            <a:r>
              <a:rPr/>
              <a:t> </a:t>
            </a:r>
            <a:r>
              <a:rPr/>
              <a:t>that</a:t>
            </a:r>
            <a:r>
              <a:rPr/>
              <a:t> </a:t>
            </a:r>
            <a:r>
              <a:rPr/>
              <a:t>factor</a:t>
            </a:r>
            <a:r>
              <a:rPr/>
              <a:t> </a:t>
            </a:r>
            <a:r>
              <a:rPr/>
              <a:t>analysis</a:t>
            </a:r>
            <a:r>
              <a:rPr/>
              <a:t> </a:t>
            </a:r>
            <a:r>
              <a:rPr/>
              <a:t>offers</a:t>
            </a:r>
            <a:r>
              <a:rPr/>
              <a:t> </a:t>
            </a:r>
            <a:r>
              <a:rPr/>
              <a:t>a</a:t>
            </a:r>
            <a:r>
              <a:rPr/>
              <a:t> </a:t>
            </a:r>
            <a:r>
              <a:rPr/>
              <a:t>way</a:t>
            </a:r>
            <a:r>
              <a:rPr/>
              <a:t> </a:t>
            </a:r>
            <a:r>
              <a:rPr/>
              <a:t>to</a:t>
            </a:r>
            <a:r>
              <a:rPr/>
              <a:t> </a:t>
            </a:r>
            <a:r>
              <a:rPr/>
              <a:t>establish</a:t>
            </a:r>
            <a:r>
              <a:rPr/>
              <a:t> </a:t>
            </a:r>
            <a:r>
              <a:rPr/>
              <a:t>validity.</a:t>
            </a:r>
            <a:r>
              <a:rPr/>
              <a:t> </a:t>
            </a:r>
            <a:r>
              <a:rPr/>
              <a:t>The</a:t>
            </a:r>
            <a:r>
              <a:rPr/>
              <a:t> </a:t>
            </a:r>
            <a:r>
              <a:rPr/>
              <a:t>literature</a:t>
            </a:r>
            <a:r>
              <a:rPr/>
              <a:t> </a:t>
            </a:r>
            <a:r>
              <a:rPr/>
              <a:t>is</a:t>
            </a:r>
            <a:r>
              <a:rPr/>
              <a:t> </a:t>
            </a:r>
            <a:r>
              <a:rPr/>
              <a:t>not</a:t>
            </a:r>
            <a:r>
              <a:rPr/>
              <a:t> </a:t>
            </a:r>
            <a:r>
              <a:rPr/>
              <a:t>very</a:t>
            </a:r>
            <a:r>
              <a:rPr/>
              <a:t> </a:t>
            </a:r>
            <a:r>
              <a:rPr/>
              <a:t>clear</a:t>
            </a:r>
            <a:r>
              <a:rPr/>
              <a:t> </a:t>
            </a:r>
            <a:r>
              <a:rPr/>
              <a:t>on</a:t>
            </a:r>
            <a:r>
              <a:rPr/>
              <a:t> </a:t>
            </a:r>
            <a:r>
              <a:rPr/>
              <a:t>how</a:t>
            </a:r>
            <a:r>
              <a:rPr/>
              <a:t> </a:t>
            </a:r>
            <a:r>
              <a:rPr/>
              <a:t>factor</a:t>
            </a:r>
            <a:r>
              <a:rPr/>
              <a:t> </a:t>
            </a:r>
            <a:r>
              <a:rPr/>
              <a:t>analysis</a:t>
            </a:r>
            <a:r>
              <a:rPr/>
              <a:t> </a:t>
            </a:r>
            <a:r>
              <a:rPr/>
              <a:t>fits</a:t>
            </a:r>
            <a:r>
              <a:rPr/>
              <a:t> </a:t>
            </a:r>
            <a:r>
              <a:rPr/>
              <a:t>in</a:t>
            </a:r>
            <a:r>
              <a:rPr/>
              <a:t> </a:t>
            </a:r>
            <a:r>
              <a:rPr/>
              <a:t>to</a:t>
            </a:r>
            <a:r>
              <a:rPr/>
              <a:t> </a:t>
            </a:r>
            <a:r>
              <a:rPr/>
              <a:t>validity.</a:t>
            </a:r>
            <a:r>
              <a:rPr/>
              <a:t> </a:t>
            </a:r>
            <a:r>
              <a:rPr/>
              <a:t>Factor</a:t>
            </a:r>
            <a:r>
              <a:rPr/>
              <a:t> </a:t>
            </a:r>
            <a:r>
              <a:rPr/>
              <a:t>analysis</a:t>
            </a:r>
            <a:r>
              <a:rPr/>
              <a:t> </a:t>
            </a:r>
            <a:r>
              <a:rPr/>
              <a:t>is</a:t>
            </a:r>
            <a:r>
              <a:rPr/>
              <a:t> </a:t>
            </a:r>
            <a:r>
              <a:rPr/>
              <a:t>a</a:t>
            </a:r>
            <a:r>
              <a:rPr/>
              <a:t> </a:t>
            </a:r>
            <a:r>
              <a:rPr/>
              <a:t>useful</a:t>
            </a:r>
            <a:r>
              <a:rPr/>
              <a:t> </a:t>
            </a:r>
            <a:r>
              <a:rPr/>
              <a:t>tool</a:t>
            </a:r>
            <a:r>
              <a:rPr/>
              <a:t> </a:t>
            </a:r>
            <a:r>
              <a:rPr/>
              <a:t>to</a:t>
            </a:r>
            <a:r>
              <a:rPr/>
              <a:t> </a:t>
            </a:r>
            <a:r>
              <a:rPr/>
              <a:t>establish</a:t>
            </a:r>
            <a:r>
              <a:rPr/>
              <a:t> </a:t>
            </a:r>
            <a:r>
              <a:rPr/>
              <a:t>unidimentionality.</a:t>
            </a:r>
            <a:r>
              <a:rPr/>
              <a:t> </a:t>
            </a:r>
            <a:r>
              <a:rPr/>
              <a:t>Unidimensionality</a:t>
            </a:r>
            <a:r>
              <a:rPr/>
              <a:t> </a:t>
            </a:r>
            <a:r>
              <a:rPr/>
              <a:t>means</a:t>
            </a:r>
            <a:r>
              <a:rPr/>
              <a:t> </a:t>
            </a:r>
            <a:r>
              <a:rPr/>
              <a:t>that</a:t>
            </a:r>
            <a:r>
              <a:rPr/>
              <a:t> </a:t>
            </a:r>
            <a:r>
              <a:rPr/>
              <a:t>all</a:t>
            </a:r>
            <a:r>
              <a:rPr/>
              <a:t> </a:t>
            </a:r>
            <a:r>
              <a:rPr/>
              <a:t>of</a:t>
            </a:r>
            <a:r>
              <a:rPr/>
              <a:t> </a:t>
            </a:r>
            <a:r>
              <a:rPr/>
              <a:t>the</a:t>
            </a:r>
            <a:r>
              <a:rPr/>
              <a:t> </a:t>
            </a:r>
            <a:r>
              <a:rPr/>
              <a:t>components</a:t>
            </a:r>
            <a:r>
              <a:rPr/>
              <a:t> </a:t>
            </a:r>
            <a:r>
              <a:rPr/>
              <a:t>of</a:t>
            </a:r>
            <a:r>
              <a:rPr/>
              <a:t> </a:t>
            </a:r>
            <a:r>
              <a:rPr/>
              <a:t>a</a:t>
            </a:r>
            <a:r>
              <a:rPr/>
              <a:t> </a:t>
            </a:r>
            <a:r>
              <a:rPr/>
              <a:t>composite</a:t>
            </a:r>
            <a:r>
              <a:rPr/>
              <a:t> </a:t>
            </a:r>
            <a:r>
              <a:rPr/>
              <a:t>score</a:t>
            </a:r>
            <a:r>
              <a:rPr/>
              <a:t> </a:t>
            </a:r>
            <a:r>
              <a:rPr/>
              <a:t>are</a:t>
            </a:r>
            <a:r>
              <a:rPr/>
              <a:t> </a:t>
            </a:r>
            <a:r>
              <a:rPr/>
              <a:t>measuring</a:t>
            </a:r>
            <a:r>
              <a:rPr/>
              <a:t> </a:t>
            </a:r>
            <a:r>
              <a:rPr/>
              <a:t>the</a:t>
            </a:r>
            <a:r>
              <a:rPr/>
              <a:t> </a:t>
            </a:r>
            <a:r>
              <a:rPr/>
              <a:t>same</a:t>
            </a:r>
            <a:r>
              <a:rPr/>
              <a:t> </a:t>
            </a:r>
            <a:r>
              <a:rPr/>
              <a:t>thing.</a:t>
            </a:r>
            <a:r>
              <a:rPr/>
              <a:t> </a:t>
            </a:r>
            <a:r>
              <a:rPr/>
              <a:t>But</a:t>
            </a:r>
            <a:r>
              <a:rPr/>
              <a:t> </a:t>
            </a:r>
            <a:r>
              <a:rPr/>
              <a:t>without</a:t>
            </a:r>
            <a:r>
              <a:rPr/>
              <a:t> </a:t>
            </a:r>
            <a:r>
              <a:rPr/>
              <a:t>knowing</a:t>
            </a:r>
            <a:r>
              <a:rPr/>
              <a:t> </a:t>
            </a:r>
            <a:r>
              <a:rPr/>
              <a:t>what</a:t>
            </a:r>
            <a:r>
              <a:rPr/>
              <a:t> </a:t>
            </a:r>
            <a:r>
              <a:rPr/>
              <a:t>that</a:t>
            </a:r>
            <a:r>
              <a:rPr/>
              <a:t> </a:t>
            </a:r>
            <a:r>
              <a:rPr/>
              <a:t>“</a:t>
            </a:r>
            <a:r>
              <a:rPr/>
              <a:t>thing</a:t>
            </a:r>
            <a:r>
              <a:rPr/>
              <a:t>”</a:t>
            </a:r>
            <a:r>
              <a:rPr/>
              <a:t> </a:t>
            </a:r>
            <a:r>
              <a:rPr/>
              <a:t>is,</a:t>
            </a:r>
            <a:r>
              <a:rPr/>
              <a:t> </a:t>
            </a:r>
            <a:r>
              <a:rPr/>
              <a:t>how</a:t>
            </a:r>
            <a:r>
              <a:rPr/>
              <a:t> </a:t>
            </a:r>
            <a:r>
              <a:rPr/>
              <a:t>does</a:t>
            </a:r>
            <a:r>
              <a:rPr/>
              <a:t> </a:t>
            </a:r>
            <a:r>
              <a:rPr/>
              <a:t>this</a:t>
            </a:r>
            <a:r>
              <a:rPr/>
              <a:t> </a:t>
            </a:r>
            <a:r>
              <a:rPr/>
              <a:t>help</a:t>
            </a:r>
            <a:r>
              <a:rPr/>
              <a:t> </a:t>
            </a:r>
            <a:r>
              <a:rPr/>
              <a:t>establish</a:t>
            </a:r>
            <a:r>
              <a:rPr/>
              <a:t> </a:t>
            </a:r>
            <a:r>
              <a:rPr/>
              <a:t>validity?</a:t>
            </a:r>
            <a:r>
              <a:rPr/>
              <a:t> </a:t>
            </a:r>
            <a:r>
              <a:rPr/>
              <a:t>Typically,</a:t>
            </a:r>
            <a:r>
              <a:rPr/>
              <a:t> </a:t>
            </a:r>
            <a:r>
              <a:rPr/>
              <a:t>you</a:t>
            </a:r>
            <a:r>
              <a:rPr/>
              <a:t> </a:t>
            </a:r>
            <a:r>
              <a:rPr/>
              <a:t>would</a:t>
            </a:r>
            <a:r>
              <a:rPr/>
              <a:t> </a:t>
            </a:r>
            <a:r>
              <a:rPr/>
              <a:t>combine</a:t>
            </a:r>
            <a:r>
              <a:rPr/>
              <a:t> </a:t>
            </a:r>
            <a:r>
              <a:rPr/>
              <a:t>unidimensionality</a:t>
            </a:r>
            <a:r>
              <a:rPr/>
              <a:t> </a:t>
            </a:r>
            <a:r>
              <a:rPr/>
              <a:t>with</a:t>
            </a:r>
            <a:r>
              <a:rPr/>
              <a:t> </a:t>
            </a:r>
            <a:r>
              <a:rPr/>
              <a:t>face</a:t>
            </a:r>
            <a:r>
              <a:rPr/>
              <a:t> </a:t>
            </a:r>
            <a:r>
              <a:rPr/>
              <a:t>or</a:t>
            </a:r>
            <a:r>
              <a:rPr/>
              <a:t> </a:t>
            </a:r>
            <a:r>
              <a:rPr/>
              <a:t>content</a:t>
            </a:r>
            <a:r>
              <a:rPr/>
              <a:t> </a:t>
            </a:r>
            <a:r>
              <a:rPr/>
              <a:t>validity.</a:t>
            </a:r>
          </a:p>
          <a:p>
            <a:pPr lvl="0" marL="0" indent="0">
              <a:buNone/>
            </a:pPr>
          </a:p>
          <a:p>
            <a:pPr lvl="0" marL="0" indent="0">
              <a:buNone/>
            </a:pPr>
            <a:r>
              <a:rPr/>
              <a:t>Factor</a:t>
            </a:r>
            <a:r>
              <a:rPr/>
              <a:t> </a:t>
            </a:r>
            <a:r>
              <a:rPr/>
              <a:t>analysis</a:t>
            </a:r>
            <a:r>
              <a:rPr/>
              <a:t> </a:t>
            </a:r>
            <a:r>
              <a:rPr/>
              <a:t>is</a:t>
            </a:r>
            <a:r>
              <a:rPr/>
              <a:t> </a:t>
            </a:r>
            <a:r>
              <a:rPr/>
              <a:t>also</a:t>
            </a:r>
            <a:r>
              <a:rPr/>
              <a:t> </a:t>
            </a:r>
            <a:r>
              <a:rPr/>
              <a:t>used</a:t>
            </a:r>
            <a:r>
              <a:rPr/>
              <a:t> </a:t>
            </a:r>
            <a:r>
              <a:rPr/>
              <a:t>for</a:t>
            </a:r>
            <a:r>
              <a:rPr/>
              <a:t> </a:t>
            </a:r>
            <a:r>
              <a:rPr/>
              <a:t>something</a:t>
            </a:r>
            <a:r>
              <a:rPr/>
              <a:t> </a:t>
            </a:r>
            <a:r>
              <a:rPr/>
              <a:t>known</a:t>
            </a:r>
            <a:r>
              <a:rPr/>
              <a:t> </a:t>
            </a:r>
            <a:r>
              <a:rPr/>
              <a:t>as</a:t>
            </a:r>
            <a:r>
              <a:rPr/>
              <a:t> </a:t>
            </a:r>
            <a:r>
              <a:rPr/>
              <a:t>scale</a:t>
            </a:r>
            <a:r>
              <a:rPr/>
              <a:t> </a:t>
            </a:r>
            <a:r>
              <a:rPr/>
              <a:t>purification.</a:t>
            </a:r>
            <a:r>
              <a:rPr/>
              <a:t> </a:t>
            </a:r>
            <a:r>
              <a:rPr/>
              <a:t>If</a:t>
            </a:r>
            <a:r>
              <a:rPr/>
              <a:t> </a:t>
            </a:r>
            <a:r>
              <a:rPr/>
              <a:t>you</a:t>
            </a:r>
            <a:r>
              <a:rPr/>
              <a:t> </a:t>
            </a:r>
            <a:r>
              <a:rPr/>
              <a:t>have</a:t>
            </a:r>
            <a:r>
              <a:rPr/>
              <a:t> </a:t>
            </a:r>
            <a:r>
              <a:rPr/>
              <a:t>twelve</a:t>
            </a:r>
            <a:r>
              <a:rPr/>
              <a:t> </a:t>
            </a:r>
            <a:r>
              <a:rPr/>
              <a:t>items</a:t>
            </a:r>
            <a:r>
              <a:rPr/>
              <a:t> </a:t>
            </a:r>
            <a:r>
              <a:rPr/>
              <a:t>for</a:t>
            </a:r>
            <a:r>
              <a:rPr/>
              <a:t> </a:t>
            </a:r>
            <a:r>
              <a:rPr/>
              <a:t>a</a:t>
            </a:r>
            <a:r>
              <a:rPr/>
              <a:t> </a:t>
            </a:r>
            <a:r>
              <a:rPr/>
              <a:t>composite</a:t>
            </a:r>
            <a:r>
              <a:rPr/>
              <a:t> </a:t>
            </a:r>
            <a:r>
              <a:rPr/>
              <a:t>scale,</a:t>
            </a:r>
            <a:r>
              <a:rPr/>
              <a:t> </a:t>
            </a:r>
            <a:r>
              <a:rPr/>
              <a:t>factor</a:t>
            </a:r>
            <a:r>
              <a:rPr/>
              <a:t> </a:t>
            </a:r>
            <a:r>
              <a:rPr/>
              <a:t>analysis</a:t>
            </a:r>
            <a:r>
              <a:rPr/>
              <a:t> </a:t>
            </a:r>
            <a:r>
              <a:rPr/>
              <a:t>might</a:t>
            </a:r>
            <a:r>
              <a:rPr/>
              <a:t> </a:t>
            </a:r>
            <a:r>
              <a:rPr/>
              <a:t>identify</a:t>
            </a:r>
            <a:r>
              <a:rPr/>
              <a:t> </a:t>
            </a:r>
            <a:r>
              <a:rPr/>
              <a:t>two</a:t>
            </a:r>
            <a:r>
              <a:rPr/>
              <a:t> </a:t>
            </a:r>
            <a:r>
              <a:rPr/>
              <a:t>that</a:t>
            </a:r>
            <a:r>
              <a:rPr/>
              <a:t> </a:t>
            </a:r>
            <a:r>
              <a:rPr/>
              <a:t>don’t</a:t>
            </a:r>
            <a:r>
              <a:rPr/>
              <a:t> </a:t>
            </a:r>
            <a:r>
              <a:rPr/>
              <a:t>really</a:t>
            </a:r>
            <a:r>
              <a:rPr/>
              <a:t> </a:t>
            </a:r>
            <a:r>
              <a:rPr/>
              <a:t>correlate</a:t>
            </a:r>
            <a:r>
              <a:rPr/>
              <a:t> </a:t>
            </a:r>
            <a:r>
              <a:rPr/>
              <a:t>well</a:t>
            </a:r>
            <a:r>
              <a:rPr/>
              <a:t> </a:t>
            </a:r>
            <a:r>
              <a:rPr/>
              <a:t>with</a:t>
            </a:r>
            <a:r>
              <a:rPr/>
              <a:t> </a:t>
            </a:r>
            <a:r>
              <a:rPr/>
              <a:t>the</a:t>
            </a:r>
            <a:r>
              <a:rPr/>
              <a:t> </a:t>
            </a:r>
            <a:r>
              <a:rPr/>
              <a:t>other</a:t>
            </a:r>
            <a:r>
              <a:rPr/>
              <a:t> </a:t>
            </a:r>
            <a:r>
              <a:rPr/>
              <a:t>ten.</a:t>
            </a:r>
            <a:r>
              <a:rPr/>
              <a:t> </a:t>
            </a:r>
            <a:r>
              <a:rPr/>
              <a:t>Then</a:t>
            </a:r>
            <a:r>
              <a:rPr/>
              <a:t> </a:t>
            </a:r>
            <a:r>
              <a:rPr/>
              <a:t>you</a:t>
            </a:r>
            <a:r>
              <a:rPr/>
              <a:t> </a:t>
            </a:r>
            <a:r>
              <a:rPr/>
              <a:t>would</a:t>
            </a:r>
            <a:r>
              <a:rPr/>
              <a:t> </a:t>
            </a:r>
            <a:r>
              <a:rPr/>
              <a:t>improve</a:t>
            </a:r>
            <a:r>
              <a:rPr/>
              <a:t> </a:t>
            </a:r>
            <a:r>
              <a:rPr/>
              <a:t>the</a:t>
            </a:r>
            <a:r>
              <a:rPr/>
              <a:t> </a:t>
            </a:r>
            <a:r>
              <a:rPr/>
              <a:t>composite</a:t>
            </a:r>
            <a:r>
              <a:rPr/>
              <a:t> </a:t>
            </a:r>
            <a:r>
              <a:rPr/>
              <a:t>measure</a:t>
            </a:r>
            <a:r>
              <a:rPr/>
              <a:t> </a:t>
            </a:r>
            <a:r>
              <a:rPr/>
              <a:t>by</a:t>
            </a:r>
            <a:r>
              <a:rPr/>
              <a:t> </a:t>
            </a:r>
            <a:r>
              <a:rPr/>
              <a:t>tossing</a:t>
            </a:r>
            <a:r>
              <a:rPr/>
              <a:t> </a:t>
            </a:r>
            <a:r>
              <a:rPr/>
              <a:t>the</a:t>
            </a:r>
            <a:r>
              <a:rPr/>
              <a:t> </a:t>
            </a:r>
            <a:r>
              <a:rPr/>
              <a:t>two</a:t>
            </a:r>
            <a:r>
              <a:rPr/>
              <a:t> </a:t>
            </a:r>
            <a:r>
              <a:rPr/>
              <a:t>components</a:t>
            </a:r>
            <a:r>
              <a:rPr/>
              <a:t> </a:t>
            </a:r>
            <a:r>
              <a:rPr/>
              <a:t>out.</a:t>
            </a:r>
          </a:p>
          <a:p>
            <a:pPr lvl="0" marL="0" indent="0">
              <a:buNone/>
            </a:pPr>
          </a:p>
          <a:p>
            <a:pPr lvl="0" marL="0" indent="0">
              <a:buNone/>
            </a:pPr>
            <a:r>
              <a:rPr/>
              <a:t>I</a:t>
            </a:r>
            <a:r>
              <a:rPr/>
              <a:t> </a:t>
            </a:r>
            <a:r>
              <a:rPr/>
              <a:t>dislike</a:t>
            </a:r>
            <a:r>
              <a:rPr/>
              <a:t> </a:t>
            </a:r>
            <a:r>
              <a:rPr/>
              <a:t>this</a:t>
            </a:r>
            <a:r>
              <a:rPr/>
              <a:t> </a:t>
            </a:r>
            <a:r>
              <a:rPr/>
              <a:t>because</a:t>
            </a:r>
            <a:r>
              <a:rPr/>
              <a:t> </a:t>
            </a:r>
            <a:r>
              <a:rPr/>
              <a:t>I</a:t>
            </a:r>
            <a:r>
              <a:rPr/>
              <a:t> </a:t>
            </a:r>
            <a:r>
              <a:rPr/>
              <a:t>think</a:t>
            </a:r>
            <a:r>
              <a:rPr/>
              <a:t> </a:t>
            </a:r>
            <a:r>
              <a:rPr/>
              <a:t>it</a:t>
            </a:r>
            <a:r>
              <a:rPr/>
              <a:t> </a:t>
            </a:r>
            <a:r>
              <a:rPr/>
              <a:t>is</a:t>
            </a:r>
            <a:r>
              <a:rPr/>
              <a:t> </a:t>
            </a:r>
            <a:r>
              <a:rPr/>
              <a:t>a</a:t>
            </a:r>
            <a:r>
              <a:rPr/>
              <a:t> </a:t>
            </a:r>
            <a:r>
              <a:rPr/>
              <a:t>mistake</a:t>
            </a:r>
            <a:r>
              <a:rPr/>
              <a:t> </a:t>
            </a:r>
            <a:r>
              <a:rPr/>
              <a:t>to</a:t>
            </a:r>
            <a:r>
              <a:rPr/>
              <a:t> </a:t>
            </a:r>
            <a:r>
              <a:rPr/>
              <a:t>tinker</a:t>
            </a:r>
            <a:r>
              <a:rPr/>
              <a:t> </a:t>
            </a:r>
            <a:r>
              <a:rPr/>
              <a:t>with</a:t>
            </a:r>
            <a:r>
              <a:rPr/>
              <a:t> </a:t>
            </a:r>
            <a:r>
              <a:rPr/>
              <a:t>a</a:t>
            </a:r>
            <a:r>
              <a:rPr/>
              <a:t> </a:t>
            </a:r>
            <a:r>
              <a:rPr/>
              <a:t>scale</a:t>
            </a:r>
            <a:r>
              <a:rPr/>
              <a:t> </a:t>
            </a:r>
            <a:r>
              <a:rPr/>
              <a:t>that</a:t>
            </a:r>
            <a:r>
              <a:rPr/>
              <a:t> </a:t>
            </a:r>
            <a:r>
              <a:rPr/>
              <a:t>has</a:t>
            </a:r>
            <a:r>
              <a:rPr/>
              <a:t> </a:t>
            </a:r>
            <a:r>
              <a:rPr/>
              <a:t>worked</a:t>
            </a:r>
            <a:r>
              <a:rPr/>
              <a:t> </a:t>
            </a:r>
            <a:r>
              <a:rPr/>
              <a:t>well</a:t>
            </a:r>
            <a:r>
              <a:rPr/>
              <a:t> </a:t>
            </a:r>
            <a:r>
              <a:rPr/>
              <a:t>in</a:t>
            </a:r>
            <a:r>
              <a:rPr/>
              <a:t> </a:t>
            </a:r>
            <a:r>
              <a:rPr/>
              <a:t>the</a:t>
            </a:r>
            <a:r>
              <a:rPr/>
              <a:t> </a:t>
            </a:r>
            <a:r>
              <a:rPr/>
              <a:t>past.</a:t>
            </a:r>
          </a:p>
          <a:p>
            <a:pPr lvl="0" marL="0" indent="0">
              <a:buNone/>
            </a:pPr>
          </a:p>
          <a:p>
            <a:pPr lvl="0" marL="0" indent="0">
              <a:buNone/>
            </a:pPr>
            <a:r>
              <a:rPr/>
              <a:t>If</a:t>
            </a:r>
            <a:r>
              <a:rPr/>
              <a:t> </a:t>
            </a:r>
            <a:r>
              <a:rPr/>
              <a:t>you</a:t>
            </a:r>
            <a:r>
              <a:rPr/>
              <a:t> </a:t>
            </a:r>
            <a:r>
              <a:rPr/>
              <a:t>use</a:t>
            </a:r>
            <a:r>
              <a:rPr/>
              <a:t> </a:t>
            </a:r>
            <a:r>
              <a:rPr/>
              <a:t>factor</a:t>
            </a:r>
            <a:r>
              <a:rPr/>
              <a:t> </a:t>
            </a:r>
            <a:r>
              <a:rPr/>
              <a:t>analysis,</a:t>
            </a:r>
            <a:r>
              <a:rPr/>
              <a:t> </a:t>
            </a:r>
            <a:r>
              <a:rPr/>
              <a:t>you</a:t>
            </a:r>
            <a:r>
              <a:rPr/>
              <a:t> </a:t>
            </a:r>
            <a:r>
              <a:rPr/>
              <a:t>have</a:t>
            </a:r>
            <a:r>
              <a:rPr/>
              <a:t> </a:t>
            </a:r>
            <a:r>
              <a:rPr/>
              <a:t>the</a:t>
            </a:r>
            <a:r>
              <a:rPr/>
              <a:t> </a:t>
            </a:r>
            <a:r>
              <a:rPr/>
              <a:t>choice</a:t>
            </a:r>
            <a:r>
              <a:rPr/>
              <a:t> </a:t>
            </a:r>
            <a:r>
              <a:rPr/>
              <a:t>between</a:t>
            </a:r>
            <a:r>
              <a:rPr/>
              <a:t> </a:t>
            </a:r>
            <a:r>
              <a:rPr/>
              <a:t>exploratory</a:t>
            </a:r>
            <a:r>
              <a:rPr/>
              <a:t> </a:t>
            </a:r>
            <a:r>
              <a:rPr/>
              <a:t>factor</a:t>
            </a:r>
            <a:r>
              <a:rPr/>
              <a:t> </a:t>
            </a:r>
            <a:r>
              <a:rPr/>
              <a:t>analysis</a:t>
            </a:r>
            <a:r>
              <a:rPr/>
              <a:t> </a:t>
            </a:r>
            <a:r>
              <a:rPr/>
              <a:t>and</a:t>
            </a:r>
            <a:r>
              <a:rPr/>
              <a:t> </a:t>
            </a:r>
            <a:r>
              <a:rPr/>
              <a:t>confirmatory</a:t>
            </a:r>
            <a:r>
              <a:rPr/>
              <a:t> </a:t>
            </a:r>
            <a:r>
              <a:rPr/>
              <a:t>factor</a:t>
            </a:r>
            <a:r>
              <a:rPr/>
              <a:t> </a:t>
            </a:r>
            <a:r>
              <a:rPr/>
              <a:t>analysis.</a:t>
            </a:r>
            <a:r>
              <a:rPr/>
              <a:t> </a:t>
            </a:r>
            <a:r>
              <a:rPr/>
              <a:t>Both</a:t>
            </a:r>
            <a:r>
              <a:rPr/>
              <a:t> </a:t>
            </a:r>
            <a:r>
              <a:rPr/>
              <a:t>are</a:t>
            </a:r>
            <a:r>
              <a:rPr/>
              <a:t> </a:t>
            </a:r>
            <a:r>
              <a:rPr/>
              <a:t>fine,</a:t>
            </a:r>
            <a:r>
              <a:rPr/>
              <a:t> </a:t>
            </a:r>
            <a:r>
              <a:rPr/>
              <a:t>but</a:t>
            </a:r>
            <a:r>
              <a:rPr/>
              <a:t> </a:t>
            </a:r>
            <a:r>
              <a:rPr/>
              <a:t>if</a:t>
            </a:r>
            <a:r>
              <a:rPr/>
              <a:t> </a:t>
            </a:r>
            <a:r>
              <a:rPr/>
              <a:t>you</a:t>
            </a:r>
            <a:r>
              <a:rPr/>
              <a:t> </a:t>
            </a:r>
            <a:r>
              <a:rPr/>
              <a:t>had</a:t>
            </a:r>
            <a:r>
              <a:rPr/>
              <a:t> </a:t>
            </a:r>
            <a:r>
              <a:rPr/>
              <a:t>to</a:t>
            </a:r>
            <a:r>
              <a:rPr/>
              <a:t> </a:t>
            </a:r>
            <a:r>
              <a:rPr/>
              <a:t>choose,</a:t>
            </a:r>
            <a:r>
              <a:rPr/>
              <a:t> </a:t>
            </a:r>
            <a:r>
              <a:rPr/>
              <a:t>you</a:t>
            </a:r>
            <a:r>
              <a:rPr/>
              <a:t> </a:t>
            </a:r>
            <a:r>
              <a:rPr/>
              <a:t>should</a:t>
            </a:r>
            <a:r>
              <a:rPr/>
              <a:t> </a:t>
            </a:r>
            <a:r>
              <a:rPr/>
              <a:t>use</a:t>
            </a:r>
            <a:r>
              <a:rPr/>
              <a:t> </a:t>
            </a:r>
            <a:r>
              <a:rPr/>
              <a:t>exploratory</a:t>
            </a:r>
            <a:r>
              <a:rPr/>
              <a:t> </a:t>
            </a:r>
            <a:r>
              <a:rPr/>
              <a:t>factor</a:t>
            </a:r>
            <a:r>
              <a:rPr/>
              <a:t> </a:t>
            </a:r>
            <a:r>
              <a:rPr/>
              <a:t>analysis</a:t>
            </a:r>
            <a:r>
              <a:rPr/>
              <a:t> </a:t>
            </a:r>
            <a:r>
              <a:rPr/>
              <a:t>when</a:t>
            </a:r>
            <a:r>
              <a:rPr/>
              <a:t> </a:t>
            </a:r>
            <a:r>
              <a:rPr/>
              <a:t>you</a:t>
            </a:r>
            <a:r>
              <a:rPr/>
              <a:t> </a:t>
            </a:r>
            <a:r>
              <a:rPr/>
              <a:t>are</a:t>
            </a:r>
            <a:r>
              <a:rPr/>
              <a:t> </a:t>
            </a:r>
            <a:r>
              <a:rPr/>
              <a:t>a</a:t>
            </a:r>
            <a:r>
              <a:rPr/>
              <a:t> </a:t>
            </a:r>
            <a:r>
              <a:rPr/>
              <a:t>pioneer</a:t>
            </a:r>
            <a:r>
              <a:rPr/>
              <a:t> </a:t>
            </a:r>
            <a:r>
              <a:rPr/>
              <a:t>in</a:t>
            </a:r>
            <a:r>
              <a:rPr/>
              <a:t> </a:t>
            </a:r>
            <a:r>
              <a:rPr/>
              <a:t>this</a:t>
            </a:r>
            <a:r>
              <a:rPr/>
              <a:t> </a:t>
            </a:r>
            <a:r>
              <a:rPr/>
              <a:t>area</a:t>
            </a:r>
            <a:r>
              <a:rPr/>
              <a:t> </a:t>
            </a:r>
            <a:r>
              <a:rPr/>
              <a:t>of</a:t>
            </a:r>
            <a:r>
              <a:rPr/>
              <a:t> </a:t>
            </a:r>
            <a:r>
              <a:rPr/>
              <a:t>measurement</a:t>
            </a:r>
            <a:r>
              <a:rPr/>
              <a:t> </a:t>
            </a:r>
            <a:r>
              <a:rPr/>
              <a:t>and</a:t>
            </a:r>
            <a:r>
              <a:rPr/>
              <a:t> </a:t>
            </a:r>
            <a:r>
              <a:rPr/>
              <a:t>use</a:t>
            </a:r>
            <a:r>
              <a:rPr/>
              <a:t> </a:t>
            </a:r>
            <a:r>
              <a:rPr/>
              <a:t>confirmatory</a:t>
            </a:r>
            <a:r>
              <a:rPr/>
              <a:t> </a:t>
            </a:r>
            <a:r>
              <a:rPr/>
              <a:t>factor</a:t>
            </a:r>
            <a:r>
              <a:rPr/>
              <a:t> </a:t>
            </a:r>
            <a:r>
              <a:rPr/>
              <a:t>analysis</a:t>
            </a:r>
            <a:r>
              <a:rPr/>
              <a:t> </a:t>
            </a:r>
            <a:r>
              <a:rPr/>
              <a:t>when</a:t>
            </a:r>
            <a:r>
              <a:rPr/>
              <a:t> </a:t>
            </a:r>
            <a:r>
              <a:rPr/>
              <a:t>the</a:t>
            </a:r>
            <a:r>
              <a:rPr/>
              <a:t> </a:t>
            </a:r>
            <a:r>
              <a:rPr/>
              <a:t>measurement</a:t>
            </a:r>
            <a:r>
              <a:rPr/>
              <a:t> </a:t>
            </a:r>
            <a:r>
              <a:rPr/>
              <a:t>already</a:t>
            </a:r>
            <a:r>
              <a:rPr/>
              <a:t> </a:t>
            </a:r>
            <a:r>
              <a:rPr/>
              <a:t>has</a:t>
            </a:r>
            <a:r>
              <a:rPr/>
              <a:t> </a:t>
            </a:r>
            <a:r>
              <a:rPr/>
              <a:t>an</a:t>
            </a:r>
            <a:r>
              <a:rPr/>
              <a:t> </a:t>
            </a:r>
            <a:r>
              <a:rPr/>
              <a:t>established</a:t>
            </a:r>
            <a:r>
              <a:rPr/>
              <a:t> </a:t>
            </a:r>
            <a:r>
              <a:rPr/>
              <a:t>track</a:t>
            </a:r>
            <a:r>
              <a:rPr/>
              <a:t> </a:t>
            </a:r>
            <a:r>
              <a:rPr/>
              <a:t>record.</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Neighborhood</a:t>
            </a:r>
            <a:r>
              <a:rPr/>
              <a:t> </a:t>
            </a:r>
            <a:r>
              <a:rPr/>
              <a:t>Environment</a:t>
            </a:r>
            <a:r>
              <a:rPr/>
              <a:t> </a:t>
            </a:r>
            <a:r>
              <a:rPr/>
              <a:t>Survey</a:t>
            </a:r>
            <a:r>
              <a:rPr/>
              <a:t> </a:t>
            </a:r>
            <a:r>
              <a:rPr/>
              <a:t>again.</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composite</a:t>
            </a:r>
            <a:r>
              <a:rPr/>
              <a:t> </a:t>
            </a:r>
            <a:r>
              <a:rPr/>
              <a:t>measure</a:t>
            </a:r>
            <a:r>
              <a:rPr/>
              <a:t> </a:t>
            </a:r>
            <a:r>
              <a:rPr/>
              <a:t>and</a:t>
            </a:r>
            <a:r>
              <a:rPr/>
              <a:t> </a:t>
            </a:r>
            <a:r>
              <a:rPr/>
              <a:t>a</a:t>
            </a:r>
            <a:r>
              <a:rPr/>
              <a:t> </a:t>
            </a:r>
            <a:r>
              <a:rPr/>
              <a:t>self</a:t>
            </a:r>
            <a:r>
              <a:rPr/>
              <a:t> </a:t>
            </a:r>
            <a:r>
              <a:rPr/>
              <a:t>report.</a:t>
            </a:r>
            <a:r>
              <a:rPr/>
              <a:t> </a:t>
            </a:r>
            <a:r>
              <a:rPr/>
              <a:t>You</a:t>
            </a:r>
            <a:r>
              <a:rPr/>
              <a:t> </a:t>
            </a:r>
            <a:r>
              <a:rPr/>
              <a:t>can’t</a:t>
            </a:r>
            <a:r>
              <a:rPr/>
              <a:t> </a:t>
            </a:r>
            <a:r>
              <a:rPr/>
              <a:t>compare</a:t>
            </a:r>
            <a:r>
              <a:rPr/>
              <a:t> </a:t>
            </a:r>
            <a:r>
              <a:rPr/>
              <a:t>two</a:t>
            </a:r>
            <a:r>
              <a:rPr/>
              <a:t> </a:t>
            </a:r>
            <a:r>
              <a:rPr/>
              <a:t>or</a:t>
            </a:r>
            <a:r>
              <a:rPr/>
              <a:t> </a:t>
            </a:r>
            <a:r>
              <a:rPr/>
              <a:t>more</a:t>
            </a:r>
            <a:r>
              <a:rPr/>
              <a:t> </a:t>
            </a:r>
            <a:r>
              <a:rPr/>
              <a:t>raters</a:t>
            </a:r>
            <a:r>
              <a:rPr/>
              <a:t> </a:t>
            </a:r>
            <a:r>
              <a:rPr/>
              <a:t>because</a:t>
            </a:r>
            <a:r>
              <a:rPr/>
              <a:t> </a:t>
            </a:r>
            <a:r>
              <a:rPr/>
              <a:t>there</a:t>
            </a:r>
            <a:r>
              <a:rPr/>
              <a:t> </a:t>
            </a:r>
            <a:r>
              <a:rPr/>
              <a:t>is</a:t>
            </a:r>
            <a:r>
              <a:rPr/>
              <a:t> </a:t>
            </a:r>
            <a:r>
              <a:rPr/>
              <a:t>only</a:t>
            </a:r>
            <a:r>
              <a:rPr/>
              <a:t> </a:t>
            </a:r>
            <a:r>
              <a:rPr/>
              <a:t>one</a:t>
            </a:r>
            <a:r>
              <a:rPr/>
              <a:t> </a:t>
            </a:r>
            <a:r>
              <a:rPr/>
              <a:t>“</a:t>
            </a:r>
            <a:r>
              <a:rPr/>
              <a:t>self.</a:t>
            </a:r>
            <a:r>
              <a:rPr/>
              <a:t>”</a:t>
            </a:r>
          </a:p>
          <a:p>
            <a:pPr lvl="0" marL="0" indent="0">
              <a:buNone/>
            </a:pPr>
          </a:p>
          <a:p>
            <a:pPr lvl="0" marL="0" indent="0">
              <a:buNone/>
            </a:pPr>
            <a:r>
              <a:rPr/>
              <a:t>Cronbach’s</a:t>
            </a:r>
            <a:r>
              <a:rPr/>
              <a:t> </a:t>
            </a:r>
            <a:r>
              <a:rPr/>
              <a:t>alpha</a:t>
            </a:r>
            <a:r>
              <a:rPr/>
              <a:t> </a:t>
            </a:r>
            <a:r>
              <a:rPr/>
              <a:t>is</a:t>
            </a:r>
            <a:r>
              <a:rPr/>
              <a:t> </a:t>
            </a:r>
            <a:r>
              <a:rPr/>
              <a:t>used</a:t>
            </a:r>
            <a:r>
              <a:rPr/>
              <a:t> </a:t>
            </a:r>
            <a:r>
              <a:rPr/>
              <a:t>for</a:t>
            </a:r>
            <a:r>
              <a:rPr/>
              <a:t> </a:t>
            </a:r>
            <a:r>
              <a:rPr/>
              <a:t>components</a:t>
            </a:r>
            <a:r>
              <a:rPr/>
              <a:t> </a:t>
            </a:r>
            <a:r>
              <a:rPr/>
              <a:t>that</a:t>
            </a:r>
            <a:r>
              <a:rPr/>
              <a:t> </a:t>
            </a:r>
            <a:r>
              <a:rPr/>
              <a:t>are</a:t>
            </a:r>
            <a:r>
              <a:rPr/>
              <a:t> </a:t>
            </a:r>
            <a:r>
              <a:rPr/>
              <a:t>continuous</a:t>
            </a:r>
            <a:r>
              <a:rPr/>
              <a:t> </a:t>
            </a:r>
            <a:r>
              <a:rPr/>
              <a:t>and</a:t>
            </a:r>
            <a:r>
              <a:rPr/>
              <a:t> </a:t>
            </a:r>
            <a:r>
              <a:rPr/>
              <a:t>this</a:t>
            </a:r>
            <a:r>
              <a:rPr/>
              <a:t> </a:t>
            </a:r>
            <a:r>
              <a:rPr/>
              <a:t>scale</a:t>
            </a:r>
            <a:r>
              <a:rPr/>
              <a:t> </a:t>
            </a:r>
            <a:r>
              <a:rPr/>
              <a:t>has</a:t>
            </a:r>
            <a:r>
              <a:rPr/>
              <a:t> </a:t>
            </a:r>
            <a:r>
              <a:rPr/>
              <a:t>binary</a:t>
            </a:r>
            <a:r>
              <a:rPr/>
              <a:t> </a:t>
            </a:r>
            <a:r>
              <a:rPr/>
              <a:t>(true/false)</a:t>
            </a:r>
            <a:r>
              <a:rPr/>
              <a:t> </a:t>
            </a:r>
            <a:r>
              <a:rPr/>
              <a:t>statements.</a:t>
            </a:r>
          </a:p>
          <a:p>
            <a:pPr lvl="0" marL="0" indent="0">
              <a:buNone/>
            </a:pPr>
          </a:p>
          <a:p>
            <a:pPr lvl="0" marL="0" indent="0">
              <a:buNone/>
            </a:pPr>
            <a:r>
              <a:rPr/>
              <a:t>It</a:t>
            </a:r>
            <a:r>
              <a:rPr/>
              <a:t> </a:t>
            </a:r>
            <a:r>
              <a:rPr/>
              <a:t>is</a:t>
            </a:r>
            <a:r>
              <a:rPr/>
              <a:t> </a:t>
            </a:r>
            <a:r>
              <a:rPr/>
              <a:t>easy</a:t>
            </a:r>
            <a:r>
              <a:rPr/>
              <a:t> </a:t>
            </a:r>
            <a:r>
              <a:rPr/>
              <a:t>to</a:t>
            </a:r>
            <a:r>
              <a:rPr/>
              <a:t> </a:t>
            </a:r>
            <a:r>
              <a:rPr/>
              <a:t>run</a:t>
            </a:r>
            <a:r>
              <a:rPr/>
              <a:t> </a:t>
            </a:r>
            <a:r>
              <a:rPr/>
              <a:t>a</a:t>
            </a:r>
            <a:r>
              <a:rPr/>
              <a:t> </a:t>
            </a:r>
            <a:r>
              <a:rPr/>
              <a:t>test-retest</a:t>
            </a:r>
            <a:r>
              <a:rPr/>
              <a:t> </a:t>
            </a:r>
            <a:r>
              <a:rPr/>
              <a:t>reliability</a:t>
            </a:r>
            <a:r>
              <a:rPr/>
              <a:t> </a:t>
            </a:r>
            <a:r>
              <a:rPr/>
              <a:t>study.</a:t>
            </a:r>
            <a:r>
              <a:rPr/>
              <a:t> </a:t>
            </a:r>
            <a:r>
              <a:rPr/>
              <a:t>Neighborhoods</a:t>
            </a:r>
            <a:r>
              <a:rPr/>
              <a:t> </a:t>
            </a:r>
            <a:r>
              <a:rPr/>
              <a:t>don’t</a:t>
            </a:r>
            <a:r>
              <a:rPr/>
              <a:t> </a:t>
            </a:r>
            <a:r>
              <a:rPr/>
              <a:t>change</a:t>
            </a:r>
            <a:r>
              <a:rPr/>
              <a:t> </a:t>
            </a:r>
            <a:r>
              <a:rPr/>
              <a:t>overnight,</a:t>
            </a:r>
            <a:r>
              <a:rPr/>
              <a:t> </a:t>
            </a:r>
            <a:r>
              <a:rPr/>
              <a:t>so</a:t>
            </a:r>
            <a:r>
              <a:rPr/>
              <a:t> </a:t>
            </a:r>
            <a:r>
              <a:rPr/>
              <a:t>it</a:t>
            </a:r>
            <a:r>
              <a:rPr/>
              <a:t> </a:t>
            </a:r>
            <a:r>
              <a:rPr/>
              <a:t>would</a:t>
            </a:r>
            <a:r>
              <a:rPr/>
              <a:t> </a:t>
            </a:r>
            <a:r>
              <a:rPr/>
              <a:t>be</a:t>
            </a:r>
            <a:r>
              <a:rPr/>
              <a:t> </a:t>
            </a:r>
            <a:r>
              <a:rPr/>
              <a:t>fine</a:t>
            </a:r>
            <a:r>
              <a:rPr/>
              <a:t> </a:t>
            </a:r>
            <a:r>
              <a:rPr/>
              <a:t>to</a:t>
            </a:r>
            <a:r>
              <a:rPr/>
              <a:t> </a:t>
            </a:r>
            <a:r>
              <a:rPr/>
              <a:t>wait</a:t>
            </a:r>
            <a:r>
              <a:rPr/>
              <a:t> </a:t>
            </a:r>
            <a:r>
              <a:rPr/>
              <a:t>a</a:t>
            </a:r>
            <a:r>
              <a:rPr/>
              <a:t> </a:t>
            </a:r>
            <a:r>
              <a:rPr/>
              <a:t>week</a:t>
            </a:r>
            <a:r>
              <a:rPr/>
              <a:t> </a:t>
            </a:r>
            <a:r>
              <a:rPr/>
              <a:t>or</a:t>
            </a:r>
            <a:r>
              <a:rPr/>
              <a:t> </a:t>
            </a:r>
            <a:r>
              <a:rPr/>
              <a:t>so.</a:t>
            </a:r>
          </a:p>
          <a:p>
            <a:pPr lvl="0" marL="0" indent="0">
              <a:buNone/>
            </a:pPr>
          </a:p>
          <a:p>
            <a:pPr lvl="0" marL="0" indent="0">
              <a:buNone/>
            </a:pPr>
            <a:r>
              <a:rPr/>
              <a:t>The</a:t>
            </a:r>
            <a:r>
              <a:rPr/>
              <a:t> </a:t>
            </a:r>
            <a:r>
              <a:rPr/>
              <a:t>binary</a:t>
            </a:r>
            <a:r>
              <a:rPr/>
              <a:t> </a:t>
            </a:r>
            <a:r>
              <a:rPr/>
              <a:t>components</a:t>
            </a:r>
            <a:r>
              <a:rPr/>
              <a:t> </a:t>
            </a:r>
            <a:r>
              <a:rPr/>
              <a:t>make</a:t>
            </a:r>
            <a:r>
              <a:rPr/>
              <a:t> </a:t>
            </a:r>
            <a:r>
              <a:rPr/>
              <a:t>KR-20</a:t>
            </a:r>
            <a:r>
              <a:rPr/>
              <a:t> </a:t>
            </a:r>
            <a:r>
              <a:rPr/>
              <a:t>a</a:t>
            </a:r>
            <a:r>
              <a:rPr/>
              <a:t> </a:t>
            </a:r>
            <a:r>
              <a:rPr/>
              <a:t>natural</a:t>
            </a:r>
            <a:r>
              <a:rPr/>
              <a:t> </a:t>
            </a:r>
            <a:r>
              <a:rPr/>
              <a:t>choice</a:t>
            </a:r>
            <a:r>
              <a:rPr/>
              <a:t> </a:t>
            </a:r>
            <a:r>
              <a:rPr/>
              <a:t>for</a:t>
            </a:r>
            <a:r>
              <a:rPr/>
              <a:t> </a:t>
            </a:r>
            <a:r>
              <a:rPr/>
              <a:t>this</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pain</a:t>
            </a:r>
            <a:r>
              <a:rPr/>
              <a:t> </a:t>
            </a:r>
            <a:r>
              <a:rPr/>
              <a:t>scale</a:t>
            </a:r>
            <a:r>
              <a:rPr/>
              <a:t> </a:t>
            </a:r>
            <a:r>
              <a:rPr/>
              <a:t>again.</a:t>
            </a:r>
            <a:r>
              <a:rPr/>
              <a:t> </a:t>
            </a:r>
            <a:r>
              <a:rPr/>
              <a:t>It</a:t>
            </a:r>
            <a:r>
              <a:rPr/>
              <a:t> </a:t>
            </a:r>
            <a:r>
              <a:rPr/>
              <a:t>is</a:t>
            </a:r>
            <a:r>
              <a:rPr/>
              <a:t> </a:t>
            </a:r>
            <a:r>
              <a:rPr/>
              <a:t>a</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Like</a:t>
            </a:r>
            <a:r>
              <a:rPr/>
              <a:t> </a:t>
            </a:r>
            <a:r>
              <a:rPr/>
              <a:t>the</a:t>
            </a:r>
            <a:r>
              <a:rPr/>
              <a:t> </a:t>
            </a:r>
            <a:r>
              <a:rPr/>
              <a:t>first</a:t>
            </a:r>
            <a:r>
              <a:rPr/>
              <a:t> </a:t>
            </a:r>
            <a:r>
              <a:rPr/>
              <a:t>measurement,</a:t>
            </a:r>
            <a:r>
              <a:rPr/>
              <a:t> </a:t>
            </a:r>
            <a:r>
              <a:rPr/>
              <a:t>this</a:t>
            </a:r>
            <a:r>
              <a:rPr/>
              <a:t> </a:t>
            </a:r>
            <a:r>
              <a:rPr/>
              <a:t>self</a:t>
            </a:r>
            <a:r>
              <a:rPr/>
              <a:t> </a:t>
            </a:r>
            <a:r>
              <a:rPr/>
              <a:t>report</a:t>
            </a:r>
            <a:r>
              <a:rPr/>
              <a:t> </a:t>
            </a:r>
            <a:r>
              <a:rPr/>
              <a:t>scale</a:t>
            </a:r>
            <a:r>
              <a:rPr/>
              <a:t> </a:t>
            </a:r>
            <a:r>
              <a:rPr/>
              <a:t>cannot</a:t>
            </a:r>
            <a:r>
              <a:rPr/>
              <a:t> </a:t>
            </a:r>
            <a:r>
              <a:rPr/>
              <a:t>compare</a:t>
            </a:r>
            <a:r>
              <a:rPr/>
              <a:t> </a:t>
            </a:r>
            <a:r>
              <a:rPr/>
              <a:t>two</a:t>
            </a:r>
            <a:r>
              <a:rPr/>
              <a:t> </a:t>
            </a:r>
            <a:r>
              <a:rPr/>
              <a:t>or</a:t>
            </a:r>
            <a:r>
              <a:rPr/>
              <a:t> </a:t>
            </a:r>
            <a:r>
              <a:rPr/>
              <a:t>more</a:t>
            </a:r>
            <a:r>
              <a:rPr/>
              <a:t> </a:t>
            </a:r>
            <a:r>
              <a:rPr/>
              <a:t>independent</a:t>
            </a:r>
            <a:r>
              <a:rPr/>
              <a:t> </a:t>
            </a:r>
            <a:r>
              <a:rPr/>
              <a:t>raters.</a:t>
            </a:r>
            <a:r>
              <a:rPr/>
              <a:t> </a:t>
            </a:r>
            <a:r>
              <a:rPr/>
              <a:t>It</a:t>
            </a:r>
            <a:r>
              <a:rPr/>
              <a:t> </a:t>
            </a:r>
            <a:r>
              <a:rPr/>
              <a:t>is</a:t>
            </a:r>
            <a:r>
              <a:rPr/>
              <a:t> </a:t>
            </a:r>
            <a:r>
              <a:rPr/>
              <a:t>a</a:t>
            </a:r>
            <a:r>
              <a:rPr/>
              <a:t> </a:t>
            </a:r>
            <a:r>
              <a:rPr/>
              <a:t>single</a:t>
            </a:r>
            <a:r>
              <a:rPr/>
              <a:t> </a:t>
            </a:r>
            <a:r>
              <a:rPr/>
              <a:t>measurement,</a:t>
            </a:r>
            <a:r>
              <a:rPr/>
              <a:t> </a:t>
            </a:r>
            <a:r>
              <a:rPr/>
              <a:t>so</a:t>
            </a:r>
            <a:r>
              <a:rPr/>
              <a:t> </a:t>
            </a:r>
            <a:r>
              <a:rPr/>
              <a:t>you</a:t>
            </a:r>
            <a:r>
              <a:rPr/>
              <a:t> </a:t>
            </a:r>
            <a:r>
              <a:rPr/>
              <a:t>can’t</a:t>
            </a:r>
            <a:r>
              <a:rPr/>
              <a:t> </a:t>
            </a:r>
            <a:r>
              <a:rPr/>
              <a:t>apply</a:t>
            </a:r>
            <a:r>
              <a:rPr/>
              <a:t> </a:t>
            </a:r>
            <a:r>
              <a:rPr/>
              <a:t>Cronbach’s</a:t>
            </a:r>
            <a:r>
              <a:rPr/>
              <a:t> </a:t>
            </a:r>
            <a:r>
              <a:rPr/>
              <a:t>alpah</a:t>
            </a:r>
            <a:r>
              <a:rPr/>
              <a:t> </a:t>
            </a:r>
            <a:r>
              <a:rPr/>
              <a:t>or</a:t>
            </a:r>
            <a:r>
              <a:rPr/>
              <a:t> </a:t>
            </a:r>
            <a:r>
              <a:rPr/>
              <a:t>KR-20.</a:t>
            </a:r>
          </a:p>
          <a:p>
            <a:pPr lvl="0" marL="0" indent="0">
              <a:buNone/>
            </a:pPr>
          </a:p>
          <a:p>
            <a:pPr lvl="0" marL="0" indent="0">
              <a:buNone/>
            </a:pPr>
            <a:r>
              <a:rPr/>
              <a:t>Test-retest</a:t>
            </a:r>
            <a:r>
              <a:rPr/>
              <a:t> </a:t>
            </a:r>
            <a:r>
              <a:rPr/>
              <a:t>reliability</a:t>
            </a:r>
            <a:r>
              <a:rPr/>
              <a:t> </a:t>
            </a:r>
            <a:r>
              <a:rPr/>
              <a:t>works</a:t>
            </a:r>
            <a:r>
              <a:rPr/>
              <a:t> </a:t>
            </a:r>
            <a:r>
              <a:rPr/>
              <a:t>well</a:t>
            </a:r>
            <a:r>
              <a:rPr/>
              <a:t> </a:t>
            </a:r>
            <a:r>
              <a:rPr/>
              <a:t>here,</a:t>
            </a:r>
            <a:r>
              <a:rPr/>
              <a:t> </a:t>
            </a:r>
            <a:r>
              <a:rPr/>
              <a:t>but</a:t>
            </a:r>
            <a:r>
              <a:rPr/>
              <a:t> </a:t>
            </a:r>
            <a:r>
              <a:rPr/>
              <a:t>you</a:t>
            </a:r>
            <a:r>
              <a:rPr/>
              <a:t> </a:t>
            </a:r>
            <a:r>
              <a:rPr/>
              <a:t>have</a:t>
            </a:r>
            <a:r>
              <a:rPr/>
              <a:t> </a:t>
            </a:r>
            <a:r>
              <a:rPr/>
              <a:t>to</a:t>
            </a:r>
            <a:r>
              <a:rPr/>
              <a:t> </a:t>
            </a:r>
            <a:r>
              <a:rPr/>
              <a:t>make</a:t>
            </a:r>
            <a:r>
              <a:rPr/>
              <a:t> </a:t>
            </a:r>
            <a:r>
              <a:rPr/>
              <a:t>sure</a:t>
            </a:r>
            <a:r>
              <a:rPr/>
              <a:t> </a:t>
            </a:r>
            <a:r>
              <a:rPr/>
              <a:t>that</a:t>
            </a:r>
            <a:r>
              <a:rPr/>
              <a:t> </a:t>
            </a:r>
            <a:r>
              <a:rPr/>
              <a:t>you</a:t>
            </a:r>
            <a:r>
              <a:rPr/>
              <a:t> </a:t>
            </a:r>
            <a:r>
              <a:rPr/>
              <a:t>are</a:t>
            </a:r>
            <a:r>
              <a:rPr/>
              <a:t> </a:t>
            </a:r>
            <a:r>
              <a:rPr/>
              <a:t>quick.</a:t>
            </a:r>
            <a:r>
              <a:rPr/>
              <a:t> </a:t>
            </a:r>
            <a:r>
              <a:rPr/>
              <a:t>A</a:t>
            </a:r>
            <a:r>
              <a:rPr/>
              <a:t> </a:t>
            </a:r>
            <a:r>
              <a:rPr/>
              <a:t>narrow</a:t>
            </a:r>
            <a:r>
              <a:rPr/>
              <a:t> </a:t>
            </a:r>
            <a:r>
              <a:rPr/>
              <a:t>time</a:t>
            </a:r>
            <a:r>
              <a:rPr/>
              <a:t> </a:t>
            </a:r>
            <a:r>
              <a:rPr/>
              <a:t>interval</a:t>
            </a:r>
            <a:r>
              <a:rPr/>
              <a:t> </a:t>
            </a:r>
            <a:r>
              <a:rPr/>
              <a:t>between</a:t>
            </a:r>
            <a:r>
              <a:rPr/>
              <a:t> </a:t>
            </a:r>
            <a:r>
              <a:rPr/>
              <a:t>the</a:t>
            </a:r>
            <a:r>
              <a:rPr/>
              <a:t> </a:t>
            </a:r>
            <a:r>
              <a:rPr/>
              <a:t>test</a:t>
            </a:r>
            <a:r>
              <a:rPr/>
              <a:t> </a:t>
            </a:r>
            <a:r>
              <a:rPr/>
              <a:t>and</a:t>
            </a:r>
            <a:r>
              <a:rPr/>
              <a:t> </a:t>
            </a:r>
            <a:r>
              <a:rPr/>
              <a:t>the</a:t>
            </a:r>
            <a:r>
              <a:rPr/>
              <a:t> </a:t>
            </a:r>
            <a:r>
              <a:rPr/>
              <a:t>re-test</a:t>
            </a:r>
            <a:r>
              <a:rPr/>
              <a:t> </a:t>
            </a:r>
            <a:r>
              <a:rPr/>
              <a:t>is</a:t>
            </a:r>
            <a:r>
              <a:rPr/>
              <a:t> </a:t>
            </a:r>
            <a:r>
              <a:rPr/>
              <a:t>important</a:t>
            </a:r>
            <a:r>
              <a:rPr/>
              <a:t> </a:t>
            </a:r>
            <a:r>
              <a:rPr/>
              <a:t>if</a:t>
            </a:r>
            <a:r>
              <a:rPr/>
              <a:t> </a:t>
            </a:r>
            <a:r>
              <a:rPr/>
              <a:t>you</a:t>
            </a:r>
            <a:r>
              <a:rPr/>
              <a:t> </a:t>
            </a:r>
            <a:r>
              <a:rPr/>
              <a:t>are</a:t>
            </a:r>
            <a:r>
              <a:rPr/>
              <a:t> </a:t>
            </a:r>
            <a:r>
              <a:rPr/>
              <a:t>looking</a:t>
            </a:r>
            <a:r>
              <a:rPr/>
              <a:t> </a:t>
            </a:r>
            <a:r>
              <a:rPr/>
              <a:t>at</a:t>
            </a:r>
            <a:r>
              <a:rPr/>
              <a:t> </a:t>
            </a:r>
            <a:r>
              <a:rPr/>
              <a:t>acute</a:t>
            </a:r>
            <a:r>
              <a:rPr/>
              <a:t> </a:t>
            </a:r>
            <a:r>
              <a:rPr/>
              <a:t>pain.</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Apgar</a:t>
            </a:r>
            <a:r>
              <a:rPr/>
              <a:t> </a:t>
            </a:r>
            <a:r>
              <a:rPr/>
              <a:t>score</a:t>
            </a:r>
            <a:r>
              <a:rPr/>
              <a:t> </a:t>
            </a:r>
            <a:r>
              <a:rPr/>
              <a:t>again.</a:t>
            </a:r>
            <a:r>
              <a:rPr/>
              <a:t> </a:t>
            </a:r>
            <a:r>
              <a:rPr/>
              <a:t>T</a:t>
            </a:r>
            <a:r>
              <a:rPr/>
              <a:t> </a:t>
            </a:r>
            <a:r>
              <a:rPr/>
              <a:t>is</a:t>
            </a:r>
            <a:r>
              <a:rPr/>
              <a:t> </a:t>
            </a:r>
            <a:r>
              <a:rPr/>
              <a:t>a</a:t>
            </a:r>
            <a:r>
              <a:rPr/>
              <a:t> </a:t>
            </a:r>
            <a:r>
              <a:rPr/>
              <a:t>composite</a:t>
            </a:r>
            <a:r>
              <a:rPr/>
              <a:t> </a:t>
            </a:r>
            <a:r>
              <a:rPr/>
              <a:t>measure</a:t>
            </a:r>
            <a:r>
              <a:rPr/>
              <a:t> </a:t>
            </a:r>
            <a:r>
              <a:rPr/>
              <a:t>collected</a:t>
            </a:r>
            <a:r>
              <a:rPr/>
              <a:t> </a:t>
            </a:r>
            <a:r>
              <a:rPr/>
              <a:t>by</a:t>
            </a:r>
            <a:r>
              <a:rPr/>
              <a:t> </a:t>
            </a:r>
            <a:r>
              <a:rPr/>
              <a:t>the</a:t>
            </a:r>
            <a:r>
              <a:rPr/>
              <a:t> </a:t>
            </a:r>
            <a:r>
              <a:rPr/>
              <a:t>researcher</a:t>
            </a:r>
            <a:r>
              <a:rPr/>
              <a:t> </a:t>
            </a:r>
            <a:r>
              <a:rPr/>
              <a:t>and</a:t>
            </a:r>
            <a:r>
              <a:rPr/>
              <a:t> </a:t>
            </a:r>
            <a:r>
              <a:rPr/>
              <a:t>not</a:t>
            </a:r>
            <a:r>
              <a:rPr/>
              <a:t> </a:t>
            </a:r>
            <a:r>
              <a:rPr/>
              <a:t>by</a:t>
            </a:r>
            <a:r>
              <a:rPr/>
              <a:t> </a:t>
            </a:r>
            <a:r>
              <a:rPr/>
              <a:t>self</a:t>
            </a:r>
            <a:r>
              <a:rPr/>
              <a:t> </a:t>
            </a:r>
            <a:r>
              <a:rPr/>
              <a:t>report.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timing</a:t>
            </a:r>
            <a:r>
              <a:rPr/>
              <a:t> </a:t>
            </a:r>
            <a:r>
              <a:rPr/>
              <a:t>is</a:t>
            </a:r>
            <a:r>
              <a:rPr/>
              <a:t> </a:t>
            </a:r>
            <a:r>
              <a:rPr/>
              <a:t>important,</a:t>
            </a:r>
            <a:r>
              <a:rPr/>
              <a:t> </a:t>
            </a:r>
            <a:r>
              <a:rPr/>
              <a:t>you</a:t>
            </a:r>
            <a:r>
              <a:rPr/>
              <a:t> </a:t>
            </a:r>
            <a:r>
              <a:rPr/>
              <a:t>cannot</a:t>
            </a:r>
            <a:r>
              <a:rPr/>
              <a:t> </a:t>
            </a:r>
            <a:r>
              <a:rPr/>
              <a:t>evaluate</a:t>
            </a:r>
            <a:r>
              <a:rPr/>
              <a:t> </a:t>
            </a:r>
            <a:r>
              <a:rPr/>
              <a:t>the</a:t>
            </a:r>
            <a:r>
              <a:rPr/>
              <a:t> </a:t>
            </a:r>
            <a:r>
              <a:rPr/>
              <a:t>Apgar</a:t>
            </a:r>
            <a:r>
              <a:rPr/>
              <a:t> </a:t>
            </a:r>
            <a:r>
              <a:rPr/>
              <a:t>score</a:t>
            </a:r>
            <a:r>
              <a:rPr/>
              <a:t> </a:t>
            </a:r>
            <a:r>
              <a:rPr/>
              <a:t>at</a:t>
            </a:r>
            <a:r>
              <a:rPr/>
              <a:t> </a:t>
            </a:r>
            <a:r>
              <a:rPr/>
              <a:t>one</a:t>
            </a:r>
            <a:r>
              <a:rPr/>
              <a:t> </a:t>
            </a:r>
            <a:r>
              <a:rPr/>
              <a:t>minue</a:t>
            </a:r>
            <a:r>
              <a:rPr/>
              <a:t> </a:t>
            </a:r>
            <a:r>
              <a:rPr/>
              <a:t>and</a:t>
            </a:r>
            <a:r>
              <a:rPr/>
              <a:t> </a:t>
            </a:r>
            <a:r>
              <a:rPr/>
              <a:t>at</a:t>
            </a:r>
            <a:r>
              <a:rPr/>
              <a:t> </a:t>
            </a:r>
            <a:r>
              <a:rPr/>
              <a:t>two</a:t>
            </a:r>
            <a:r>
              <a:rPr/>
              <a:t> </a:t>
            </a:r>
            <a:r>
              <a:rPr/>
              <a:t>hours.</a:t>
            </a:r>
            <a:r>
              <a:rPr/>
              <a:t> </a:t>
            </a:r>
            <a:r>
              <a:rPr/>
              <a:t>You</a:t>
            </a:r>
            <a:r>
              <a:rPr/>
              <a:t> </a:t>
            </a:r>
            <a:r>
              <a:rPr/>
              <a:t>also</a:t>
            </a:r>
            <a:r>
              <a:rPr/>
              <a:t> </a:t>
            </a:r>
            <a:r>
              <a:rPr/>
              <a:t>can’t</a:t>
            </a:r>
            <a:r>
              <a:rPr/>
              <a:t> </a:t>
            </a:r>
            <a:r>
              <a:rPr/>
              <a:t>use</a:t>
            </a:r>
            <a:r>
              <a:rPr/>
              <a:t> </a:t>
            </a:r>
            <a:r>
              <a:rPr/>
              <a:t>KR-20</a:t>
            </a:r>
            <a:r>
              <a:rPr/>
              <a:t> </a:t>
            </a:r>
            <a:r>
              <a:rPr/>
              <a:t>because</a:t>
            </a:r>
            <a:r>
              <a:rPr/>
              <a:t> </a:t>
            </a:r>
            <a:r>
              <a:rPr/>
              <a:t>it</a:t>
            </a:r>
            <a:r>
              <a:rPr/>
              <a:t> </a:t>
            </a:r>
            <a:r>
              <a:rPr/>
              <a:t>is</a:t>
            </a:r>
            <a:r>
              <a:rPr/>
              <a:t> </a:t>
            </a:r>
            <a:r>
              <a:rPr/>
              <a:t>not</a:t>
            </a:r>
            <a:r>
              <a:rPr/>
              <a:t> </a:t>
            </a:r>
            <a:r>
              <a:rPr/>
              <a:t>binary.</a:t>
            </a:r>
          </a:p>
          <a:p>
            <a:pPr lvl="0" marL="0" indent="0">
              <a:buNone/>
            </a:pPr>
          </a:p>
          <a:p>
            <a:pPr lvl="0" marL="0" indent="0">
              <a:buNone/>
            </a:pPr>
            <a:r>
              <a:rPr/>
              <a:t>Inter-rater</a:t>
            </a:r>
            <a:r>
              <a:rPr/>
              <a:t> </a:t>
            </a:r>
            <a:r>
              <a:rPr/>
              <a:t>reliability</a:t>
            </a:r>
            <a:r>
              <a:rPr/>
              <a:t> </a:t>
            </a:r>
            <a:r>
              <a:rPr/>
              <a:t>is</a:t>
            </a:r>
            <a:r>
              <a:rPr/>
              <a:t> </a:t>
            </a:r>
            <a:r>
              <a:rPr/>
              <a:t>very</a:t>
            </a:r>
            <a:r>
              <a:rPr/>
              <a:t> </a:t>
            </a:r>
            <a:r>
              <a:rPr/>
              <a:t>easy</a:t>
            </a:r>
            <a:r>
              <a:rPr/>
              <a:t> </a:t>
            </a:r>
            <a:r>
              <a:rPr/>
              <a:t>and</a:t>
            </a:r>
            <a:r>
              <a:rPr/>
              <a:t> </a:t>
            </a:r>
            <a:r>
              <a:rPr/>
              <a:t>very</a:t>
            </a:r>
            <a:r>
              <a:rPr/>
              <a:t> </a:t>
            </a:r>
            <a:r>
              <a:rPr/>
              <a:t>useful</a:t>
            </a:r>
            <a:r>
              <a:rPr/>
              <a:t> </a:t>
            </a:r>
            <a:r>
              <a:rPr/>
              <a:t>here.</a:t>
            </a:r>
            <a:r>
              <a:rPr/>
              <a:t> </a:t>
            </a:r>
            <a:r>
              <a:rPr/>
              <a:t>Have</a:t>
            </a:r>
            <a:r>
              <a:rPr/>
              <a:t> </a:t>
            </a:r>
            <a:r>
              <a:rPr/>
              <a:t>two</a:t>
            </a:r>
            <a:r>
              <a:rPr/>
              <a:t> </a:t>
            </a:r>
            <a:r>
              <a:rPr/>
              <a:t>raters</a:t>
            </a:r>
            <a:r>
              <a:rPr/>
              <a:t> </a:t>
            </a:r>
            <a:r>
              <a:rPr/>
              <a:t>at</a:t>
            </a:r>
            <a:r>
              <a:rPr/>
              <a:t> </a:t>
            </a:r>
            <a:r>
              <a:rPr/>
              <a:t>the</a:t>
            </a:r>
            <a:r>
              <a:rPr/>
              <a:t> </a:t>
            </a:r>
            <a:r>
              <a:rPr/>
              <a:t>scene</a:t>
            </a:r>
            <a:r>
              <a:rPr/>
              <a:t> </a:t>
            </a:r>
            <a:r>
              <a:rPr/>
              <a:t>of</a:t>
            </a:r>
            <a:r>
              <a:rPr/>
              <a:t> </a:t>
            </a:r>
            <a:r>
              <a:rPr/>
              <a:t>the</a:t>
            </a:r>
            <a:r>
              <a:rPr/>
              <a:t> </a:t>
            </a:r>
            <a:r>
              <a:rPr/>
              <a:t>birth</a:t>
            </a:r>
            <a:r>
              <a:rPr/>
              <a:t> </a:t>
            </a:r>
            <a:r>
              <a:rPr/>
              <a:t>and</a:t>
            </a:r>
            <a:r>
              <a:rPr/>
              <a:t> </a:t>
            </a:r>
            <a:r>
              <a:rPr/>
              <a:t>ask</a:t>
            </a:r>
            <a:r>
              <a:rPr/>
              <a:t> </a:t>
            </a:r>
            <a:r>
              <a:rPr/>
              <a:t>them</a:t>
            </a:r>
            <a:r>
              <a:rPr/>
              <a:t> </a:t>
            </a:r>
            <a:r>
              <a:rPr/>
              <a:t>to</a:t>
            </a:r>
            <a:r>
              <a:rPr/>
              <a:t> </a:t>
            </a:r>
            <a:r>
              <a:rPr/>
              <a:t>estimate</a:t>
            </a:r>
            <a:r>
              <a:rPr/>
              <a:t> </a:t>
            </a:r>
            <a:r>
              <a:rPr/>
              <a:t>the</a:t>
            </a:r>
            <a:r>
              <a:rPr/>
              <a:t> </a:t>
            </a:r>
            <a:r>
              <a:rPr/>
              <a:t>Apgra</a:t>
            </a:r>
            <a:r>
              <a:rPr/>
              <a:t> </a:t>
            </a:r>
            <a:r>
              <a:rPr/>
              <a:t>score.</a:t>
            </a:r>
            <a:r>
              <a:rPr/>
              <a:t> </a:t>
            </a:r>
            <a:r>
              <a:rPr/>
              <a:t>No</a:t>
            </a:r>
            <a:r>
              <a:rPr/>
              <a:t> </a:t>
            </a:r>
            <a:r>
              <a:rPr/>
              <a:t>peeking!</a:t>
            </a:r>
            <a:r>
              <a:rPr/>
              <a:t> </a:t>
            </a:r>
            <a:r>
              <a:rPr/>
              <a:t>Then</a:t>
            </a:r>
            <a:r>
              <a:rPr/>
              <a:t> </a:t>
            </a:r>
            <a:r>
              <a:rPr/>
              <a:t>correlate</a:t>
            </a:r>
            <a:r>
              <a:rPr/>
              <a:t> </a:t>
            </a:r>
            <a:r>
              <a:rPr/>
              <a:t>the</a:t>
            </a:r>
            <a:r>
              <a:rPr/>
              <a:t> </a:t>
            </a:r>
            <a:r>
              <a:rPr/>
              <a:t>responses.</a:t>
            </a:r>
          </a:p>
          <a:p>
            <a:pPr lvl="0" marL="0" indent="0">
              <a:buNone/>
            </a:pPr>
          </a:p>
          <a:p>
            <a:pPr lvl="0" marL="0" indent="0">
              <a:buNone/>
            </a:pPr>
            <a:r>
              <a:rPr/>
              <a:t>Cronbach’s</a:t>
            </a:r>
            <a:r>
              <a:rPr/>
              <a:t> </a:t>
            </a:r>
            <a:r>
              <a:rPr/>
              <a:t>alpha</a:t>
            </a:r>
            <a:r>
              <a:rPr/>
              <a:t> </a:t>
            </a:r>
            <a:r>
              <a:rPr/>
              <a:t>is</a:t>
            </a:r>
            <a:r>
              <a:rPr/>
              <a:t> </a:t>
            </a:r>
            <a:r>
              <a:rPr/>
              <a:t>really</a:t>
            </a:r>
            <a:r>
              <a:rPr/>
              <a:t> </a:t>
            </a:r>
            <a:r>
              <a:rPr/>
              <a:t>intended</a:t>
            </a:r>
            <a:r>
              <a:rPr/>
              <a:t> </a:t>
            </a:r>
            <a:r>
              <a:rPr/>
              <a:t>for</a:t>
            </a:r>
            <a:r>
              <a:rPr/>
              <a:t> </a:t>
            </a:r>
            <a:r>
              <a:rPr/>
              <a:t>continuous</a:t>
            </a:r>
            <a:r>
              <a:rPr/>
              <a:t> </a:t>
            </a:r>
            <a:r>
              <a:rPr/>
              <a:t>components,</a:t>
            </a:r>
            <a:r>
              <a:rPr/>
              <a:t> </a:t>
            </a:r>
            <a:r>
              <a:rPr/>
              <a:t>and</a:t>
            </a:r>
            <a:r>
              <a:rPr/>
              <a:t> </a:t>
            </a:r>
            <a:r>
              <a:rPr/>
              <a:t>values</a:t>
            </a:r>
            <a:r>
              <a:rPr/>
              <a:t> </a:t>
            </a:r>
            <a:r>
              <a:rPr/>
              <a:t>of</a:t>
            </a:r>
            <a:r>
              <a:rPr/>
              <a:t> </a:t>
            </a:r>
            <a:r>
              <a:rPr/>
              <a:t>0,</a:t>
            </a:r>
            <a:r>
              <a:rPr/>
              <a:t> </a:t>
            </a:r>
            <a:r>
              <a:rPr/>
              <a:t>1,</a:t>
            </a:r>
            <a:r>
              <a:rPr/>
              <a:t> </a:t>
            </a:r>
            <a:r>
              <a:rPr/>
              <a:t>and</a:t>
            </a:r>
            <a:r>
              <a:rPr/>
              <a:t> </a:t>
            </a:r>
            <a:r>
              <a:rPr/>
              <a:t>2</a:t>
            </a:r>
            <a:r>
              <a:rPr/>
              <a:t> </a:t>
            </a:r>
            <a:r>
              <a:rPr/>
              <a:t>are</a:t>
            </a:r>
            <a:r>
              <a:rPr/>
              <a:t> </a:t>
            </a:r>
            <a:r>
              <a:rPr/>
              <a:t>not</a:t>
            </a:r>
            <a:r>
              <a:rPr/>
              <a:t> </a:t>
            </a:r>
            <a:r>
              <a:rPr/>
              <a:t>really</a:t>
            </a:r>
            <a:r>
              <a:rPr/>
              <a:t> </a:t>
            </a:r>
            <a:r>
              <a:rPr/>
              <a:t>on</a:t>
            </a:r>
            <a:r>
              <a:rPr/>
              <a:t> </a:t>
            </a:r>
            <a:r>
              <a:rPr/>
              <a:t>a</a:t>
            </a:r>
            <a:r>
              <a:rPr/>
              <a:t> </a:t>
            </a:r>
            <a:r>
              <a:rPr/>
              <a:t>continuum.</a:t>
            </a:r>
            <a:r>
              <a:rPr/>
              <a:t> </a:t>
            </a:r>
            <a:r>
              <a:rPr/>
              <a:t>But</a:t>
            </a:r>
            <a:r>
              <a:rPr/>
              <a:t> </a:t>
            </a:r>
            <a:r>
              <a:rPr/>
              <a:t>there</a:t>
            </a:r>
            <a:r>
              <a:rPr/>
              <a:t> </a:t>
            </a:r>
            <a:r>
              <a:rPr/>
              <a:t>is</a:t>
            </a:r>
            <a:r>
              <a:rPr/>
              <a:t> </a:t>
            </a:r>
            <a:r>
              <a:rPr/>
              <a:t>nothing</a:t>
            </a:r>
            <a:r>
              <a:rPr/>
              <a:t> </a:t>
            </a:r>
            <a:r>
              <a:rPr/>
              <a:t>terribly</a:t>
            </a:r>
            <a:r>
              <a:rPr/>
              <a:t> </a:t>
            </a:r>
            <a:r>
              <a:rPr/>
              <a:t>wrong</a:t>
            </a:r>
            <a:r>
              <a:rPr/>
              <a:t> </a:t>
            </a:r>
            <a:r>
              <a:rPr/>
              <a:t>with</a:t>
            </a:r>
            <a:r>
              <a:rPr/>
              <a:t> </a:t>
            </a:r>
            <a:r>
              <a:rPr/>
              <a:t>pretending</a:t>
            </a:r>
            <a:r>
              <a:rPr/>
              <a:t> </a:t>
            </a:r>
            <a:r>
              <a:rPr/>
              <a:t>it</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hard</a:t>
            </a:r>
            <a:r>
              <a:rPr/>
              <a:t> </a:t>
            </a:r>
            <a:r>
              <a:rPr/>
              <a:t>to</a:t>
            </a:r>
            <a:r>
              <a:rPr/>
              <a:t> </a:t>
            </a:r>
            <a:r>
              <a:rPr/>
              <a:t>apply</a:t>
            </a:r>
            <a:r>
              <a:rPr/>
              <a:t> </a:t>
            </a:r>
            <a:r>
              <a:rPr/>
              <a:t>here.</a:t>
            </a:r>
            <a:r>
              <a:rPr/>
              <a:t> </a:t>
            </a:r>
            <a:r>
              <a:rPr/>
              <a:t>There</a:t>
            </a:r>
            <a:r>
              <a:rPr/>
              <a:t> </a:t>
            </a:r>
            <a:r>
              <a:rPr/>
              <a:t>is</a:t>
            </a:r>
            <a:r>
              <a:rPr/>
              <a:t> </a:t>
            </a:r>
            <a:r>
              <a:rPr/>
              <a:t>no</a:t>
            </a:r>
            <a:r>
              <a:rPr/>
              <a:t> </a:t>
            </a:r>
            <a:r>
              <a:rPr/>
              <a:t>theory</a:t>
            </a:r>
            <a:r>
              <a:rPr/>
              <a:t> </a:t>
            </a:r>
            <a:r>
              <a:rPr/>
              <a:t>of</a:t>
            </a:r>
            <a:r>
              <a:rPr/>
              <a:t> </a:t>
            </a:r>
            <a:r>
              <a:rPr/>
              <a:t>what</a:t>
            </a:r>
            <a:r>
              <a:rPr/>
              <a:t> </a:t>
            </a:r>
            <a:r>
              <a:rPr/>
              <a:t>an</a:t>
            </a:r>
            <a:r>
              <a:rPr/>
              <a:t> </a:t>
            </a:r>
            <a:r>
              <a:rPr/>
              <a:t>Apgar</a:t>
            </a:r>
            <a:r>
              <a:rPr/>
              <a:t> </a:t>
            </a:r>
            <a:r>
              <a:rPr/>
              <a:t>is</a:t>
            </a:r>
            <a:r>
              <a:rPr/>
              <a:t> </a:t>
            </a:r>
            <a:r>
              <a:rPr/>
              <a:t>or</a:t>
            </a:r>
            <a:r>
              <a:rPr/>
              <a:t> </a:t>
            </a:r>
            <a:r>
              <a:rPr/>
              <a:t>is</a:t>
            </a:r>
            <a:r>
              <a:rPr/>
              <a:t> </a:t>
            </a:r>
            <a:r>
              <a:rPr/>
              <a:t>not</a:t>
            </a:r>
            <a:r>
              <a:rPr/>
              <a:t> </a:t>
            </a:r>
            <a:r>
              <a:rPr/>
              <a:t>associated</a:t>
            </a:r>
            <a:r>
              <a:rPr/>
              <a:t> </a:t>
            </a:r>
            <a:r>
              <a:rPr/>
              <a:t>with.</a:t>
            </a:r>
          </a:p>
          <a:p>
            <a:pPr lvl="0" marL="0" indent="0">
              <a:buNone/>
            </a:pPr>
          </a:p>
          <a:p>
            <a:pPr lvl="0" marL="0" indent="0">
              <a:buNone/>
            </a:pPr>
            <a:r>
              <a:rPr/>
              <a:t>It</a:t>
            </a:r>
            <a:r>
              <a:rPr/>
              <a:t> </a:t>
            </a:r>
            <a:r>
              <a:rPr/>
              <a:t>is</a:t>
            </a:r>
            <a:r>
              <a:rPr/>
              <a:t> </a:t>
            </a:r>
            <a:r>
              <a:rPr/>
              <a:t>a</a:t>
            </a:r>
            <a:r>
              <a:rPr/>
              <a:t> </a:t>
            </a:r>
            <a:r>
              <a:rPr/>
              <a:t>composite</a:t>
            </a:r>
            <a:r>
              <a:rPr/>
              <a:t> </a:t>
            </a:r>
            <a:r>
              <a:rPr/>
              <a:t>measure</a:t>
            </a:r>
            <a:r>
              <a:rPr/>
              <a:t> </a:t>
            </a:r>
            <a:r>
              <a:rPr/>
              <a:t>so</a:t>
            </a:r>
            <a:r>
              <a:rPr/>
              <a:t> </a:t>
            </a:r>
            <a:r>
              <a:rPr/>
              <a:t>you</a:t>
            </a:r>
            <a:r>
              <a:rPr/>
              <a:t> </a:t>
            </a:r>
            <a:r>
              <a:rPr/>
              <a:t>can</a:t>
            </a:r>
            <a:r>
              <a:rPr/>
              <a:t> </a:t>
            </a:r>
            <a:r>
              <a:rPr/>
              <a:t>have</a:t>
            </a:r>
            <a:r>
              <a:rPr/>
              <a:t> </a:t>
            </a:r>
            <a:r>
              <a:rPr/>
              <a:t>experts</a:t>
            </a:r>
            <a:r>
              <a:rPr/>
              <a:t> </a:t>
            </a:r>
            <a:r>
              <a:rPr/>
              <a:t>review</a:t>
            </a:r>
            <a:r>
              <a:rPr/>
              <a:t> </a:t>
            </a:r>
            <a:r>
              <a:rPr/>
              <a:t>the</a:t>
            </a:r>
            <a:r>
              <a:rPr/>
              <a:t> </a:t>
            </a:r>
            <a:r>
              <a:rPr/>
              <a:t>individual</a:t>
            </a:r>
            <a:r>
              <a:rPr/>
              <a:t> </a:t>
            </a:r>
            <a:r>
              <a:rPr/>
              <a:t>components.</a:t>
            </a:r>
            <a:r>
              <a:rPr/>
              <a:t> </a:t>
            </a:r>
            <a:r>
              <a:rPr/>
              <a:t>You</a:t>
            </a:r>
            <a:r>
              <a:rPr/>
              <a:t> </a:t>
            </a:r>
            <a:r>
              <a:rPr/>
              <a:t>can</a:t>
            </a:r>
            <a:r>
              <a:rPr/>
              <a:t> </a:t>
            </a:r>
            <a:r>
              <a:rPr/>
              <a:t>also</a:t>
            </a:r>
            <a:r>
              <a:rPr/>
              <a:t> </a:t>
            </a:r>
            <a:r>
              <a:rPr/>
              <a:t>watch</a:t>
            </a:r>
            <a:r>
              <a:rPr/>
              <a:t> </a:t>
            </a:r>
            <a:r>
              <a:rPr/>
              <a:t>as</a:t>
            </a:r>
            <a:r>
              <a:rPr/>
              <a:t> </a:t>
            </a:r>
            <a:r>
              <a:rPr/>
              <a:t>someone</a:t>
            </a:r>
            <a:r>
              <a:rPr/>
              <a:t> </a:t>
            </a:r>
            <a:r>
              <a:rPr/>
              <a:t>answers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There</a:t>
            </a:r>
            <a:r>
              <a:rPr/>
              <a:t> </a:t>
            </a:r>
            <a:r>
              <a:rPr/>
              <a:t>are</a:t>
            </a:r>
            <a:r>
              <a:rPr/>
              <a:t> </a:t>
            </a:r>
            <a:r>
              <a:rPr/>
              <a:t>several</a:t>
            </a:r>
            <a:r>
              <a:rPr/>
              <a:t> </a:t>
            </a:r>
            <a:r>
              <a:rPr/>
              <a:t>predictive</a:t>
            </a:r>
            <a:r>
              <a:rPr/>
              <a:t> </a:t>
            </a:r>
            <a:r>
              <a:rPr/>
              <a:t>criterion.</a:t>
            </a:r>
            <a:r>
              <a:rPr/>
              <a:t> </a:t>
            </a:r>
            <a:r>
              <a:rPr/>
              <a:t>Does</a:t>
            </a:r>
            <a:r>
              <a:rPr/>
              <a:t> </a:t>
            </a:r>
            <a:r>
              <a:rPr/>
              <a:t>a</a:t>
            </a:r>
            <a:r>
              <a:rPr/>
              <a:t> </a:t>
            </a:r>
            <a:r>
              <a:rPr/>
              <a:t>low</a:t>
            </a:r>
            <a:r>
              <a:rPr/>
              <a:t> </a:t>
            </a:r>
            <a:r>
              <a:rPr/>
              <a:t>Apgar</a:t>
            </a:r>
            <a:r>
              <a:rPr/>
              <a:t> </a:t>
            </a:r>
            <a:r>
              <a:rPr/>
              <a:t>score</a:t>
            </a:r>
            <a:r>
              <a:rPr/>
              <a:t> </a:t>
            </a:r>
            <a:r>
              <a:rPr/>
              <a:t>predict</a:t>
            </a:r>
            <a:r>
              <a:rPr/>
              <a:t> </a:t>
            </a:r>
            <a:r>
              <a:rPr/>
              <a:t>infant</a:t>
            </a:r>
            <a:r>
              <a:rPr/>
              <a:t> </a:t>
            </a:r>
            <a:r>
              <a:rPr/>
              <a:t>mortality?</a:t>
            </a:r>
          </a:p>
          <a:p>
            <a:pPr lvl="0" marL="0" indent="0">
              <a:buNone/>
            </a:pPr>
          </a:p>
          <a:p>
            <a:pPr lvl="0" marL="0" indent="0">
              <a:buNone/>
            </a:pPr>
            <a:r>
              <a:rPr/>
              <a:t>You</a:t>
            </a:r>
            <a:r>
              <a:rPr/>
              <a:t> </a:t>
            </a:r>
            <a:r>
              <a:rPr/>
              <a:t>can</a:t>
            </a:r>
            <a:r>
              <a:rPr/>
              <a:t> </a:t>
            </a:r>
            <a:r>
              <a:rPr/>
              <a:t>run</a:t>
            </a:r>
            <a:r>
              <a:rPr/>
              <a:t> </a:t>
            </a:r>
            <a:r>
              <a:rPr/>
              <a:t>a</a:t>
            </a:r>
            <a:r>
              <a:rPr/>
              <a:t> </a:t>
            </a:r>
            <a:r>
              <a:rPr/>
              <a:t>factor</a:t>
            </a:r>
            <a:r>
              <a:rPr/>
              <a:t> </a:t>
            </a:r>
            <a:r>
              <a:rPr/>
              <a:t>analysis</a:t>
            </a:r>
            <a:r>
              <a:rPr/>
              <a:t> </a:t>
            </a:r>
            <a:r>
              <a:rPr/>
              <a:t>on</a:t>
            </a:r>
            <a:r>
              <a:rPr/>
              <a:t> </a:t>
            </a:r>
            <a:r>
              <a:rPr/>
              <a:t>the</a:t>
            </a:r>
            <a:r>
              <a:rPr/>
              <a:t> </a:t>
            </a:r>
            <a:r>
              <a:rPr/>
              <a:t>Apgar</a:t>
            </a:r>
            <a:r>
              <a:rPr/>
              <a:t> </a:t>
            </a:r>
            <a:r>
              <a:rPr/>
              <a:t>score</a:t>
            </a:r>
            <a:r>
              <a:rPr/>
              <a:t> </a:t>
            </a:r>
            <a:r>
              <a:rPr/>
              <a:t>because</a:t>
            </a:r>
            <a:r>
              <a:rPr/>
              <a:t> </a:t>
            </a:r>
            <a:r>
              <a:rPr/>
              <a:t>it</a:t>
            </a:r>
            <a:r>
              <a:rPr/>
              <a:t> </a:t>
            </a:r>
            <a:r>
              <a:rPr/>
              <a:t>has</a:t>
            </a:r>
            <a:r>
              <a:rPr/>
              <a:t> </a:t>
            </a:r>
            <a:r>
              <a:rPr/>
              <a:t>multiple</a:t>
            </a:r>
            <a:r>
              <a:rPr/>
              <a:t> </a:t>
            </a:r>
            <a:r>
              <a:rPr/>
              <a:t>comonents.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r>
              <a:rPr/>
              <a:t> </a:t>
            </a:r>
            <a:r>
              <a:rPr/>
              <a:t>They</a:t>
            </a:r>
            <a:r>
              <a:rPr/>
              <a:t> </a:t>
            </a:r>
            <a:r>
              <a:rPr/>
              <a:t>might</a:t>
            </a:r>
            <a:r>
              <a:rPr/>
              <a:t> </a:t>
            </a:r>
            <a:r>
              <a:rPr/>
              <a:t>also</a:t>
            </a:r>
            <a:r>
              <a:rPr/>
              <a:t> </a:t>
            </a:r>
            <a:r>
              <a:rPr/>
              <a:t>be</a:t>
            </a:r>
            <a:r>
              <a:rPr/>
              <a:t> </a:t>
            </a:r>
            <a:r>
              <a:rPr/>
              <a:t>influenced</a:t>
            </a:r>
            <a:r>
              <a:rPr/>
              <a:t> </a:t>
            </a:r>
            <a:r>
              <a:rPr/>
              <a:t>by</a:t>
            </a:r>
            <a:r>
              <a:rPr/>
              <a:t> </a:t>
            </a:r>
            <a:r>
              <a:rPr/>
              <a:t>a</a:t>
            </a:r>
            <a:r>
              <a:rPr/>
              <a:t> </a:t>
            </a:r>
            <a:r>
              <a:rPr/>
              <a:t>desire</a:t>
            </a:r>
            <a:r>
              <a:rPr/>
              <a:t> </a:t>
            </a:r>
            <a:r>
              <a:rPr/>
              <a:t>to</a:t>
            </a:r>
            <a:r>
              <a:rPr/>
              <a:t> </a:t>
            </a:r>
            <a:r>
              <a:rPr/>
              <a:t>look</a:t>
            </a:r>
            <a:r>
              <a:rPr/>
              <a:t> </a:t>
            </a:r>
            <a:r>
              <a:rPr/>
              <a:t>good.</a:t>
            </a:r>
            <a:r>
              <a:rPr/>
              <a:t> </a:t>
            </a:r>
            <a:r>
              <a:rPr/>
              <a:t>They</a:t>
            </a:r>
            <a:r>
              <a:rPr/>
              <a:t> </a:t>
            </a:r>
            <a:r>
              <a:rPr/>
              <a:t>may</a:t>
            </a:r>
            <a:r>
              <a:rPr/>
              <a:t> </a:t>
            </a:r>
            <a:r>
              <a:rPr/>
              <a:t>want</a:t>
            </a:r>
            <a:r>
              <a:rPr/>
              <a:t> </a:t>
            </a:r>
            <a:r>
              <a:rPr/>
              <a:t>to</a:t>
            </a:r>
            <a:r>
              <a:rPr/>
              <a:t> </a:t>
            </a:r>
            <a:r>
              <a:rPr/>
              <a:t>give</a:t>
            </a:r>
            <a:r>
              <a:rPr/>
              <a:t> </a:t>
            </a:r>
            <a:r>
              <a:rPr/>
              <a:t>an</a:t>
            </a:r>
            <a:r>
              <a:rPr/>
              <a:t> </a:t>
            </a:r>
            <a:r>
              <a:rPr/>
              <a:t>answer</a:t>
            </a:r>
            <a:r>
              <a:rPr/>
              <a:t> </a:t>
            </a:r>
            <a:r>
              <a:rPr/>
              <a:t>that</a:t>
            </a:r>
            <a:r>
              <a:rPr/>
              <a:t> </a:t>
            </a:r>
            <a:r>
              <a:rPr/>
              <a:t>they</a:t>
            </a:r>
            <a:r>
              <a:rPr/>
              <a:t> </a:t>
            </a:r>
            <a:r>
              <a:rPr/>
              <a:t>think</a:t>
            </a:r>
            <a:r>
              <a:rPr/>
              <a:t> </a:t>
            </a:r>
            <a:r>
              <a:rPr/>
              <a:t>the</a:t>
            </a:r>
            <a:r>
              <a:rPr/>
              <a:t> </a:t>
            </a:r>
            <a:r>
              <a:rPr/>
              <a:t>interviewer</a:t>
            </a:r>
            <a:r>
              <a:rPr/>
              <a:t> </a:t>
            </a:r>
            <a:r>
              <a:rPr/>
              <a:t>wants</a:t>
            </a:r>
            <a:r>
              <a:rPr/>
              <a:t> </a:t>
            </a:r>
            <a:r>
              <a:rPr/>
              <a:t>to</a:t>
            </a:r>
            <a:r>
              <a:rPr/>
              <a:t> </a:t>
            </a:r>
            <a:r>
              <a:rPr/>
              <a:t>hear.</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Different</a:t>
            </a:r>
            <a:r>
              <a:rPr/>
              <a:t> </a:t>
            </a:r>
            <a:r>
              <a:rPr/>
              <a:t>measures</a:t>
            </a:r>
            <a:r>
              <a:rPr/>
              <a:t> </a:t>
            </a:r>
            <a:r>
              <a:rPr/>
              <a:t>of</a:t>
            </a:r>
            <a:r>
              <a:rPr/>
              <a:t> </a:t>
            </a:r>
            <a:r>
              <a:rPr/>
              <a:t>reliability</a:t>
            </a:r>
            <a:r>
              <a:rPr/>
              <a:t> </a:t>
            </a:r>
            <a:r>
              <a:rPr/>
              <a:t>and</a:t>
            </a:r>
            <a:r>
              <a:rPr/>
              <a:t> </a:t>
            </a:r>
            <a:r>
              <a:rPr/>
              <a:t>validity</a:t>
            </a:r>
            <a:r>
              <a:rPr/>
              <a:t> </a:t>
            </a:r>
            <a:r>
              <a:rPr/>
              <a:t>apply</a:t>
            </a:r>
            <a:r>
              <a:rPr/>
              <a:t> </a:t>
            </a:r>
            <a:r>
              <a:rPr/>
              <a:t>depending</a:t>
            </a:r>
            <a:r>
              <a:rPr/>
              <a:t> </a:t>
            </a:r>
            <a:r>
              <a:rPr/>
              <a:t>on</a:t>
            </a:r>
            <a:r>
              <a:rPr/>
              <a:t> </a:t>
            </a:r>
            <a:r>
              <a:rPr/>
              <a:t>whether</a:t>
            </a:r>
            <a:r>
              <a:rPr/>
              <a:t> </a:t>
            </a:r>
            <a:r>
              <a:rPr/>
              <a:t>your</a:t>
            </a:r>
            <a:r>
              <a:rPr/>
              <a:t> </a:t>
            </a:r>
            <a:r>
              <a:rPr/>
              <a:t>measurement</a:t>
            </a:r>
            <a:r>
              <a:rPr/>
              <a:t> </a:t>
            </a:r>
            <a:r>
              <a:rPr/>
              <a:t>is</a:t>
            </a:r>
            <a:r>
              <a:rPr/>
              <a:t> </a:t>
            </a:r>
            <a:r>
              <a:rPr/>
              <a:t>a</a:t>
            </a:r>
            <a:r>
              <a:rPr/>
              <a:t> </a:t>
            </a:r>
            <a:r>
              <a:rPr/>
              <a:t>self</a:t>
            </a:r>
            <a:r>
              <a:rPr/>
              <a:t> </a:t>
            </a:r>
            <a:r>
              <a:rPr/>
              <a:t>report</a:t>
            </a:r>
            <a:r>
              <a:rPr/>
              <a:t> </a:t>
            </a:r>
            <a:r>
              <a:rPr/>
              <a:t>or</a:t>
            </a:r>
            <a:r>
              <a:rPr/>
              <a:t> </a:t>
            </a:r>
            <a:r>
              <a:rPr/>
              <a:t>not</a:t>
            </a:r>
            <a:r>
              <a:rPr/>
              <a:t> </a:t>
            </a:r>
            <a:r>
              <a:rPr/>
              <a:t>and</a:t>
            </a:r>
            <a:r>
              <a:rPr/>
              <a:t> </a:t>
            </a:r>
            <a:r>
              <a:rPr/>
              <a:t>depending</a:t>
            </a:r>
            <a:r>
              <a:rPr/>
              <a:t> </a:t>
            </a:r>
            <a:r>
              <a:rPr/>
              <a:t>on</a:t>
            </a:r>
            <a:r>
              <a:rPr/>
              <a:t> </a:t>
            </a:r>
            <a:r>
              <a:rPr/>
              <a:t>whether</a:t>
            </a:r>
            <a:r>
              <a:rPr/>
              <a:t> </a:t>
            </a:r>
            <a:r>
              <a:rPr/>
              <a:t>it</a:t>
            </a:r>
            <a:r>
              <a:rPr/>
              <a:t> </a:t>
            </a:r>
            <a:r>
              <a:rPr/>
              <a:t>is</a:t>
            </a:r>
            <a:r>
              <a:rPr/>
              <a:t> </a:t>
            </a:r>
            <a:r>
              <a:rPr/>
              <a:t>a</a:t>
            </a:r>
            <a:r>
              <a:rPr/>
              <a:t> </a:t>
            </a:r>
            <a:r>
              <a:rPr/>
              <a:t>composite</a:t>
            </a:r>
            <a:r>
              <a:rPr/>
              <a:t> </a:t>
            </a:r>
            <a:r>
              <a:rPr/>
              <a:t>measure</a:t>
            </a:r>
            <a:r>
              <a:rPr/>
              <a:t> </a:t>
            </a:r>
            <a:r>
              <a:rPr/>
              <a:t>or</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Neighborhood</a:t>
            </a:r>
            <a:r>
              <a:rPr/>
              <a:t> </a:t>
            </a:r>
            <a:r>
              <a:rPr/>
              <a:t>Environment</a:t>
            </a:r>
            <a:r>
              <a:rPr/>
              <a:t> </a:t>
            </a:r>
            <a:r>
              <a:rPr/>
              <a:t>Survey.</a:t>
            </a:r>
          </a:p>
          <a:p>
            <a:pPr lvl="0" marL="0" indent="0">
              <a:buNone/>
            </a:pPr>
          </a:p>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I’m</a:t>
            </a:r>
            <a:r>
              <a:rPr/>
              <a:t> </a:t>
            </a:r>
            <a:r>
              <a:rPr/>
              <a:t>going</a:t>
            </a:r>
            <a:r>
              <a:rPr/>
              <a:t> </a:t>
            </a:r>
            <a:r>
              <a:rPr/>
              <a:t>to</a:t>
            </a:r>
            <a:r>
              <a:rPr/>
              <a:t> </a:t>
            </a:r>
            <a:r>
              <a:rPr/>
              <a:t>magnify</a:t>
            </a:r>
            <a:r>
              <a:rPr/>
              <a:t> </a:t>
            </a:r>
            <a:r>
              <a:rPr/>
              <a:t>this</a:t>
            </a:r>
            <a:r>
              <a:rPr/>
              <a:t> </a:t>
            </a:r>
            <a:r>
              <a:rPr/>
              <a:t>in</a:t>
            </a:r>
            <a:r>
              <a:rPr/>
              <a:t> </a:t>
            </a:r>
            <a:r>
              <a:rPr/>
              <a:t>a</a:t>
            </a:r>
            <a:r>
              <a:rPr/>
              <a:t> </a:t>
            </a:r>
            <a:r>
              <a:rPr/>
              <a:t>bit,</a:t>
            </a:r>
            <a:r>
              <a:rPr/>
              <a:t> </a:t>
            </a:r>
            <a:r>
              <a:rPr/>
              <a:t>but</a:t>
            </a:r>
            <a:r>
              <a:rPr/>
              <a:t> </a:t>
            </a:r>
            <a:r>
              <a:rPr/>
              <a:t>notice</a:t>
            </a:r>
            <a:r>
              <a:rPr/>
              <a:t> </a:t>
            </a:r>
            <a:r>
              <a:rPr/>
              <a:t>that</a:t>
            </a:r>
            <a:r>
              <a:rPr/>
              <a:t> </a:t>
            </a:r>
            <a:r>
              <a:rPr/>
              <a:t>this</a:t>
            </a:r>
            <a:r>
              <a:rPr/>
              <a:t> </a:t>
            </a:r>
            <a:r>
              <a:rPr/>
              <a:t>is</a:t>
            </a:r>
            <a:r>
              <a:rPr/>
              <a:t> </a:t>
            </a:r>
            <a:r>
              <a:rPr/>
              <a:t>a</a:t>
            </a:r>
            <a:r>
              <a:rPr/>
              <a:t> </a:t>
            </a:r>
            <a:r>
              <a:rPr/>
              <a:t>series</a:t>
            </a:r>
            <a:r>
              <a:rPr/>
              <a:t> </a:t>
            </a:r>
            <a:r>
              <a:rPr/>
              <a:t>of</a:t>
            </a:r>
            <a:r>
              <a:rPr/>
              <a:t> </a:t>
            </a:r>
            <a:r>
              <a:rPr/>
              <a:t>18</a:t>
            </a:r>
            <a:r>
              <a:rPr/>
              <a:t> </a:t>
            </a:r>
            <a:r>
              <a:rPr/>
              <a:t>true/false</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questions</a:t>
            </a:r>
            <a:r>
              <a:rPr/>
              <a:t> </a:t>
            </a:r>
            <a:r>
              <a:rPr/>
              <a:t>on</a:t>
            </a:r>
            <a:r>
              <a:rPr/>
              <a:t> </a:t>
            </a:r>
            <a:r>
              <a:rPr/>
              <a:t>the</a:t>
            </a:r>
            <a:r>
              <a:rPr/>
              <a:t> </a:t>
            </a:r>
            <a:r>
              <a:rPr/>
              <a:t>NES.</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kid</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pain</a:t>
            </a:r>
            <a:r>
              <a:rPr/>
              <a:t> </a:t>
            </a:r>
            <a:r>
              <a:rPr/>
              <a:t>scale.</a:t>
            </a:r>
            <a:r>
              <a:rPr/>
              <a:t> </a:t>
            </a:r>
            <a:r>
              <a:rPr/>
              <a:t>Pain</a:t>
            </a:r>
            <a:r>
              <a:rPr/>
              <a:t> </a:t>
            </a:r>
            <a:r>
              <a:rPr/>
              <a:t>is</a:t>
            </a:r>
            <a:r>
              <a:rPr/>
              <a:t> </a:t>
            </a:r>
            <a:r>
              <a:rPr/>
              <a:t>something</a:t>
            </a:r>
            <a:r>
              <a:rPr/>
              <a:t> </a:t>
            </a:r>
            <a:r>
              <a:rPr/>
              <a:t>that</a:t>
            </a:r>
            <a:r>
              <a:rPr/>
              <a:t> </a:t>
            </a:r>
            <a:r>
              <a:rPr/>
              <a:t>cannot</a:t>
            </a:r>
            <a:r>
              <a:rPr/>
              <a:t> </a:t>
            </a:r>
            <a:r>
              <a:rPr/>
              <a:t>be</a:t>
            </a:r>
            <a:r>
              <a:rPr/>
              <a:t> </a:t>
            </a:r>
            <a:r>
              <a:rPr/>
              <a:t>easily</a:t>
            </a:r>
            <a:r>
              <a:rPr/>
              <a:t> </a:t>
            </a:r>
            <a:r>
              <a:rPr/>
              <a:t>observed</a:t>
            </a:r>
            <a:r>
              <a:rPr/>
              <a:t> </a:t>
            </a:r>
            <a:r>
              <a:rPr/>
              <a:t>by</a:t>
            </a:r>
            <a:r>
              <a:rPr/>
              <a:t> </a:t>
            </a:r>
            <a:r>
              <a:rPr/>
              <a:t>an</a:t>
            </a:r>
            <a:r>
              <a:rPr/>
              <a:t> </a:t>
            </a:r>
            <a:r>
              <a:rPr/>
              <a:t>outsider.</a:t>
            </a:r>
            <a:r>
              <a:rPr/>
              <a:t> </a:t>
            </a:r>
            <a:r>
              <a:rPr/>
              <a:t>You</a:t>
            </a:r>
            <a:r>
              <a:rPr/>
              <a:t> </a:t>
            </a:r>
            <a:r>
              <a:rPr/>
              <a:t>are</a:t>
            </a:r>
            <a:r>
              <a:rPr/>
              <a:t> </a:t>
            </a:r>
            <a:r>
              <a:rPr/>
              <a:t>best</a:t>
            </a:r>
            <a:r>
              <a:rPr/>
              <a:t> </a:t>
            </a:r>
            <a:r>
              <a:rPr/>
              <a:t>off</a:t>
            </a:r>
            <a:r>
              <a:rPr/>
              <a:t> </a:t>
            </a:r>
            <a:r>
              <a:rPr/>
              <a:t>asking</a:t>
            </a:r>
            <a:r>
              <a:rPr/>
              <a:t> </a:t>
            </a:r>
            <a:r>
              <a:rPr/>
              <a:t>someone</a:t>
            </a:r>
            <a:r>
              <a:rPr/>
              <a:t> </a:t>
            </a:r>
            <a:r>
              <a:rPr/>
              <a:t>directly</a:t>
            </a:r>
            <a:r>
              <a:rPr/>
              <a:t> </a:t>
            </a:r>
            <a:r>
              <a:rPr/>
              <a:t>what</a:t>
            </a:r>
            <a:r>
              <a:rPr/>
              <a:t> </a:t>
            </a:r>
            <a:r>
              <a:rPr/>
              <a:t>their</a:t>
            </a:r>
            <a:r>
              <a:rPr/>
              <a:t> </a:t>
            </a:r>
            <a:r>
              <a:rPr/>
              <a:t>pain</a:t>
            </a:r>
            <a:r>
              <a:rPr/>
              <a:t> </a:t>
            </a:r>
            <a:r>
              <a:rPr/>
              <a:t>is</a:t>
            </a:r>
            <a:r>
              <a:rPr/>
              <a:t> </a:t>
            </a:r>
            <a:r>
              <a:rPr/>
              <a:t>like.</a:t>
            </a:r>
          </a:p>
          <a:p>
            <a:pPr lvl="0" marL="0" indent="0">
              <a:buNone/>
            </a:pPr>
          </a:p>
          <a:p>
            <a:pPr lvl="0" marL="0" indent="0">
              <a:buNone/>
            </a:pPr>
            <a:r>
              <a:rPr/>
              <a:t>This</a:t>
            </a:r>
            <a:r>
              <a:rPr/>
              <a:t> </a:t>
            </a:r>
            <a:r>
              <a:rPr/>
              <a:t>is</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r>
              <a:rPr/>
              <a:t> </a:t>
            </a:r>
            <a:r>
              <a:rPr/>
              <a:t>You</a:t>
            </a:r>
            <a:r>
              <a:rPr/>
              <a:t> </a:t>
            </a:r>
            <a:r>
              <a:rPr/>
              <a:t>will</a:t>
            </a:r>
            <a:r>
              <a:rPr/>
              <a:t> </a:t>
            </a:r>
            <a:r>
              <a:rPr/>
              <a:t>handle</a:t>
            </a:r>
            <a:r>
              <a:rPr/>
              <a:t> </a:t>
            </a:r>
            <a:r>
              <a:rPr/>
              <a:t>this</a:t>
            </a:r>
            <a:r>
              <a:rPr/>
              <a:t> </a:t>
            </a:r>
            <a:r>
              <a:rPr/>
              <a:t>differently.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Apgar</a:t>
            </a:r>
            <a:r>
              <a:rPr/>
              <a:t> </a:t>
            </a:r>
            <a:r>
              <a:rPr/>
              <a:t>score.</a:t>
            </a:r>
            <a:r>
              <a:rPr/>
              <a:t> </a:t>
            </a:r>
            <a:r>
              <a:rPr/>
              <a:t>It</a:t>
            </a:r>
            <a:r>
              <a:rPr/>
              <a:t> </a:t>
            </a:r>
            <a:r>
              <a:rPr/>
              <a:t>is</a:t>
            </a:r>
            <a:r>
              <a:rPr/>
              <a:t> </a:t>
            </a:r>
            <a:r>
              <a:rPr/>
              <a:t>a</a:t>
            </a:r>
            <a:r>
              <a:rPr/>
              <a:t> </a:t>
            </a:r>
            <a:r>
              <a:rPr/>
              <a:t>measurement</a:t>
            </a:r>
            <a:r>
              <a:rPr/>
              <a:t> </a:t>
            </a:r>
            <a:r>
              <a:rPr/>
              <a:t>taken</a:t>
            </a:r>
            <a:r>
              <a:rPr/>
              <a:t> </a:t>
            </a:r>
            <a:r>
              <a:rPr/>
              <a:t>one</a:t>
            </a:r>
            <a:r>
              <a:rPr/>
              <a:t> </a:t>
            </a:r>
            <a:r>
              <a:rPr/>
              <a:t>minute</a:t>
            </a:r>
            <a:r>
              <a:rPr/>
              <a:t> </a:t>
            </a:r>
            <a:r>
              <a:rPr/>
              <a:t>after</a:t>
            </a:r>
            <a:r>
              <a:rPr/>
              <a:t> </a:t>
            </a:r>
            <a:r>
              <a:rPr/>
              <a:t>a</a:t>
            </a:r>
            <a:r>
              <a:rPr/>
              <a:t> </a:t>
            </a:r>
            <a:r>
              <a:rPr/>
              <a:t>person</a:t>
            </a:r>
            <a:r>
              <a:rPr/>
              <a:t> </a:t>
            </a:r>
            <a:r>
              <a:rPr/>
              <a:t>is</a:t>
            </a:r>
            <a:r>
              <a:rPr/>
              <a:t> </a:t>
            </a:r>
            <a:r>
              <a:rPr/>
              <a:t>born.</a:t>
            </a:r>
            <a:r>
              <a:rPr/>
              <a:t> </a:t>
            </a:r>
            <a:r>
              <a:rPr/>
              <a:t>No</a:t>
            </a:r>
            <a:r>
              <a:rPr/>
              <a:t> </a:t>
            </a:r>
            <a:r>
              <a:rPr/>
              <a:t>self</a:t>
            </a:r>
            <a:r>
              <a:rPr/>
              <a:t> </a:t>
            </a:r>
            <a:r>
              <a:rPr/>
              <a:t>report</a:t>
            </a:r>
            <a:r>
              <a:rPr/>
              <a:t> </a:t>
            </a:r>
            <a:r>
              <a:rPr/>
              <a:t>is</a:t>
            </a:r>
            <a:r>
              <a:rPr/>
              <a:t> </a:t>
            </a:r>
            <a:r>
              <a:rPr/>
              <a:t>possible</a:t>
            </a:r>
            <a:r>
              <a:rPr/>
              <a:t> </a:t>
            </a:r>
            <a:r>
              <a:rPr/>
              <a:t>for</a:t>
            </a:r>
            <a:r>
              <a:rPr/>
              <a:t> </a:t>
            </a:r>
            <a:r>
              <a:rPr/>
              <a:t>a</a:t>
            </a:r>
            <a:r>
              <a:rPr/>
              <a:t> </a:t>
            </a:r>
            <a:r>
              <a:rPr/>
              <a:t>person</a:t>
            </a:r>
            <a:r>
              <a:rPr/>
              <a:t> </a:t>
            </a:r>
            <a:r>
              <a:rPr/>
              <a:t>who</a:t>
            </a:r>
            <a:r>
              <a:rPr/>
              <a:t> </a:t>
            </a:r>
            <a:r>
              <a:rPr/>
              <a:t>is</a:t>
            </a:r>
            <a:r>
              <a:rPr/>
              <a:t> </a:t>
            </a:r>
            <a:r>
              <a:rPr/>
              <a:t>one</a:t>
            </a:r>
            <a:r>
              <a:rPr/>
              <a:t> </a:t>
            </a:r>
            <a:r>
              <a:rPr/>
              <a:t>minute</a:t>
            </a:r>
            <a:r>
              <a:rPr/>
              <a:t> </a:t>
            </a:r>
            <a:r>
              <a:rPr/>
              <a:t>old,</a:t>
            </a:r>
            <a:r>
              <a:rPr/>
              <a:t> </a:t>
            </a:r>
            <a:r>
              <a:rPr/>
              <a:t>so</a:t>
            </a:r>
            <a:r>
              <a:rPr/>
              <a:t> </a:t>
            </a:r>
            <a:r>
              <a:rPr/>
              <a:t>it</a:t>
            </a:r>
            <a:r>
              <a:rPr/>
              <a:t> </a:t>
            </a:r>
            <a:r>
              <a:rPr/>
              <a:t>has</a:t>
            </a:r>
            <a:r>
              <a:rPr/>
              <a:t> </a:t>
            </a:r>
            <a:r>
              <a:rPr/>
              <a:t>to</a:t>
            </a:r>
            <a:r>
              <a:rPr/>
              <a:t> </a:t>
            </a:r>
            <a:r>
              <a:rPr/>
              <a:t>be</a:t>
            </a:r>
            <a:r>
              <a:rPr/>
              <a:t> </a:t>
            </a:r>
            <a:r>
              <a:rPr/>
              <a:t>measured</a:t>
            </a:r>
            <a:r>
              <a:rPr/>
              <a:t> </a:t>
            </a:r>
            <a:r>
              <a:rPr/>
              <a:t>by</a:t>
            </a:r>
            <a:r>
              <a:rPr/>
              <a:t> </a:t>
            </a:r>
            <a:r>
              <a:rPr/>
              <a:t>an</a:t>
            </a:r>
            <a:r>
              <a:rPr/>
              <a:t> </a:t>
            </a:r>
            <a:r>
              <a:rPr/>
              <a:t>outsider.</a:t>
            </a:r>
            <a:r>
              <a:rPr/>
              <a:t> </a:t>
            </a:r>
            <a:r>
              <a:rPr/>
              <a:t>There</a:t>
            </a:r>
            <a:r>
              <a:rPr/>
              <a:t> </a:t>
            </a:r>
            <a:r>
              <a:rPr/>
              <a:t>are</a:t>
            </a:r>
            <a:r>
              <a:rPr/>
              <a:t> </a:t>
            </a:r>
            <a:r>
              <a:rPr/>
              <a:t>five</a:t>
            </a:r>
            <a:r>
              <a:rPr/>
              <a:t> </a:t>
            </a:r>
            <a:r>
              <a:rPr/>
              <a:t>components</a:t>
            </a:r>
            <a:r>
              <a:rPr/>
              <a:t> </a:t>
            </a:r>
            <a:r>
              <a:rPr/>
              <a:t>to</a:t>
            </a:r>
            <a:r>
              <a:rPr/>
              <a:t> </a:t>
            </a:r>
            <a:r>
              <a:rPr/>
              <a:t>the</a:t>
            </a:r>
            <a:r>
              <a:rPr/>
              <a:t> </a:t>
            </a:r>
            <a:r>
              <a:rPr/>
              <a:t>Apgar</a:t>
            </a:r>
            <a:r>
              <a:rPr/>
              <a:t> </a:t>
            </a:r>
            <a:r>
              <a:rPr/>
              <a:t>score,</a:t>
            </a:r>
            <a:r>
              <a:rPr/>
              <a:t> </a:t>
            </a:r>
            <a:r>
              <a:rPr/>
              <a:t>each</a:t>
            </a:r>
            <a:r>
              <a:rPr/>
              <a:t> </a:t>
            </a:r>
            <a:r>
              <a:rPr/>
              <a:t>rated</a:t>
            </a:r>
            <a:r>
              <a:rPr/>
              <a:t> </a:t>
            </a:r>
            <a:r>
              <a:rPr/>
              <a:t>as</a:t>
            </a:r>
            <a:r>
              <a:rPr/>
              <a:t> </a:t>
            </a:r>
            <a:r>
              <a:rPr/>
              <a:t>zero,</a:t>
            </a:r>
            <a:r>
              <a:rPr/>
              <a:t> </a:t>
            </a:r>
            <a:r>
              <a:rPr/>
              <a:t>one,</a:t>
            </a:r>
            <a:r>
              <a:rPr/>
              <a:t> </a:t>
            </a:r>
            <a:r>
              <a:rPr/>
              <a:t>or</a:t>
            </a:r>
            <a:r>
              <a:rPr/>
              <a:t> </a:t>
            </a:r>
            <a:r>
              <a:rPr/>
              <a:t>two.</a:t>
            </a:r>
            <a:r>
              <a:rPr/>
              <a:t> </a:t>
            </a:r>
            <a:r>
              <a:rPr/>
              <a:t>Just</a:t>
            </a:r>
            <a:r>
              <a:rPr/>
              <a:t> </a:t>
            </a:r>
            <a:r>
              <a:rPr/>
              <a:t>a</a:t>
            </a:r>
            <a:r>
              <a:rPr/>
              <a:t> </a:t>
            </a:r>
            <a:r>
              <a:rPr/>
              <a:t>hint</a:t>
            </a:r>
            <a:r>
              <a:rPr/>
              <a:t> </a:t>
            </a:r>
            <a:r>
              <a:rPr/>
              <a:t>here.</a:t>
            </a:r>
            <a:r>
              <a:rPr/>
              <a:t> </a:t>
            </a:r>
            <a:r>
              <a:rPr/>
              <a:t>If</a:t>
            </a:r>
            <a:r>
              <a:rPr/>
              <a:t> </a:t>
            </a:r>
            <a:r>
              <a:rPr/>
              <a:t>you</a:t>
            </a:r>
            <a:r>
              <a:rPr/>
              <a:t> </a:t>
            </a:r>
            <a:r>
              <a:rPr/>
              <a:t>happen</a:t>
            </a:r>
            <a:r>
              <a:rPr/>
              <a:t> </a:t>
            </a:r>
            <a:r>
              <a:rPr/>
              <a:t>to</a:t>
            </a:r>
            <a:r>
              <a:rPr/>
              <a:t> </a:t>
            </a:r>
            <a:r>
              <a:rPr/>
              <a:t>be</a:t>
            </a:r>
            <a:r>
              <a:rPr/>
              <a:t> </a:t>
            </a:r>
            <a:r>
              <a:rPr/>
              <a:t>borrn,</a:t>
            </a:r>
            <a:r>
              <a:rPr/>
              <a:t> </a:t>
            </a:r>
            <a:r>
              <a:rPr/>
              <a:t>being</a:t>
            </a:r>
            <a:r>
              <a:rPr/>
              <a:t> </a:t>
            </a:r>
            <a:r>
              <a:rPr/>
              <a:t>blue,</a:t>
            </a:r>
            <a:r>
              <a:rPr/>
              <a:t> </a:t>
            </a:r>
            <a:r>
              <a:rPr/>
              <a:t>limp,</a:t>
            </a:r>
            <a:r>
              <a:rPr/>
              <a:t> </a:t>
            </a:r>
            <a:r>
              <a:rPr/>
              <a:t>and</a:t>
            </a:r>
            <a:r>
              <a:rPr/>
              <a:t> </a:t>
            </a:r>
            <a:r>
              <a:rPr/>
              <a:t>not</a:t>
            </a:r>
            <a:r>
              <a:rPr/>
              <a:t> </a:t>
            </a:r>
            <a:r>
              <a:rPr/>
              <a:t>crying</a:t>
            </a:r>
            <a:r>
              <a:rPr/>
              <a:t> </a:t>
            </a:r>
            <a:r>
              <a:rPr/>
              <a:t>is</a:t>
            </a:r>
            <a:r>
              <a:rPr/>
              <a:t> </a:t>
            </a:r>
            <a:r>
              <a:rPr/>
              <a:t>a</a:t>
            </a:r>
            <a:r>
              <a:rPr/>
              <a:t> </a:t>
            </a:r>
            <a:r>
              <a:rPr/>
              <a:t>very</a:t>
            </a:r>
            <a:r>
              <a:rPr/>
              <a:t> </a:t>
            </a:r>
            <a:r>
              <a:rPr/>
              <a:t>bad</a:t>
            </a:r>
            <a:r>
              <a:rPr/>
              <a:t> </a:t>
            </a:r>
            <a:r>
              <a:rPr/>
              <a:t>thing.</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an</a:t>
            </a:r>
            <a:r>
              <a:rPr/>
              <a:t> </a:t>
            </a:r>
            <a:r>
              <a:rPr/>
              <a:t>except</a:t>
            </a:r>
            <a:r>
              <a:rPr/>
              <a:t> </a:t>
            </a:r>
            <a:r>
              <a:rPr/>
              <a:t>from</a:t>
            </a:r>
            <a:r>
              <a:rPr/>
              <a:t> </a:t>
            </a:r>
            <a:r>
              <a:rPr/>
              <a:t>an</a:t>
            </a:r>
            <a:r>
              <a:rPr/>
              <a:t> </a:t>
            </a:r>
            <a:r>
              <a:rPr/>
              <a:t>article</a:t>
            </a:r>
            <a:r>
              <a:rPr/>
              <a:t> </a:t>
            </a:r>
            <a:r>
              <a:rPr/>
              <a:t>establishing</a:t>
            </a:r>
            <a:r>
              <a:rPr/>
              <a:t> </a:t>
            </a:r>
            <a:r>
              <a:rPr/>
              <a:t>the</a:t>
            </a:r>
            <a:r>
              <a:rPr/>
              <a:t> </a:t>
            </a:r>
            <a:r>
              <a:rPr/>
              <a:t>reliability</a:t>
            </a:r>
            <a:r>
              <a:rPr/>
              <a:t> </a:t>
            </a:r>
            <a:r>
              <a:rPr/>
              <a:t>and</a:t>
            </a:r>
            <a:r>
              <a:rPr/>
              <a:t> </a:t>
            </a:r>
            <a:r>
              <a:rPr/>
              <a:t>validity</a:t>
            </a:r>
            <a:r>
              <a:rPr/>
              <a:t> </a:t>
            </a:r>
            <a:r>
              <a:rPr/>
              <a:t>of</a:t>
            </a:r>
            <a:r>
              <a:rPr/>
              <a:t> </a:t>
            </a:r>
            <a:r>
              <a:rPr/>
              <a:t>the</a:t>
            </a:r>
            <a:r>
              <a:rPr/>
              <a:t> </a:t>
            </a:r>
            <a:r>
              <a:rPr/>
              <a:t>Boston</a:t>
            </a:r>
            <a:r>
              <a:rPr/>
              <a:t> </a:t>
            </a:r>
            <a:r>
              <a:rPr/>
              <a:t>Bowel</a:t>
            </a:r>
            <a:r>
              <a:rPr/>
              <a:t> </a:t>
            </a:r>
            <a:r>
              <a:rPr/>
              <a:t>Prep</a:t>
            </a:r>
            <a:r>
              <a:rPr/>
              <a:t> </a:t>
            </a:r>
            <a:r>
              <a:rPr/>
              <a:t>score.</a:t>
            </a:r>
            <a:r>
              <a:rPr/>
              <a:t> </a:t>
            </a:r>
            <a:r>
              <a:rPr/>
              <a:t>When</a:t>
            </a:r>
            <a:r>
              <a:rPr/>
              <a:t> </a:t>
            </a:r>
            <a:r>
              <a:rPr/>
              <a:t>you</a:t>
            </a:r>
            <a:r>
              <a:rPr/>
              <a:t> </a:t>
            </a:r>
            <a:r>
              <a:rPr/>
              <a:t>get</a:t>
            </a:r>
            <a:r>
              <a:rPr/>
              <a:t> </a:t>
            </a:r>
            <a:r>
              <a:rPr/>
              <a:t>a</a:t>
            </a:r>
            <a:r>
              <a:rPr/>
              <a:t> </a:t>
            </a:r>
            <a:r>
              <a:rPr/>
              <a:t>colonoscopy</a:t>
            </a:r>
            <a:r>
              <a:rPr/>
              <a:t> </a:t>
            </a:r>
            <a:r>
              <a:rPr/>
              <a:t>done,</a:t>
            </a:r>
            <a:r>
              <a:rPr/>
              <a:t> </a:t>
            </a:r>
            <a:r>
              <a:rPr/>
              <a:t>you’re</a:t>
            </a:r>
            <a:r>
              <a:rPr/>
              <a:t> </a:t>
            </a:r>
            <a:r>
              <a:rPr/>
              <a:t>supposed</a:t>
            </a:r>
            <a:r>
              <a:rPr/>
              <a:t> </a:t>
            </a:r>
            <a:r>
              <a:rPr/>
              <a:t>fast</a:t>
            </a:r>
            <a:r>
              <a:rPr/>
              <a:t> </a:t>
            </a:r>
            <a:r>
              <a:rPr/>
              <a:t>for</a:t>
            </a:r>
            <a:r>
              <a:rPr/>
              <a:t> </a:t>
            </a:r>
            <a:r>
              <a:rPr/>
              <a:t>a</a:t>
            </a:r>
            <a:r>
              <a:rPr/>
              <a:t> </a:t>
            </a:r>
            <a:r>
              <a:rPr/>
              <a:t>full</a:t>
            </a:r>
            <a:r>
              <a:rPr/>
              <a:t> </a:t>
            </a:r>
            <a:r>
              <a:rPr/>
              <a:t>day</a:t>
            </a:r>
            <a:r>
              <a:rPr/>
              <a:t> </a:t>
            </a:r>
            <a:r>
              <a:rPr/>
              <a:t>and</a:t>
            </a:r>
            <a:r>
              <a:rPr/>
              <a:t> </a:t>
            </a:r>
            <a:r>
              <a:rPr/>
              <a:t>also</a:t>
            </a:r>
            <a:r>
              <a:rPr/>
              <a:t> </a:t>
            </a:r>
            <a:r>
              <a:rPr/>
              <a:t>drink</a:t>
            </a:r>
            <a:r>
              <a:rPr/>
              <a:t> </a:t>
            </a:r>
            <a:r>
              <a:rPr/>
              <a:t>a</a:t>
            </a:r>
            <a:r>
              <a:rPr/>
              <a:t> </a:t>
            </a:r>
            <a:r>
              <a:rPr/>
              <a:t>foul</a:t>
            </a:r>
            <a:r>
              <a:rPr/>
              <a:t> </a:t>
            </a:r>
            <a:r>
              <a:rPr/>
              <a:t>tasting</a:t>
            </a:r>
            <a:r>
              <a:rPr/>
              <a:t> </a:t>
            </a:r>
            <a:r>
              <a:rPr/>
              <a:t>preparation.</a:t>
            </a:r>
            <a:r>
              <a:rPr/>
              <a:t> </a:t>
            </a:r>
            <a:r>
              <a:rPr/>
              <a:t>Almost</a:t>
            </a:r>
            <a:r>
              <a:rPr/>
              <a:t> </a:t>
            </a:r>
            <a:r>
              <a:rPr/>
              <a:t>a</a:t>
            </a:r>
            <a:r>
              <a:rPr/>
              <a:t> </a:t>
            </a:r>
            <a:r>
              <a:rPr/>
              <a:t>gallon</a:t>
            </a:r>
            <a:r>
              <a:rPr/>
              <a:t> </a:t>
            </a:r>
            <a:r>
              <a:rPr/>
              <a:t>of</a:t>
            </a:r>
            <a:r>
              <a:rPr/>
              <a:t> </a:t>
            </a:r>
            <a:r>
              <a:rPr/>
              <a:t>this</a:t>
            </a:r>
            <a:r>
              <a:rPr/>
              <a:t> </a:t>
            </a:r>
            <a:r>
              <a:rPr/>
              <a:t>stuff.</a:t>
            </a:r>
            <a:r>
              <a:rPr/>
              <a:t> </a:t>
            </a:r>
            <a:r>
              <a:rPr/>
              <a:t>When</a:t>
            </a:r>
            <a:r>
              <a:rPr/>
              <a:t> </a:t>
            </a:r>
            <a:r>
              <a:rPr/>
              <a:t>you’re</a:t>
            </a:r>
            <a:r>
              <a:rPr/>
              <a:t> </a:t>
            </a:r>
            <a:r>
              <a:rPr/>
              <a:t>done,</a:t>
            </a:r>
            <a:r>
              <a:rPr/>
              <a:t> </a:t>
            </a:r>
            <a:r>
              <a:rPr/>
              <a:t>the</a:t>
            </a:r>
            <a:r>
              <a:rPr/>
              <a:t> </a:t>
            </a:r>
            <a:r>
              <a:rPr/>
              <a:t>next</a:t>
            </a:r>
            <a:r>
              <a:rPr/>
              <a:t> </a:t>
            </a:r>
            <a:r>
              <a:rPr/>
              <a:t>day,</a:t>
            </a:r>
            <a:r>
              <a:rPr/>
              <a:t> </a:t>
            </a:r>
            <a:r>
              <a:rPr/>
              <a:t>your</a:t>
            </a:r>
            <a:r>
              <a:rPr/>
              <a:t> </a:t>
            </a:r>
            <a:r>
              <a:rPr/>
              <a:t>bowel</a:t>
            </a:r>
            <a:r>
              <a:rPr/>
              <a:t> </a:t>
            </a:r>
            <a:r>
              <a:rPr/>
              <a:t>is</a:t>
            </a:r>
            <a:r>
              <a:rPr/>
              <a:t> </a:t>
            </a:r>
            <a:r>
              <a:rPr/>
              <a:t>cleaned</a:t>
            </a:r>
            <a:r>
              <a:rPr/>
              <a:t> </a:t>
            </a:r>
            <a:r>
              <a:rPr/>
              <a:t>out</a:t>
            </a:r>
            <a:r>
              <a:rPr/>
              <a:t> </a:t>
            </a:r>
            <a:r>
              <a:rPr/>
              <a:t>enough</a:t>
            </a:r>
            <a:r>
              <a:rPr/>
              <a:t> </a:t>
            </a:r>
            <a:r>
              <a:rPr/>
              <a:t>that</a:t>
            </a:r>
            <a:r>
              <a:rPr/>
              <a:t> </a:t>
            </a:r>
            <a:r>
              <a:rPr/>
              <a:t>the</a:t>
            </a:r>
            <a:r>
              <a:rPr/>
              <a:t> </a:t>
            </a:r>
            <a:r>
              <a:rPr/>
              <a:t>colonoscopist</a:t>
            </a:r>
            <a:r>
              <a:rPr/>
              <a:t> </a:t>
            </a:r>
            <a:r>
              <a:rPr/>
              <a:t>can</a:t>
            </a:r>
            <a:r>
              <a:rPr/>
              <a:t> </a:t>
            </a:r>
            <a:r>
              <a:rPr/>
              <a:t>go</a:t>
            </a:r>
            <a:r>
              <a:rPr/>
              <a:t> </a:t>
            </a:r>
            <a:r>
              <a:rPr/>
              <a:t>hunting</a:t>
            </a:r>
            <a:r>
              <a:rPr/>
              <a:t> </a:t>
            </a:r>
            <a:r>
              <a:rPr/>
              <a:t>for</a:t>
            </a:r>
            <a:r>
              <a:rPr/>
              <a:t> </a:t>
            </a:r>
            <a:r>
              <a:rPr/>
              <a:t>polyps</a:t>
            </a:r>
            <a:r>
              <a:rPr/>
              <a:t> </a:t>
            </a:r>
            <a:r>
              <a:rPr/>
              <a:t>in</a:t>
            </a:r>
            <a:r>
              <a:rPr/>
              <a:t> </a:t>
            </a:r>
            <a:r>
              <a:rPr/>
              <a:t>your</a:t>
            </a:r>
            <a:r>
              <a:rPr/>
              <a:t> </a:t>
            </a:r>
            <a:r>
              <a:rPr/>
              <a:t>colon.</a:t>
            </a:r>
          </a:p>
          <a:p>
            <a:pPr lvl="0" marL="0" indent="0">
              <a:buNone/>
            </a:pPr>
          </a:p>
          <a:p>
            <a:pPr lvl="0" marL="0" indent="0">
              <a:buNone/>
            </a:pPr>
            <a:r>
              <a:rPr/>
              <a:t>An</a:t>
            </a:r>
            <a:r>
              <a:rPr/>
              <a:t> </a:t>
            </a:r>
            <a:r>
              <a:rPr/>
              <a:t>objective</a:t>
            </a:r>
            <a:r>
              <a:rPr/>
              <a:t> </a:t>
            </a:r>
            <a:r>
              <a:rPr/>
              <a:t>measure</a:t>
            </a:r>
            <a:r>
              <a:rPr/>
              <a:t> </a:t>
            </a:r>
            <a:r>
              <a:rPr/>
              <a:t>of</a:t>
            </a:r>
            <a:r>
              <a:rPr/>
              <a:t> </a:t>
            </a:r>
            <a:r>
              <a:rPr/>
              <a:t>how</a:t>
            </a:r>
            <a:r>
              <a:rPr/>
              <a:t> </a:t>
            </a:r>
            <a:r>
              <a:rPr/>
              <a:t>well</a:t>
            </a:r>
            <a:r>
              <a:rPr/>
              <a:t> </a:t>
            </a:r>
            <a:r>
              <a:rPr/>
              <a:t>you</a:t>
            </a:r>
            <a:r>
              <a:rPr/>
              <a:t> </a:t>
            </a:r>
            <a:r>
              <a:rPr/>
              <a:t>did</a:t>
            </a:r>
            <a:r>
              <a:rPr/>
              <a:t> </a:t>
            </a:r>
            <a:r>
              <a:rPr/>
              <a:t>with</a:t>
            </a:r>
            <a:r>
              <a:rPr/>
              <a:t> </a:t>
            </a:r>
            <a:r>
              <a:rPr/>
              <a:t>your</a:t>
            </a:r>
            <a:r>
              <a:rPr/>
              <a:t> </a:t>
            </a:r>
            <a:r>
              <a:rPr/>
              <a:t>fasting</a:t>
            </a:r>
            <a:r>
              <a:rPr/>
              <a:t> </a:t>
            </a:r>
            <a:r>
              <a:rPr/>
              <a:t>and</a:t>
            </a:r>
            <a:r>
              <a:rPr/>
              <a:t> </a:t>
            </a:r>
            <a:r>
              <a:rPr/>
              <a:t>with</a:t>
            </a:r>
            <a:r>
              <a:rPr/>
              <a:t> </a:t>
            </a:r>
            <a:r>
              <a:rPr/>
              <a:t>your</a:t>
            </a:r>
            <a:r>
              <a:rPr/>
              <a:t> </a:t>
            </a:r>
            <a:r>
              <a:rPr/>
              <a:t>drink</a:t>
            </a:r>
            <a:r>
              <a:rPr/>
              <a:t> </a:t>
            </a:r>
            <a:r>
              <a:rPr/>
              <a:t>preparation</a:t>
            </a:r>
            <a:r>
              <a:rPr/>
              <a:t> </a:t>
            </a:r>
            <a:r>
              <a:rPr/>
              <a:t>is</a:t>
            </a:r>
            <a:r>
              <a:rPr/>
              <a:t> </a:t>
            </a:r>
            <a:r>
              <a:rPr/>
              <a:t>the</a:t>
            </a:r>
            <a:r>
              <a:rPr/>
              <a:t> </a:t>
            </a:r>
            <a:r>
              <a:rPr/>
              <a:t>Boston</a:t>
            </a:r>
            <a:r>
              <a:rPr/>
              <a:t> </a:t>
            </a:r>
            <a:r>
              <a:rPr/>
              <a:t>Bowel</a:t>
            </a:r>
            <a:r>
              <a:rPr/>
              <a:t> </a:t>
            </a:r>
            <a:r>
              <a:rPr/>
              <a:t>Prep</a:t>
            </a:r>
            <a:r>
              <a:rPr/>
              <a:t> </a:t>
            </a:r>
            <a:r>
              <a:rPr/>
              <a:t>Score.</a:t>
            </a:r>
            <a:r>
              <a:rPr/>
              <a:t> </a:t>
            </a:r>
            <a:r>
              <a:rPr/>
              <a:t>This</a:t>
            </a:r>
            <a:r>
              <a:rPr/>
              <a:t> </a:t>
            </a:r>
            <a:r>
              <a:rPr/>
              <a:t>is</a:t>
            </a:r>
            <a:r>
              <a:rPr/>
              <a:t> </a:t>
            </a:r>
            <a:r>
              <a:rPr/>
              <a:t>an</a:t>
            </a:r>
            <a:r>
              <a:rPr/>
              <a:t> </a:t>
            </a:r>
            <a:r>
              <a:rPr/>
              <a:t>excerpt</a:t>
            </a:r>
            <a:r>
              <a:rPr/>
              <a:t> </a:t>
            </a:r>
            <a:r>
              <a:rPr/>
              <a:t>from</a:t>
            </a:r>
            <a:r>
              <a:rPr/>
              <a:t> </a:t>
            </a:r>
            <a:r>
              <a:rPr/>
              <a:t>the</a:t>
            </a:r>
            <a:r>
              <a:rPr/>
              <a:t> </a:t>
            </a:r>
            <a:r>
              <a:rPr/>
              <a:t>research</a:t>
            </a:r>
            <a:r>
              <a:rPr/>
              <a:t> </a:t>
            </a:r>
            <a:r>
              <a:rPr/>
              <a:t>article</a:t>
            </a:r>
            <a:r>
              <a:rPr/>
              <a:t> </a:t>
            </a:r>
            <a:r>
              <a:rPr/>
              <a:t>that</a:t>
            </a:r>
            <a:r>
              <a:rPr/>
              <a:t> </a:t>
            </a:r>
            <a:r>
              <a:rPr/>
              <a:t>established</a:t>
            </a:r>
            <a:r>
              <a:rPr/>
              <a:t> </a:t>
            </a:r>
            <a:r>
              <a:rPr/>
              <a:t>reliability</a:t>
            </a:r>
            <a:r>
              <a:rPr/>
              <a:t> </a:t>
            </a:r>
            <a:r>
              <a:rPr/>
              <a:t>and</a:t>
            </a:r>
            <a:r>
              <a:rPr/>
              <a:t> </a:t>
            </a:r>
            <a:r>
              <a:rPr/>
              <a:t>validity</a:t>
            </a:r>
            <a:r>
              <a:rPr/>
              <a:t> </a:t>
            </a:r>
            <a:r>
              <a:rPr/>
              <a:t>of</a:t>
            </a:r>
            <a:r>
              <a:rPr/>
              <a:t> </a:t>
            </a:r>
            <a:r>
              <a:rPr/>
              <a:t>this</a:t>
            </a:r>
            <a:r>
              <a:rPr/>
              <a:t> </a:t>
            </a:r>
            <a:r>
              <a:rPr/>
              <a:t>measure.</a:t>
            </a:r>
          </a:p>
          <a:p>
            <a:pPr lvl="0" marL="0" indent="0">
              <a:buNone/>
            </a:pPr>
          </a:p>
          <a:p>
            <a:pPr lvl="0" marL="0" indent="0">
              <a:buNone/>
            </a:pPr>
            <a:r>
              <a:rPr/>
              <a:t>Lai</a:t>
            </a:r>
            <a:r>
              <a:rPr/>
              <a:t> </a:t>
            </a:r>
            <a:r>
              <a:rPr/>
              <a:t>EJ,</a:t>
            </a:r>
            <a:r>
              <a:rPr/>
              <a:t> </a:t>
            </a:r>
            <a:r>
              <a:rPr/>
              <a:t>Calderwood</a:t>
            </a:r>
            <a:r>
              <a:rPr/>
              <a:t> </a:t>
            </a:r>
            <a:r>
              <a:rPr/>
              <a:t>AH,</a:t>
            </a:r>
            <a:r>
              <a:rPr/>
              <a:t> </a:t>
            </a:r>
            <a:r>
              <a:rPr/>
              <a:t>Doros</a:t>
            </a:r>
            <a:r>
              <a:rPr/>
              <a:t> </a:t>
            </a:r>
            <a:r>
              <a:rPr/>
              <a:t>G,</a:t>
            </a:r>
            <a:r>
              <a:rPr/>
              <a:t> </a:t>
            </a:r>
            <a:r>
              <a:rPr/>
              <a:t>Fix</a:t>
            </a:r>
            <a:r>
              <a:rPr/>
              <a:t> </a:t>
            </a:r>
            <a:r>
              <a:rPr/>
              <a:t>OK,</a:t>
            </a:r>
            <a:r>
              <a:rPr/>
              <a:t> </a:t>
            </a:r>
            <a:r>
              <a:rPr/>
              <a:t>Jacobson</a:t>
            </a:r>
            <a:r>
              <a:rPr/>
              <a:t> </a:t>
            </a:r>
            <a:r>
              <a:rPr/>
              <a:t>BC.</a:t>
            </a:r>
            <a:r>
              <a:rPr/>
              <a:t> </a:t>
            </a:r>
            <a:r>
              <a:rPr/>
              <a:t>The</a:t>
            </a:r>
            <a:r>
              <a:rPr/>
              <a:t> </a:t>
            </a:r>
            <a:r>
              <a:rPr/>
              <a:t>Boston</a:t>
            </a:r>
            <a:r>
              <a:rPr/>
              <a:t> </a:t>
            </a:r>
            <a:r>
              <a:rPr/>
              <a:t>bowel</a:t>
            </a:r>
            <a:r>
              <a:rPr/>
              <a:t> </a:t>
            </a:r>
            <a:r>
              <a:rPr/>
              <a:t>preparation</a:t>
            </a:r>
            <a:r>
              <a:rPr/>
              <a:t> </a:t>
            </a:r>
            <a:r>
              <a:rPr/>
              <a:t>scale:</a:t>
            </a:r>
            <a:r>
              <a:rPr/>
              <a:t> </a:t>
            </a:r>
            <a:r>
              <a:rPr/>
              <a:t>a</a:t>
            </a:r>
            <a:r>
              <a:rPr/>
              <a:t> </a:t>
            </a:r>
            <a:r>
              <a:rPr/>
              <a:t>valid</a:t>
            </a:r>
            <a:r>
              <a:rPr/>
              <a:t> </a:t>
            </a:r>
            <a:r>
              <a:rPr/>
              <a:t>and</a:t>
            </a:r>
            <a:r>
              <a:rPr/>
              <a:t> </a:t>
            </a:r>
            <a:r>
              <a:rPr/>
              <a:t>reliable</a:t>
            </a:r>
            <a:r>
              <a:rPr/>
              <a:t> </a:t>
            </a:r>
            <a:r>
              <a:rPr/>
              <a:t>instrument</a:t>
            </a:r>
            <a:r>
              <a:rPr/>
              <a:t> </a:t>
            </a:r>
            <a:r>
              <a:rPr/>
              <a:t>for</a:t>
            </a:r>
            <a:r>
              <a:rPr/>
              <a:t> </a:t>
            </a:r>
            <a:r>
              <a:rPr/>
              <a:t>colonoscopy-oriented</a:t>
            </a:r>
            <a:r>
              <a:rPr/>
              <a:t> </a:t>
            </a:r>
            <a:r>
              <a:rPr/>
              <a:t>research.</a:t>
            </a:r>
            <a:r>
              <a:rPr/>
              <a:t> </a:t>
            </a:r>
            <a:r>
              <a:rPr/>
              <a:t>Gastrointest</a:t>
            </a:r>
            <a:r>
              <a:rPr/>
              <a:t> </a:t>
            </a:r>
            <a:r>
              <a:rPr/>
              <a:t>Endosc.</a:t>
            </a:r>
            <a:r>
              <a:rPr/>
              <a:t> </a:t>
            </a:r>
            <a:r>
              <a:rPr/>
              <a:t>2009</a:t>
            </a:r>
            <a:r>
              <a:rPr/>
              <a:t> </a:t>
            </a:r>
            <a:r>
              <a:rPr/>
              <a:t>Mar;69(3</a:t>
            </a:r>
            <a:r>
              <a:rPr/>
              <a:t> </a:t>
            </a:r>
            <a:r>
              <a:rPr/>
              <a:t>Pt</a:t>
            </a:r>
            <a:r>
              <a:rPr/>
              <a:t> </a:t>
            </a:r>
            <a:r>
              <a:rPr/>
              <a:t>2):620-5.</a:t>
            </a:r>
            <a:r>
              <a:rPr/>
              <a:t> </a:t>
            </a:r>
            <a:r>
              <a:rPr/>
              <a:t>doi:</a:t>
            </a:r>
            <a:r>
              <a:rPr/>
              <a:t> </a:t>
            </a:r>
            <a:r>
              <a:rPr/>
              <a:t>10.1016/j.gie.2008.05.057.</a:t>
            </a:r>
            <a:r>
              <a:rPr/>
              <a:t> </a:t>
            </a:r>
            <a:r>
              <a:rPr/>
              <a:t>Epub</a:t>
            </a:r>
            <a:r>
              <a:rPr/>
              <a:t> </a:t>
            </a:r>
            <a:r>
              <a:rPr/>
              <a:t>2009</a:t>
            </a:r>
            <a:r>
              <a:rPr/>
              <a:t> </a:t>
            </a:r>
            <a:r>
              <a:rPr/>
              <a:t>Jan</a:t>
            </a:r>
            <a:r>
              <a:rPr/>
              <a:t> </a:t>
            </a:r>
            <a:r>
              <a:rPr/>
              <a:t>10.</a:t>
            </a:r>
            <a:r>
              <a:rPr/>
              <a:t> </a:t>
            </a:r>
            <a:r>
              <a:rPr/>
              <a:t>PubMed</a:t>
            </a:r>
            <a:r>
              <a:rPr/>
              <a:t> </a:t>
            </a:r>
            <a:r>
              <a:rPr/>
              <a:t>PMID:</a:t>
            </a:r>
            <a:r>
              <a:rPr/>
              <a:t> </a:t>
            </a:r>
            <a:r>
              <a:rPr/>
              <a:t>19136102;</a:t>
            </a:r>
            <a:r>
              <a:rPr/>
              <a:t> </a:t>
            </a:r>
            <a:r>
              <a:rPr/>
              <a:t>PubMed</a:t>
            </a:r>
            <a:r>
              <a:rPr/>
              <a:t> </a:t>
            </a:r>
            <a:r>
              <a:rPr/>
              <a:t>Central</a:t>
            </a:r>
            <a:r>
              <a:rPr/>
              <a:t> </a:t>
            </a:r>
            <a:r>
              <a:rPr/>
              <a:t>PMCID:</a:t>
            </a:r>
            <a:r>
              <a:rPr/>
              <a:t> </a:t>
            </a:r>
            <a:r>
              <a:rPr/>
              <a:t>PMC2763922.</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quotetab.com/quotes/by-josiah-stamp"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2.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3.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4.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6.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png" id="0" name="Picture 1"/>
          <p:cNvPicPr>
            <a:picLocks noGrp="1" noChangeAspect="1"/>
          </p:cNvPicPr>
          <p:nvPr/>
        </p:nvPicPr>
        <p:blipFill>
          <a:blip r:embed="rId3"/>
          <a:stretch>
            <a:fillRect/>
          </a:stretch>
        </p:blipFill>
        <p:spPr bwMode="auto">
          <a:xfrm>
            <a:off x="1689100" y="1600200"/>
            <a:ext cx="576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r>
              <a:rPr/>
              <a:t> </a:t>
            </a:r>
            <a:r>
              <a:rPr/>
              <a:t>for</a:t>
            </a:r>
            <a:r>
              <a:rPr/>
              <a:t> </a:t>
            </a:r>
            <a:r>
              <a:rPr/>
              <a:t>questions</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r>
              <a:rPr/>
              <a:t> </a:t>
            </a:r>
            <a:r>
              <a:rPr/>
              <a:t>(also</a:t>
            </a:r>
            <a:r>
              <a:rPr/>
              <a:t> </a:t>
            </a:r>
            <a:r>
              <a:rPr/>
              <a:t>called</a:t>
            </a:r>
            <a:r>
              <a:rPr/>
              <a:t> </a:t>
            </a:r>
            <a:r>
              <a:rPr/>
              <a:t>repeatability)</a:t>
            </a:r>
          </a:p>
        </p:txBody>
      </p:sp>
      <p:sp>
        <p:nvSpPr>
          <p:cNvPr id="3" name="Content Placeholder 2"/>
          <p:cNvSpPr>
            <a:spLocks noGrp="1"/>
          </p:cNvSpPr>
          <p:nvPr>
            <p:ph idx="1"/>
          </p:nvPr>
        </p:nvSpPr>
        <p:spPr/>
        <p:txBody>
          <a:bodyPr/>
          <a:lstStyle/>
          <a:p>
            <a:pPr lvl="1"/>
            <a:r>
              <a:rPr/>
              <a:t>Correlation of two measurements separated by time</a:t>
            </a:r>
          </a:p>
          <a:p>
            <a:pPr lvl="1"/>
            <a:r>
              <a:rPr/>
              <a:t>Length of time interval is critical</a:t>
            </a:r>
          </a:p>
          <a:p>
            <a:pPr lvl="2"/>
            <a:r>
              <a:rPr/>
              <a:t>No carry-over</a:t>
            </a:r>
          </a:p>
          <a:p>
            <a:pPr lvl="2"/>
            <a:r>
              <a:rPr/>
              <a:t>No changes in the true score</a:t>
            </a:r>
          </a:p>
          <a:p>
            <a:pPr lvl="1"/>
            <a:r>
              <a:rPr/>
              <a:t>Useful for composite scores and single values</a:t>
            </a:r>
          </a:p>
          <a:p>
            <a:pPr lvl="1"/>
            <a:r>
              <a:rPr/>
              <a:t>Useful for self-report and researcher evaluation</a:t>
            </a:r>
          </a:p>
          <a:p>
            <a:pPr lvl="1"/>
            <a:r>
              <a:rPr/>
              <a:t>Not possible for some measures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Simplest case</a:t>
            </a:r>
          </a:p>
          <a:p>
            <a:pPr lvl="2"/>
            <a:r>
              <a:rPr/>
              <a:t>Two independent raters</a:t>
            </a:r>
          </a:p>
          <a:p>
            <a:pPr lvl="2"/>
            <a:r>
              <a:rPr/>
              <a:t>Ratings for every patient</a:t>
            </a:r>
          </a:p>
          <a:p>
            <a:pPr lvl="1"/>
            <a:r>
              <a:rPr/>
              <a:t>Analysis</a:t>
            </a:r>
          </a:p>
          <a:p>
            <a:pPr lvl="2"/>
            <a:r>
              <a:rPr/>
              <a:t>Intraclass correlation or Cohen’s Kappa</a:t>
            </a:r>
          </a:p>
          <a:p>
            <a:pPr lvl="1"/>
            <a:r>
              <a:rPr/>
              <a:t>Extensions</a:t>
            </a:r>
          </a:p>
          <a:p>
            <a:pPr lvl="2"/>
            <a:r>
              <a:rPr/>
              <a:t>Rate random subsets and/or more than two raters</a:t>
            </a:r>
          </a:p>
          <a:p>
            <a:pPr lvl="1"/>
            <a:r>
              <a:rPr/>
              <a:t>Used for researcher evaluations only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for</a:t>
            </a:r>
            <a:r>
              <a:rPr/>
              <a:t> </a:t>
            </a:r>
            <a:r>
              <a:rPr/>
              <a:t>more</a:t>
            </a:r>
            <a:r>
              <a:rPr/>
              <a:t> </a:t>
            </a:r>
            <a:r>
              <a:rPr/>
              <a:t>questions</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2"/>
            <a:r>
              <a:rPr/>
              <a:t>Change the question order</a:t>
            </a:r>
          </a:p>
          <a:p>
            <a:pPr lvl="2"/>
            <a:r>
              <a:rPr/>
              <a:t>Minor changes to the wording</a:t>
            </a:r>
          </a:p>
          <a:p>
            <a:pPr lvl="1"/>
            <a:r>
              <a:rPr/>
              <a:t>Only used for composite measures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Two dichotomies of measurement</a:t>
            </a:r>
          </a:p>
          <a:p>
            <a:pPr lvl="2"/>
            <a:r>
              <a:rPr/>
              <a:t>Patient Reported Outcomes versus Subjective researcher evaluations</a:t>
            </a:r>
          </a:p>
          <a:p>
            <a:pPr lvl="2"/>
            <a:r>
              <a:rPr/>
              <a:t>Single measurements versus Composite scores</a:t>
            </a:r>
          </a:p>
          <a:p>
            <a:pPr lvl="1"/>
            <a:r>
              <a:rPr/>
              <a:t>Different approaches for reliability and validity</a:t>
            </a:r>
          </a:p>
          <a:p>
            <a:pPr lvl="2"/>
            <a:r>
              <a:rPr/>
              <a:t>When you can NOT use a particular approach.</a:t>
            </a:r>
          </a:p>
          <a:p>
            <a:pPr lvl="1"/>
            <a:r>
              <a:rPr/>
              <a:t>Four case studies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Split into halves, correlated</a:t>
            </a:r>
          </a:p>
          <a:p>
            <a:pPr lvl="2"/>
            <a:r>
              <a:rPr/>
              <a:t>Odd-even split</a:t>
            </a:r>
          </a:p>
          <a:p>
            <a:pPr lvl="2"/>
            <a:r>
              <a:rPr/>
              <a:t>Random split</a:t>
            </a:r>
          </a:p>
          <a:p>
            <a:pPr lvl="1"/>
            <a:r>
              <a:rPr/>
              <a:t>Brown-Spearman adjustement</a:t>
            </a:r>
          </a:p>
          <a:p>
            <a:pPr lvl="1"/>
            <a:r>
              <a:rPr/>
              <a:t>Only used for composite measurements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r>
              <a:rPr/>
              <a:t> </a:t>
            </a:r>
            <a:r>
              <a:rPr/>
              <a:t>(KR-20)</a:t>
            </a:r>
          </a:p>
        </p:txBody>
      </p:sp>
      <p:sp>
        <p:nvSpPr>
          <p:cNvPr id="3" name="Content Placeholder 2"/>
          <p:cNvSpPr>
            <a:spLocks noGrp="1"/>
          </p:cNvSpPr>
          <p:nvPr>
            <p:ph idx="1"/>
          </p:nvPr>
        </p:nvSpPr>
        <p:spPr/>
        <p:txBody>
          <a:bodyPr/>
          <a:lstStyle/>
          <a:p>
            <a:pPr lvl="1"/>
            <a:r>
              <a:rPr/>
              <a:t>Only for composite measures with binary items</a:t>
            </a:r>
          </a:p>
          <a:p>
            <a:pPr lvl="1"/>
            <a:r>
              <a:rPr/>
              <a:t>Measures inter-item correlation</a:t>
            </a:r>
          </a:p>
          <a:p>
            <a:pPr lvl="2"/>
            <a:r>
              <a:rPr/>
              <a:t>Compared to independent items</a:t>
            </a:r>
          </a:p>
          <a:p>
            <a:pPr lvl="2"/>
            <a:r>
              <a:rPr/>
              <a:t>Small KR-20 implies poor split half correlations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p>
        </p:txBody>
      </p:sp>
      <p:sp>
        <p:nvSpPr>
          <p:cNvPr id="3" name="Content Placeholder 2"/>
          <p:cNvSpPr>
            <a:spLocks noGrp="1"/>
          </p:cNvSpPr>
          <p:nvPr>
            <p:ph idx="1"/>
          </p:nvPr>
        </p:nvSpPr>
        <p:spPr/>
        <p:txBody>
          <a:bodyPr/>
          <a:lstStyle/>
          <a:p>
            <a:pPr lvl="1"/>
            <a:r>
              <a:rPr/>
              <a:t>Used for composite measurements with continuous items</a:t>
            </a:r>
          </a:p>
          <a:p>
            <a:pPr lvl="1"/>
            <a:r>
              <a:rPr/>
              <a:t>Measures inter-item correlation</a:t>
            </a:r>
          </a:p>
          <a:p>
            <a:pPr lvl="2"/>
            <a:r>
              <a:rPr/>
              <a:t>Compared to independent items</a:t>
            </a:r>
          </a:p>
          <a:p>
            <a:pPr lvl="2"/>
            <a:r>
              <a:rPr/>
              <a:t>Small Cronbach’s alpha implies poor split half correlations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more</a:t>
            </a:r>
            <a:r>
              <a:rPr/>
              <a:t> </a:t>
            </a:r>
            <a:r>
              <a:rPr/>
              <a:t>questions</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Reliability is a pre-requisite for validity</a:t>
            </a:r>
          </a:p>
          <a:p>
            <a:pPr lvl="1"/>
            <a:r>
              <a:rPr/>
              <a:t>Validity is a journey and not a destination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Validity is the degree to which a measure measures that which it was intended to measure</a:t>
            </a:r>
          </a:p>
          <a:p>
            <a:pPr lvl="1"/>
            <a:r>
              <a:rPr/>
              <a:t>Types of validity</a:t>
            </a:r>
          </a:p>
          <a:p>
            <a:pPr lvl="2"/>
            <a:r>
              <a:rPr/>
              <a:t>Face/content validity</a:t>
            </a:r>
          </a:p>
          <a:p>
            <a:pPr lvl="2"/>
            <a:r>
              <a:rPr/>
              <a:t>Response process validity</a:t>
            </a:r>
          </a:p>
          <a:p>
            <a:pPr lvl="2"/>
            <a:r>
              <a:rPr/>
              <a:t>Criterion validity</a:t>
            </a:r>
          </a:p>
          <a:p>
            <a:pPr lvl="2"/>
            <a:r>
              <a:rPr/>
              <a:t>Construct validity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 monitor response times</a:t>
            </a:r>
          </a:p>
          <a:p>
            <a:pPr lvl="2"/>
            <a:r>
              <a:rPr/>
              <a:t>Ask questions along the way, encourage them to think aloud</a:t>
            </a:r>
          </a:p>
          <a:p>
            <a:pPr lvl="1"/>
            <a:r>
              <a:rPr/>
              <a:t>Supplement with interview</a:t>
            </a:r>
          </a:p>
          <a:p>
            <a:pPr lvl="1"/>
            <a:r>
              <a:rPr/>
              <a:t>Goal is to identify Confusion, misunderstandings, language issues</a:t>
            </a:r>
          </a:p>
          <a:p>
            <a:pPr lvl="1"/>
            <a:r>
              <a:rPr/>
              <a:t>Used only for composite measures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another</a:t>
            </a:r>
            <a:r>
              <a:rPr/>
              <a:t> </a:t>
            </a:r>
            <a:r>
              <a:rPr/>
              <a:t>break</a:t>
            </a:r>
            <a:r>
              <a:rPr/>
              <a:t> </a:t>
            </a:r>
            <a:r>
              <a:rPr/>
              <a:t>for</a:t>
            </a:r>
            <a:r>
              <a:rPr/>
              <a:t> </a:t>
            </a:r>
            <a:r>
              <a:rPr/>
              <a:t>questions</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Factor</a:t>
            </a:r>
            <a:r>
              <a:rPr/>
              <a:t> </a:t>
            </a:r>
            <a:r>
              <a:rPr/>
              <a:t>analysis</a:t>
            </a:r>
            <a:r>
              <a:rPr/>
              <a:t> </a:t>
            </a:r>
            <a:r>
              <a:rPr/>
              <a:t>as</a:t>
            </a:r>
            <a:r>
              <a:rPr/>
              <a:t> </a:t>
            </a:r>
            <a:r>
              <a:rPr/>
              <a:t>a</a:t>
            </a:r>
            <a:r>
              <a:rPr/>
              <a:t> </a:t>
            </a:r>
            <a:r>
              <a:rPr/>
              <a:t>form</a:t>
            </a:r>
            <a:r>
              <a:rPr/>
              <a:t> </a:t>
            </a:r>
            <a:r>
              <a:rPr/>
              <a:t>of</a:t>
            </a:r>
            <a:r>
              <a:rPr/>
              <a:t> </a:t>
            </a:r>
            <a:r>
              <a:rPr/>
              <a:t>validation</a:t>
            </a:r>
          </a:p>
        </p:txBody>
      </p:sp>
      <p:sp>
        <p:nvSpPr>
          <p:cNvPr id="3" name="Content Placeholder 2"/>
          <p:cNvSpPr>
            <a:spLocks noGrp="1"/>
          </p:cNvSpPr>
          <p:nvPr>
            <p:ph idx="1"/>
          </p:nvPr>
        </p:nvSpPr>
        <p:spPr/>
        <p:txBody>
          <a:bodyPr/>
          <a:lstStyle/>
          <a:p>
            <a:pPr lvl="1"/>
            <a:r>
              <a:rPr/>
              <a:t>Establish unidimensionality</a:t>
            </a:r>
          </a:p>
          <a:p>
            <a:pPr lvl="1"/>
            <a:r>
              <a:rPr/>
              <a:t>Scale purification</a:t>
            </a:r>
          </a:p>
          <a:p>
            <a:pPr lvl="1"/>
            <a:r>
              <a:rPr/>
              <a:t>Exploratory versus confirmatory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magnified.png" id="0" name="Picture 1"/>
          <p:cNvPicPr>
            <a:picLocks noGrp="1" noChangeAspect="1"/>
          </p:cNvPicPr>
          <p:nvPr/>
        </p:nvPicPr>
        <p:blipFill>
          <a:blip r:embed="rId3"/>
          <a:stretch>
            <a:fillRect/>
          </a:stretch>
        </p:blipFill>
        <p:spPr bwMode="auto">
          <a:xfrm>
            <a:off x="457200" y="2921000"/>
            <a:ext cx="8229600" cy="1371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r>
              <a:rPr/>
              <a:t> </a:t>
            </a:r>
            <a:r>
              <a:rPr/>
              <a:t>magnified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1"/>
            <a:r>
              <a:rPr/>
              <a:t>Reliability - What you can do</a:t>
            </a:r>
          </a:p>
          <a:p>
            <a:pPr lvl="2"/>
            <a:r>
              <a:rPr/>
              <a:t>Test-retest reliability</a:t>
            </a:r>
          </a:p>
          <a:p>
            <a:pPr lvl="2"/>
            <a:r>
              <a:rPr/>
              <a:t>KR-20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sp>
        <p:nvSpPr>
          <p:cNvPr id="3" name="Content Placeholder 2"/>
          <p:cNvSpPr>
            <a:spLocks noGrp="1"/>
          </p:cNvSpPr>
          <p:nvPr>
            <p:ph idx="1"/>
          </p:nvPr>
        </p:nvSpPr>
        <p:spPr/>
        <p:txBody>
          <a:bodyPr/>
          <a:lstStyle/>
          <a:p>
            <a:pPr lvl="1"/>
            <a:r>
              <a:rPr/>
              <a:t>Validity - What you can’t do</a:t>
            </a:r>
          </a:p>
          <a:p>
            <a:pPr lvl="2"/>
            <a:r>
              <a:rPr/>
              <a:t>Criterion validity</a:t>
            </a:r>
          </a:p>
          <a:p>
            <a:pPr lvl="1"/>
            <a:r>
              <a:rPr/>
              <a:t>Validity - What you can do</a:t>
            </a:r>
          </a:p>
          <a:p>
            <a:pPr lvl="2"/>
            <a:r>
              <a:rPr/>
              <a:t>Face/content validity</a:t>
            </a:r>
          </a:p>
          <a:p>
            <a:pPr lvl="2"/>
            <a:r>
              <a:rPr/>
              <a:t>Response process validity</a:t>
            </a:r>
          </a:p>
          <a:p>
            <a:pPr lvl="2"/>
            <a:r>
              <a:rPr/>
              <a:t>Factor analysis</a:t>
            </a:r>
          </a:p>
          <a:p>
            <a:pPr lvl="2"/>
            <a:r>
              <a:rPr/>
              <a:t>Construct validity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scale.png" id="0" name="Picture 1"/>
          <p:cNvPicPr>
            <a:picLocks noGrp="1" noChangeAspect="1"/>
          </p:cNvPicPr>
          <p:nvPr/>
        </p:nvPicPr>
        <p:blipFill>
          <a:blip r:embed="rId3"/>
          <a:stretch>
            <a:fillRect/>
          </a:stretch>
        </p:blipFill>
        <p:spPr bwMode="auto">
          <a:xfrm>
            <a:off x="635000" y="1600200"/>
            <a:ext cx="7874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Pain</a:t>
            </a:r>
            <a:r>
              <a:rPr/>
              <a:t> </a:t>
            </a:r>
            <a:r>
              <a:rPr/>
              <a:t>scale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2"/>
            <a:r>
              <a:rPr/>
              <a:t>KR-20</a:t>
            </a:r>
          </a:p>
          <a:p>
            <a:pPr lvl="1"/>
            <a:r>
              <a:rPr/>
              <a:t>Reliability - What you can do</a:t>
            </a:r>
          </a:p>
          <a:p>
            <a:pPr lvl="2"/>
            <a:r>
              <a:rPr/>
              <a:t>Test-retest reliability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Criterion validity</a:t>
            </a:r>
          </a:p>
          <a:p>
            <a:pPr lvl="2"/>
            <a:r>
              <a:rPr/>
              <a:t>Factor analysis</a:t>
            </a:r>
          </a:p>
          <a:p>
            <a:pPr lvl="1"/>
            <a:r>
              <a:rPr/>
              <a:t>Validity - What you can do</a:t>
            </a:r>
          </a:p>
          <a:p>
            <a:pPr lvl="2"/>
            <a:r>
              <a:rPr/>
              <a:t>Construct validity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png" id="0" name="Picture 1"/>
          <p:cNvPicPr>
            <a:picLocks noGrp="1" noChangeAspect="1"/>
          </p:cNvPicPr>
          <p:nvPr/>
        </p:nvPicPr>
        <p:blipFill>
          <a:blip r:embed="rId3"/>
          <a:stretch>
            <a:fillRect/>
          </a:stretch>
        </p:blipFill>
        <p:spPr bwMode="auto">
          <a:xfrm>
            <a:off x="1511300" y="1600200"/>
            <a:ext cx="612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Apgar</a:t>
            </a:r>
            <a:r>
              <a:rPr/>
              <a:t> </a:t>
            </a:r>
            <a:r>
              <a:rPr/>
              <a:t>score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KR-20</a:t>
            </a:r>
          </a:p>
          <a:p>
            <a:pPr lvl="1"/>
            <a:r>
              <a:rPr/>
              <a:t>Reliability - What you can do</a:t>
            </a:r>
          </a:p>
          <a:p>
            <a:pPr lvl="2"/>
            <a:r>
              <a:rPr/>
              <a:t>Inter-rater reliability</a:t>
            </a:r>
          </a:p>
          <a:p>
            <a:pPr lvl="2"/>
            <a:r>
              <a:rPr/>
              <a:t>Cronbach’s alpha</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Construct validity</a:t>
            </a:r>
          </a:p>
          <a:p>
            <a:pPr lvl="1"/>
            <a:r>
              <a:rPr/>
              <a:t>Validity - What you can do</a:t>
            </a:r>
          </a:p>
          <a:p>
            <a:pPr lvl="2"/>
            <a:r>
              <a:rPr/>
              <a:t>Face/content validity</a:t>
            </a:r>
          </a:p>
          <a:p>
            <a:pPr lvl="2"/>
            <a:r>
              <a:rPr/>
              <a:t>Response process validity</a:t>
            </a:r>
          </a:p>
          <a:p>
            <a:pPr lvl="2"/>
            <a:r>
              <a:rPr/>
              <a:t>Criterion validity</a:t>
            </a:r>
          </a:p>
          <a:p>
            <a:pPr lvl="2"/>
            <a:r>
              <a:rPr/>
              <a:t>Factor analysis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Cronbach’s alpha</a:t>
            </a:r>
          </a:p>
          <a:p>
            <a:pPr lvl="2"/>
            <a:r>
              <a:rPr/>
              <a:t>KR-20</a:t>
            </a:r>
          </a:p>
          <a:p>
            <a:pPr lvl="1"/>
            <a:r>
              <a:rPr/>
              <a:t>Reliability - What you can do</a:t>
            </a:r>
          </a:p>
          <a:p>
            <a:pPr lvl="2"/>
            <a:r>
              <a:rPr/>
              <a:t>Inter-rater reliability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Construct validity</a:t>
            </a:r>
          </a:p>
          <a:p>
            <a:pPr lvl="2"/>
            <a:r>
              <a:rPr/>
              <a:t>Face/content validity</a:t>
            </a:r>
          </a:p>
          <a:p>
            <a:pPr lvl="2"/>
            <a:r>
              <a:rPr/>
              <a:t>Response process validity</a:t>
            </a:r>
          </a:p>
          <a:p>
            <a:pPr lvl="1"/>
            <a:r>
              <a:rPr/>
              <a:t>Validity - What you can do</a:t>
            </a:r>
          </a:p>
          <a:p>
            <a:pPr lvl="2"/>
            <a:r>
              <a:rPr/>
              <a:t>Criterion validity</a:t>
            </a:r>
          </a:p>
          <a:p>
            <a:pPr lvl="2"/>
            <a:r>
              <a:rPr/>
              <a:t>Factor analysis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Different measurements require different approaches</a:t>
            </a:r>
          </a:p>
          <a:p>
            <a:pPr lvl="2"/>
            <a:r>
              <a:rPr/>
              <a:t>Self report versus researcher evaluation</a:t>
            </a:r>
          </a:p>
          <a:p>
            <a:pPr lvl="2"/>
            <a:r>
              <a:rPr/>
              <a:t>Composite scores versus single items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magnified.png" id="0" name="Picture 1"/>
          <p:cNvPicPr>
            <a:picLocks noGrp="1" noChangeAspect="1"/>
          </p:cNvPicPr>
          <p:nvPr/>
        </p:nvPicPr>
        <p:blipFill>
          <a:blip r:embed="rId3"/>
          <a:stretch>
            <a:fillRect/>
          </a:stretch>
        </p:blipFill>
        <p:spPr bwMode="auto">
          <a:xfrm>
            <a:off x="457200" y="2921000"/>
            <a:ext cx="8229600" cy="1371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r>
              <a:rPr/>
              <a:t> </a:t>
            </a:r>
            <a:r>
              <a:rPr/>
              <a:t>magnified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scale.png" id="0" name="Picture 1"/>
          <p:cNvPicPr>
            <a:picLocks noGrp="1" noChangeAspect="1"/>
          </p:cNvPicPr>
          <p:nvPr/>
        </p:nvPicPr>
        <p:blipFill>
          <a:blip r:embed="rId3"/>
          <a:stretch>
            <a:fillRect/>
          </a:stretch>
        </p:blipFill>
        <p:spPr bwMode="auto">
          <a:xfrm>
            <a:off x="635000" y="1600200"/>
            <a:ext cx="7874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Pain</a:t>
            </a:r>
            <a:r>
              <a:rPr/>
              <a:t> </a:t>
            </a:r>
            <a:r>
              <a:rPr/>
              <a:t>scale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png" id="0" name="Picture 1"/>
          <p:cNvPicPr>
            <a:picLocks noGrp="1" noChangeAspect="1"/>
          </p:cNvPicPr>
          <p:nvPr/>
        </p:nvPicPr>
        <p:blipFill>
          <a:blip r:embed="rId3"/>
          <a:stretch>
            <a:fillRect/>
          </a:stretch>
        </p:blipFill>
        <p:spPr bwMode="auto">
          <a:xfrm>
            <a:off x="1511300" y="1600200"/>
            <a:ext cx="612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Apgar</a:t>
            </a:r>
            <a:r>
              <a:rPr/>
              <a:t> </a:t>
            </a:r>
            <a:r>
              <a:rPr/>
              <a:t>score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advice for establishing reliability and validity</dc:title>
  <dc:creator>Steve Simon</dc:creator>
  <cp:keywords/>
  <dcterms:created xsi:type="dcterms:W3CDTF">2019-11-12T03:40:14Z</dcterms:created>
  <dcterms:modified xsi:type="dcterms:W3CDTF">2019-11-12T03:40:14Z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