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notesMaster" Target="notesMasters/notesMaster1.xml" /><Relationship Id="rId64" Type="http://schemas.openxmlformats.org/officeDocument/2006/relationships/tableStyles" Target="tableStyles.xml" /><Relationship Id="rId63" Type="http://schemas.openxmlformats.org/officeDocument/2006/relationships/theme" Target="theme/theme1.xml" /><Relationship Id="rId1" Type="http://schemas.openxmlformats.org/officeDocument/2006/relationships/slideMaster" Target="slideMasters/slideMaster1.xml" /><Relationship Id="rId62" Type="http://schemas.openxmlformats.org/officeDocument/2006/relationships/viewProps" Target="viewProps.xml" /><Relationship Id="rId61"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add</a:t>
            </a:r>
            <a:r>
              <a:rPr/>
              <a:t> </a:t>
            </a:r>
            <a:r>
              <a:rPr/>
              <a:t>a</a:t>
            </a:r>
            <a:r>
              <a:rPr/>
              <a:t> </a:t>
            </a:r>
            <a:r>
              <a:rPr/>
              <a:t>template</a:t>
            </a:r>
            <a:r>
              <a:rPr/>
              <a:t> </a:t>
            </a:r>
            <a:r>
              <a:rPr/>
              <a:t>with</a:t>
            </a:r>
            <a:r>
              <a:rPr/>
              <a:t> </a:t>
            </a:r>
            <a:r>
              <a:rPr/>
              <a:t>the</a:t>
            </a:r>
            <a:r>
              <a:rPr/>
              <a:t> </a:t>
            </a:r>
            <a:r>
              <a:rPr/>
              <a:t>following</a:t>
            </a:r>
            <a:r>
              <a:rPr/>
              <a:t> </a:t>
            </a:r>
            <a:r>
              <a:rPr/>
              <a:t>line</a:t>
            </a:r>
            <a:r>
              <a:rPr/>
              <a:t> </a:t>
            </a:r>
            <a:r>
              <a:rPr/>
              <a:t>reference_doc:</a:t>
            </a:r>
            <a:r>
              <a:rPr/>
              <a:t> </a:t>
            </a:r>
            <a:r>
              <a:rPr/>
              <a:t>T#015</a:t>
            </a:r>
            <a:r>
              <a:rPr/>
              <a:t> </a:t>
            </a:r>
            <a:r>
              <a:rPr/>
              <a:t>STSP-PPT-Wide-Template.potx</a:t>
            </a:r>
          </a:p>
          <a:p>
            <a:pPr lvl="0" marL="0" indent="0">
              <a:buNone/>
            </a:pPr>
          </a:p>
          <a:p>
            <a:pPr lvl="0" marL="0" indent="0">
              <a:buNone/>
            </a:pPr>
            <a:r>
              <a:rPr/>
              <a:t>Here</a:t>
            </a:r>
            <a:r>
              <a:rPr/>
              <a:t> </a:t>
            </a:r>
            <a:r>
              <a:rPr/>
              <a:t>is</a:t>
            </a:r>
            <a:r>
              <a:rPr/>
              <a:t> </a:t>
            </a:r>
            <a:r>
              <a:rPr/>
              <a:t>the</a:t>
            </a:r>
            <a:r>
              <a:rPr/>
              <a:t> </a:t>
            </a:r>
            <a:r>
              <a:rPr/>
              <a:t>abstract</a:t>
            </a:r>
            <a:r>
              <a:rPr/>
              <a:t> </a:t>
            </a:r>
            <a:r>
              <a:rPr/>
              <a:t>of</a:t>
            </a:r>
            <a:r>
              <a:rPr/>
              <a:t> </a:t>
            </a:r>
            <a:r>
              <a:rPr/>
              <a:t>this</a:t>
            </a:r>
            <a:r>
              <a:rPr/>
              <a:t> </a:t>
            </a:r>
            <a:r>
              <a:rPr/>
              <a:t>talk,</a:t>
            </a:r>
            <a:r>
              <a:rPr/>
              <a:t> </a:t>
            </a:r>
            <a:r>
              <a:rPr/>
              <a:t>which</a:t>
            </a:r>
            <a:r>
              <a:rPr/>
              <a:t> </a:t>
            </a:r>
            <a:r>
              <a:rPr/>
              <a:t>I</a:t>
            </a:r>
            <a:r>
              <a:rPr/>
              <a:t> </a:t>
            </a:r>
            <a:r>
              <a:rPr/>
              <a:t>am</a:t>
            </a:r>
            <a:r>
              <a:rPr/>
              <a:t> </a:t>
            </a:r>
            <a:r>
              <a:rPr/>
              <a:t>placing</a:t>
            </a:r>
            <a:r>
              <a:rPr/>
              <a:t> </a:t>
            </a:r>
            <a:r>
              <a:rPr/>
              <a:t>in</a:t>
            </a:r>
            <a:r>
              <a:rPr/>
              <a:t> </a:t>
            </a:r>
            <a:r>
              <a:rPr/>
              <a:t>the</a:t>
            </a:r>
            <a:r>
              <a:rPr/>
              <a:t> </a:t>
            </a:r>
            <a:r>
              <a:rPr/>
              <a:t>speaker</a:t>
            </a:r>
            <a:r>
              <a:rPr/>
              <a:t> </a:t>
            </a:r>
            <a:r>
              <a:rPr/>
              <a:t>notes</a:t>
            </a:r>
            <a:r>
              <a:rPr/>
              <a:t> </a:t>
            </a:r>
            <a:r>
              <a:rPr/>
              <a:t>just</a:t>
            </a:r>
            <a:r>
              <a:rPr/>
              <a:t> </a:t>
            </a:r>
            <a:r>
              <a:rPr/>
              <a:t>to</a:t>
            </a:r>
            <a:r>
              <a:rPr/>
              <a:t> </a:t>
            </a:r>
            <a:r>
              <a:rPr/>
              <a:t>serve</a:t>
            </a:r>
            <a:r>
              <a:rPr/>
              <a:t> </a:t>
            </a:r>
            <a:r>
              <a:rPr/>
              <a:t>as</a:t>
            </a:r>
            <a:r>
              <a:rPr/>
              <a:t> </a:t>
            </a:r>
            <a:r>
              <a:rPr/>
              <a:t>a</a:t>
            </a:r>
            <a:r>
              <a:rPr/>
              <a:t> </a:t>
            </a:r>
            <a:r>
              <a:rPr/>
              <a:t>reminder</a:t>
            </a:r>
            <a:r>
              <a:rPr/>
              <a:t> </a:t>
            </a:r>
            <a:r>
              <a:rPr/>
              <a:t>to</a:t>
            </a:r>
            <a:r>
              <a:rPr/>
              <a:t> </a:t>
            </a:r>
            <a:r>
              <a:rPr/>
              <a:t>me</a:t>
            </a:r>
            <a:r>
              <a:rPr/>
              <a:t> </a:t>
            </a:r>
            <a:r>
              <a:rPr/>
              <a:t>of</a:t>
            </a:r>
            <a:r>
              <a:rPr/>
              <a:t> </a:t>
            </a:r>
            <a:r>
              <a:rPr/>
              <a:t>what</a:t>
            </a:r>
            <a:r>
              <a:rPr/>
              <a:t> </a:t>
            </a:r>
            <a:r>
              <a:rPr/>
              <a:t>I</a:t>
            </a:r>
            <a:r>
              <a:rPr/>
              <a:t> </a:t>
            </a:r>
            <a:r>
              <a:rPr/>
              <a:t>should</a:t>
            </a:r>
            <a:r>
              <a:rPr/>
              <a:t> </a:t>
            </a:r>
            <a:r>
              <a:rPr/>
              <a:t>be</a:t>
            </a:r>
            <a:r>
              <a:rPr/>
              <a:t> </a:t>
            </a:r>
            <a:r>
              <a:rPr/>
              <a:t>sure</a:t>
            </a:r>
            <a:r>
              <a:rPr/>
              <a:t> </a:t>
            </a:r>
            <a:r>
              <a:rPr/>
              <a:t>to</a:t>
            </a:r>
            <a:r>
              <a:rPr/>
              <a:t> </a:t>
            </a:r>
            <a:r>
              <a:rPr/>
              <a:t>cover.</a:t>
            </a:r>
          </a:p>
          <a:p>
            <a:pPr lvl="0" marL="0" indent="0">
              <a:buNone/>
            </a:pPr>
          </a:p>
          <a:p>
            <a:pPr lvl="0" marL="0" indent="0">
              <a:buNone/>
            </a:pPr>
            <a:r>
              <a:rPr/>
              <a:t>"Practical</a:t>
            </a:r>
            <a:r>
              <a:rPr/>
              <a:t> </a:t>
            </a:r>
            <a:r>
              <a:rPr/>
              <a:t>advice</a:t>
            </a:r>
            <a:r>
              <a:rPr/>
              <a:t> </a:t>
            </a:r>
            <a:r>
              <a:rPr/>
              <a:t>for</a:t>
            </a:r>
            <a:r>
              <a:rPr/>
              <a:t> </a:t>
            </a:r>
            <a:r>
              <a:rPr/>
              <a:t>establishing</a:t>
            </a:r>
            <a:r>
              <a:rPr/>
              <a:t> </a:t>
            </a:r>
            <a:r>
              <a:rPr/>
              <a:t>reliability</a:t>
            </a:r>
            <a:r>
              <a:rPr/>
              <a:t> </a:t>
            </a:r>
            <a:r>
              <a:rPr/>
              <a:t>and</a:t>
            </a:r>
            <a:r>
              <a:rPr/>
              <a:t> </a:t>
            </a:r>
            <a:r>
              <a:rPr/>
              <a:t>validity</a:t>
            </a:r>
          </a:p>
          <a:p>
            <a:pPr lvl="0" marL="0" indent="0">
              <a:buNone/>
            </a:pPr>
          </a:p>
          <a:p>
            <a:pPr lvl="0" marL="0" indent="0">
              <a:buNone/>
            </a:pPr>
            <a:r>
              <a:rPr/>
              <a:t>You</a:t>
            </a:r>
            <a:r>
              <a:rPr/>
              <a:t> </a:t>
            </a:r>
            <a:r>
              <a:rPr/>
              <a:t>may</a:t>
            </a:r>
            <a:r>
              <a:rPr/>
              <a:t> </a:t>
            </a:r>
            <a:r>
              <a:rPr/>
              <a:t>feel</a:t>
            </a:r>
            <a:r>
              <a:rPr/>
              <a:t> </a:t>
            </a:r>
            <a:r>
              <a:rPr/>
              <a:t>confused</a:t>
            </a:r>
            <a:r>
              <a:rPr/>
              <a:t> </a:t>
            </a:r>
            <a:r>
              <a:rPr/>
              <a:t>about</a:t>
            </a:r>
            <a:r>
              <a:rPr/>
              <a:t> </a:t>
            </a:r>
            <a:r>
              <a:rPr/>
              <a:t>the</a:t>
            </a:r>
            <a:r>
              <a:rPr/>
              <a:t> </a:t>
            </a:r>
            <a:r>
              <a:rPr/>
              <a:t>process</a:t>
            </a:r>
            <a:r>
              <a:rPr/>
              <a:t> </a:t>
            </a:r>
            <a:r>
              <a:rPr/>
              <a:t>of</a:t>
            </a:r>
            <a:r>
              <a:rPr/>
              <a:t> </a:t>
            </a:r>
            <a:r>
              <a:rPr/>
              <a:t>establishing</a:t>
            </a:r>
            <a:r>
              <a:rPr/>
              <a:t> </a:t>
            </a:r>
            <a:r>
              <a:rPr/>
              <a:t>reliability</a:t>
            </a:r>
            <a:r>
              <a:rPr/>
              <a:t> </a:t>
            </a:r>
            <a:r>
              <a:rPr/>
              <a:t>and</a:t>
            </a:r>
            <a:r>
              <a:rPr/>
              <a:t> </a:t>
            </a:r>
            <a:r>
              <a:rPr/>
              <a:t>validity</a:t>
            </a:r>
            <a:r>
              <a:rPr/>
              <a:t> </a:t>
            </a:r>
            <a:r>
              <a:rPr/>
              <a:t>of</a:t>
            </a:r>
            <a:r>
              <a:rPr/>
              <a:t> </a:t>
            </a:r>
            <a:r>
              <a:rPr/>
              <a:t>the</a:t>
            </a:r>
            <a:r>
              <a:rPr/>
              <a:t> </a:t>
            </a:r>
            <a:r>
              <a:rPr/>
              <a:t>measurements</a:t>
            </a:r>
            <a:r>
              <a:rPr/>
              <a:t> </a:t>
            </a:r>
            <a:r>
              <a:rPr/>
              <a:t>that</a:t>
            </a:r>
            <a:r>
              <a:rPr/>
              <a:t> </a:t>
            </a:r>
            <a:r>
              <a:rPr/>
              <a:t>you</a:t>
            </a:r>
            <a:r>
              <a:rPr/>
              <a:t> </a:t>
            </a:r>
            <a:r>
              <a:rPr/>
              <a:t>use</a:t>
            </a:r>
            <a:r>
              <a:rPr/>
              <a:t> </a:t>
            </a:r>
            <a:r>
              <a:rPr/>
              <a:t>in</a:t>
            </a:r>
            <a:r>
              <a:rPr/>
              <a:t> </a:t>
            </a:r>
            <a:r>
              <a:rPr/>
              <a:t>your</a:t>
            </a:r>
            <a:r>
              <a:rPr/>
              <a:t> </a:t>
            </a:r>
            <a:r>
              <a:rPr/>
              <a:t>research</a:t>
            </a:r>
            <a:r>
              <a:rPr/>
              <a:t> </a:t>
            </a:r>
            <a:r>
              <a:rPr/>
              <a:t>study.</a:t>
            </a:r>
            <a:r>
              <a:rPr/>
              <a:t> </a:t>
            </a:r>
            <a:r>
              <a:rPr/>
              <a:t>It</a:t>
            </a:r>
            <a:r>
              <a:rPr/>
              <a:t> </a:t>
            </a:r>
            <a:r>
              <a:rPr/>
              <a:t>is</a:t>
            </a:r>
            <a:r>
              <a:rPr/>
              <a:t> </a:t>
            </a:r>
            <a:r>
              <a:rPr/>
              <a:t>probably</a:t>
            </a:r>
            <a:r>
              <a:rPr/>
              <a:t> </a:t>
            </a:r>
            <a:r>
              <a:rPr/>
              <a:t>caused</a:t>
            </a:r>
            <a:r>
              <a:rPr/>
              <a:t> </a:t>
            </a:r>
            <a:r>
              <a:rPr/>
              <a:t>by</a:t>
            </a:r>
            <a:r>
              <a:rPr/>
              <a:t> </a:t>
            </a:r>
            <a:r>
              <a:rPr/>
              <a:t>the</a:t>
            </a:r>
            <a:r>
              <a:rPr/>
              <a:t> </a:t>
            </a:r>
            <a:r>
              <a:rPr/>
              <a:t>dizzying</a:t>
            </a:r>
            <a:r>
              <a:rPr/>
              <a:t> </a:t>
            </a:r>
            <a:r>
              <a:rPr/>
              <a:t>number</a:t>
            </a:r>
            <a:r>
              <a:rPr/>
              <a:t> </a:t>
            </a:r>
            <a:r>
              <a:rPr/>
              <a:t>of</a:t>
            </a:r>
            <a:r>
              <a:rPr/>
              <a:t> </a:t>
            </a:r>
            <a:r>
              <a:rPr/>
              <a:t>choices</a:t>
            </a:r>
            <a:r>
              <a:rPr/>
              <a:t> </a:t>
            </a:r>
            <a:r>
              <a:rPr/>
              <a:t>available</a:t>
            </a:r>
            <a:r>
              <a:rPr/>
              <a:t> </a:t>
            </a:r>
            <a:r>
              <a:rPr/>
              <a:t>to</a:t>
            </a:r>
            <a:r>
              <a:rPr/>
              <a:t> </a:t>
            </a:r>
            <a:r>
              <a:rPr/>
              <a:t>you.</a:t>
            </a:r>
            <a:r>
              <a:rPr/>
              <a:t> </a:t>
            </a:r>
            <a:r>
              <a:rPr/>
              <a:t>Here’s</a:t>
            </a:r>
            <a:r>
              <a:rPr/>
              <a:t> </a:t>
            </a:r>
            <a:r>
              <a:rPr/>
              <a:t>some</a:t>
            </a:r>
            <a:r>
              <a:rPr/>
              <a:t> </a:t>
            </a:r>
            <a:r>
              <a:rPr/>
              <a:t>practical</a:t>
            </a:r>
            <a:r>
              <a:rPr/>
              <a:t> </a:t>
            </a:r>
            <a:r>
              <a:rPr/>
              <a:t>advice.</a:t>
            </a:r>
            <a:r>
              <a:rPr/>
              <a:t> </a:t>
            </a:r>
            <a:r>
              <a:rPr/>
              <a:t>Reliability</a:t>
            </a:r>
            <a:r>
              <a:rPr/>
              <a:t> </a:t>
            </a:r>
            <a:r>
              <a:rPr/>
              <a:t>and</a:t>
            </a:r>
            <a:r>
              <a:rPr/>
              <a:t> </a:t>
            </a:r>
            <a:r>
              <a:rPr/>
              <a:t>validity</a:t>
            </a:r>
            <a:r>
              <a:rPr/>
              <a:t> </a:t>
            </a:r>
            <a:r>
              <a:rPr/>
              <a:t>are</a:t>
            </a:r>
            <a:r>
              <a:rPr/>
              <a:t> </a:t>
            </a:r>
            <a:r>
              <a:rPr/>
              <a:t>very</a:t>
            </a:r>
            <a:r>
              <a:rPr/>
              <a:t> </a:t>
            </a:r>
            <a:r>
              <a:rPr/>
              <a:t>important,</a:t>
            </a:r>
            <a:r>
              <a:rPr/>
              <a:t> </a:t>
            </a:r>
            <a:r>
              <a:rPr/>
              <a:t>but</a:t>
            </a:r>
            <a:r>
              <a:rPr/>
              <a:t> </a:t>
            </a:r>
            <a:r>
              <a:rPr/>
              <a:t>you</a:t>
            </a:r>
            <a:r>
              <a:rPr/>
              <a:t> </a:t>
            </a:r>
            <a:r>
              <a:rPr/>
              <a:t>can</a:t>
            </a:r>
            <a:r>
              <a:rPr/>
              <a:t> </a:t>
            </a:r>
            <a:r>
              <a:rPr/>
              <a:t>skip</a:t>
            </a:r>
            <a:r>
              <a:rPr/>
              <a:t> </a:t>
            </a:r>
            <a:r>
              <a:rPr/>
              <a:t>the</a:t>
            </a:r>
            <a:r>
              <a:rPr/>
              <a:t> </a:t>
            </a:r>
            <a:r>
              <a:rPr/>
              <a:t>effort</a:t>
            </a:r>
            <a:r>
              <a:rPr/>
              <a:t> </a:t>
            </a:r>
            <a:r>
              <a:rPr/>
              <a:t>entirely</a:t>
            </a:r>
            <a:r>
              <a:rPr/>
              <a:t> </a:t>
            </a:r>
            <a:r>
              <a:rPr/>
              <a:t>for</a:t>
            </a:r>
            <a:r>
              <a:rPr/>
              <a:t> </a:t>
            </a:r>
            <a:r>
              <a:rPr/>
              <a:t>some</a:t>
            </a:r>
            <a:r>
              <a:rPr/>
              <a:t> </a:t>
            </a:r>
            <a:r>
              <a:rPr/>
              <a:t>measurements.</a:t>
            </a:r>
            <a:r>
              <a:rPr/>
              <a:t> </a:t>
            </a:r>
            <a:r>
              <a:rPr/>
              <a:t>Furthermore,</a:t>
            </a:r>
            <a:r>
              <a:rPr/>
              <a:t> </a:t>
            </a:r>
            <a:r>
              <a:rPr/>
              <a:t>some</a:t>
            </a:r>
            <a:r>
              <a:rPr/>
              <a:t> </a:t>
            </a:r>
            <a:r>
              <a:rPr/>
              <a:t>approaches</a:t>
            </a:r>
            <a:r>
              <a:rPr/>
              <a:t> </a:t>
            </a:r>
            <a:r>
              <a:rPr/>
              <a:t>to</a:t>
            </a:r>
            <a:r>
              <a:rPr/>
              <a:t> </a:t>
            </a:r>
            <a:r>
              <a:rPr/>
              <a:t>reliability</a:t>
            </a:r>
            <a:r>
              <a:rPr/>
              <a:t> </a:t>
            </a:r>
            <a:r>
              <a:rPr/>
              <a:t>and</a:t>
            </a:r>
            <a:r>
              <a:rPr/>
              <a:t> </a:t>
            </a:r>
            <a:r>
              <a:rPr/>
              <a:t>validity</a:t>
            </a:r>
            <a:r>
              <a:rPr/>
              <a:t> </a:t>
            </a:r>
            <a:r>
              <a:rPr/>
              <a:t>only</a:t>
            </a:r>
            <a:r>
              <a:rPr/>
              <a:t> </a:t>
            </a:r>
            <a:r>
              <a:rPr/>
              <a:t>make</a:t>
            </a:r>
            <a:r>
              <a:rPr/>
              <a:t> </a:t>
            </a:r>
            <a:r>
              <a:rPr/>
              <a:t>sense</a:t>
            </a:r>
            <a:r>
              <a:rPr/>
              <a:t> </a:t>
            </a:r>
            <a:r>
              <a:rPr/>
              <a:t>for</a:t>
            </a:r>
            <a:r>
              <a:rPr/>
              <a:t> </a:t>
            </a:r>
            <a:r>
              <a:rPr/>
              <a:t>a</a:t>
            </a:r>
            <a:r>
              <a:rPr/>
              <a:t> </a:t>
            </a:r>
            <a:r>
              <a:rPr/>
              <a:t>composite</a:t>
            </a:r>
            <a:r>
              <a:rPr/>
              <a:t> </a:t>
            </a:r>
            <a:r>
              <a:rPr/>
              <a:t>measurement</a:t>
            </a:r>
            <a:r>
              <a:rPr/>
              <a:t> </a:t>
            </a:r>
            <a:r>
              <a:rPr/>
              <a:t>and</a:t>
            </a:r>
            <a:r>
              <a:rPr/>
              <a:t> </a:t>
            </a:r>
            <a:r>
              <a:rPr/>
              <a:t>can</a:t>
            </a:r>
            <a:r>
              <a:rPr/>
              <a:t> </a:t>
            </a:r>
            <a:r>
              <a:rPr/>
              <a:t>be</a:t>
            </a:r>
            <a:r>
              <a:rPr/>
              <a:t> </a:t>
            </a:r>
            <a:r>
              <a:rPr/>
              <a:t>safely</a:t>
            </a:r>
            <a:r>
              <a:rPr/>
              <a:t> </a:t>
            </a:r>
            <a:r>
              <a:rPr/>
              <a:t>skipped</a:t>
            </a:r>
            <a:r>
              <a:rPr/>
              <a:t> </a:t>
            </a:r>
            <a:r>
              <a:rPr/>
              <a:t>for</a:t>
            </a:r>
            <a:r>
              <a:rPr/>
              <a:t> </a:t>
            </a:r>
            <a:r>
              <a:rPr/>
              <a:t>an</a:t>
            </a:r>
            <a:r>
              <a:rPr/>
              <a:t> </a:t>
            </a:r>
            <a:r>
              <a:rPr/>
              <a:t>individual</a:t>
            </a:r>
            <a:r>
              <a:rPr/>
              <a:t> </a:t>
            </a:r>
            <a:r>
              <a:rPr/>
              <a:t>or</a:t>
            </a:r>
            <a:r>
              <a:rPr/>
              <a:t> </a:t>
            </a:r>
            <a:r>
              <a:rPr/>
              <a:t>univariate</a:t>
            </a:r>
            <a:r>
              <a:rPr/>
              <a:t> </a:t>
            </a:r>
            <a:r>
              <a:rPr/>
              <a:t>measurement.</a:t>
            </a:r>
            <a:r>
              <a:rPr/>
              <a:t> </a:t>
            </a:r>
            <a:r>
              <a:rPr/>
              <a:t>For</a:t>
            </a:r>
            <a:r>
              <a:rPr/>
              <a:t> </a:t>
            </a:r>
            <a:r>
              <a:rPr/>
              <a:t>the</a:t>
            </a:r>
            <a:r>
              <a:rPr/>
              <a:t> </a:t>
            </a:r>
            <a:r>
              <a:rPr/>
              <a:t>rest</a:t>
            </a:r>
            <a:r>
              <a:rPr/>
              <a:t> </a:t>
            </a:r>
            <a:r>
              <a:rPr/>
              <a:t>of</a:t>
            </a:r>
            <a:r>
              <a:rPr/>
              <a:t> </a:t>
            </a:r>
            <a:r>
              <a:rPr/>
              <a:t>your</a:t>
            </a:r>
            <a:r>
              <a:rPr/>
              <a:t> </a:t>
            </a:r>
            <a:r>
              <a:rPr/>
              <a:t>measurements,</a:t>
            </a:r>
            <a:r>
              <a:rPr/>
              <a:t> </a:t>
            </a:r>
            <a:r>
              <a:rPr/>
              <a:t>a</a:t>
            </a:r>
            <a:r>
              <a:rPr/>
              <a:t> </a:t>
            </a:r>
            <a:r>
              <a:rPr/>
              <a:t>key</a:t>
            </a:r>
            <a:r>
              <a:rPr/>
              <a:t> </a:t>
            </a:r>
            <a:r>
              <a:rPr/>
              <a:t>distinction</a:t>
            </a:r>
            <a:r>
              <a:rPr/>
              <a:t> </a:t>
            </a:r>
            <a:r>
              <a:rPr/>
              <a:t>is</a:t>
            </a:r>
            <a:r>
              <a:rPr/>
              <a:t> </a:t>
            </a:r>
            <a:r>
              <a:rPr/>
              <a:t>between</a:t>
            </a:r>
            <a:r>
              <a:rPr/>
              <a:t> </a:t>
            </a:r>
            <a:r>
              <a:rPr/>
              <a:t>researcher</a:t>
            </a:r>
            <a:r>
              <a:rPr/>
              <a:t> </a:t>
            </a:r>
            <a:r>
              <a:rPr/>
              <a:t>observation</a:t>
            </a:r>
            <a:r>
              <a:rPr/>
              <a:t> </a:t>
            </a:r>
            <a:r>
              <a:rPr/>
              <a:t>and</a:t>
            </a:r>
            <a:r>
              <a:rPr/>
              <a:t> </a:t>
            </a:r>
            <a:r>
              <a:rPr/>
              <a:t>self-reported</a:t>
            </a:r>
            <a:r>
              <a:rPr/>
              <a:t> </a:t>
            </a:r>
            <a:r>
              <a:rPr/>
              <a:t>information.</a:t>
            </a:r>
            <a:r>
              <a:rPr/>
              <a:t> </a:t>
            </a:r>
            <a:r>
              <a:rPr/>
              <a:t>Some</a:t>
            </a:r>
            <a:r>
              <a:rPr/>
              <a:t> </a:t>
            </a:r>
            <a:r>
              <a:rPr/>
              <a:t>measures</a:t>
            </a:r>
            <a:r>
              <a:rPr/>
              <a:t> </a:t>
            </a:r>
            <a:r>
              <a:rPr/>
              <a:t>of</a:t>
            </a:r>
            <a:r>
              <a:rPr/>
              <a:t> </a:t>
            </a:r>
            <a:r>
              <a:rPr/>
              <a:t>reliability</a:t>
            </a:r>
            <a:r>
              <a:rPr/>
              <a:t> </a:t>
            </a:r>
            <a:r>
              <a:rPr/>
              <a:t>work</a:t>
            </a:r>
            <a:r>
              <a:rPr/>
              <a:t> </a:t>
            </a:r>
            <a:r>
              <a:rPr/>
              <a:t>only</a:t>
            </a:r>
            <a:r>
              <a:rPr/>
              <a:t> </a:t>
            </a:r>
            <a:r>
              <a:rPr/>
              <a:t>for</a:t>
            </a:r>
            <a:r>
              <a:rPr/>
              <a:t> </a:t>
            </a:r>
            <a:r>
              <a:rPr/>
              <a:t>researcher</a:t>
            </a:r>
            <a:r>
              <a:rPr/>
              <a:t> </a:t>
            </a:r>
            <a:r>
              <a:rPr/>
              <a:t>observation</a:t>
            </a:r>
            <a:r>
              <a:rPr/>
              <a:t> </a:t>
            </a:r>
            <a:r>
              <a:rPr/>
              <a:t>and</a:t>
            </a:r>
            <a:r>
              <a:rPr/>
              <a:t> </a:t>
            </a:r>
            <a:r>
              <a:rPr/>
              <a:t>others</a:t>
            </a:r>
            <a:r>
              <a:rPr/>
              <a:t> </a:t>
            </a:r>
            <a:r>
              <a:rPr/>
              <a:t>work</a:t>
            </a:r>
            <a:r>
              <a:rPr/>
              <a:t> </a:t>
            </a:r>
            <a:r>
              <a:rPr/>
              <a:t>only</a:t>
            </a:r>
            <a:r>
              <a:rPr/>
              <a:t> </a:t>
            </a:r>
            <a:r>
              <a:rPr/>
              <a:t>for</a:t>
            </a:r>
            <a:r>
              <a:rPr/>
              <a:t> </a:t>
            </a:r>
            <a:r>
              <a:rPr/>
              <a:t>self-reported</a:t>
            </a:r>
            <a:r>
              <a:rPr/>
              <a:t> </a:t>
            </a:r>
            <a:r>
              <a:rPr/>
              <a:t>information.</a:t>
            </a:r>
            <a:r>
              <a:rPr/>
              <a:t> </a:t>
            </a:r>
            <a:r>
              <a:rPr/>
              <a:t>This</a:t>
            </a:r>
            <a:r>
              <a:rPr/>
              <a:t> </a:t>
            </a:r>
            <a:r>
              <a:rPr/>
              <a:t>talk</a:t>
            </a:r>
            <a:r>
              <a:rPr/>
              <a:t> </a:t>
            </a:r>
            <a:r>
              <a:rPr/>
              <a:t>will</a:t>
            </a:r>
            <a:r>
              <a:rPr/>
              <a:t> </a:t>
            </a:r>
            <a:r>
              <a:rPr/>
              <a:t>outline</a:t>
            </a:r>
            <a:r>
              <a:rPr/>
              <a:t> </a:t>
            </a:r>
            <a:r>
              <a:rPr/>
              <a:t>the</a:t>
            </a:r>
            <a:r>
              <a:rPr/>
              <a:t> </a:t>
            </a:r>
            <a:r>
              <a:rPr/>
              <a:t>steps</a:t>
            </a:r>
            <a:r>
              <a:rPr/>
              <a:t> </a:t>
            </a:r>
            <a:r>
              <a:rPr/>
              <a:t>that</a:t>
            </a:r>
            <a:r>
              <a:rPr/>
              <a:t> </a:t>
            </a:r>
            <a:r>
              <a:rPr/>
              <a:t>you</a:t>
            </a:r>
            <a:r>
              <a:rPr/>
              <a:t> </a:t>
            </a:r>
            <a:r>
              <a:rPr/>
              <a:t>follow</a:t>
            </a:r>
            <a:r>
              <a:rPr/>
              <a:t> </a:t>
            </a:r>
            <a:r>
              <a:rPr/>
              <a:t>in</a:t>
            </a:r>
            <a:r>
              <a:rPr/>
              <a:t> </a:t>
            </a:r>
            <a:r>
              <a:rPr/>
              <a:t>establishing</a:t>
            </a:r>
            <a:r>
              <a:rPr/>
              <a:t> </a:t>
            </a:r>
            <a:r>
              <a:rPr/>
              <a:t>reliability</a:t>
            </a:r>
            <a:r>
              <a:rPr/>
              <a:t> </a:t>
            </a:r>
            <a:r>
              <a:rPr/>
              <a:t>and</a:t>
            </a:r>
            <a:r>
              <a:rPr/>
              <a:t> </a:t>
            </a:r>
            <a:r>
              <a:rPr/>
              <a:t>validity</a:t>
            </a:r>
            <a:r>
              <a:rPr/>
              <a:t> </a:t>
            </a:r>
            <a:r>
              <a:rPr/>
              <a:t>with</a:t>
            </a:r>
            <a:r>
              <a:rPr/>
              <a:t> </a:t>
            </a:r>
            <a:r>
              <a:rPr/>
              <a:t>special</a:t>
            </a:r>
            <a:r>
              <a:rPr/>
              <a:t> </a:t>
            </a:r>
            <a:r>
              <a:rPr/>
              <a:t>emphasis</a:t>
            </a:r>
            <a:r>
              <a:rPr/>
              <a:t> </a:t>
            </a:r>
            <a:r>
              <a:rPr/>
              <a:t>on</a:t>
            </a:r>
            <a:r>
              <a:rPr/>
              <a:t> </a:t>
            </a:r>
            <a:r>
              <a:rPr/>
              <a:t>when</a:t>
            </a:r>
            <a:r>
              <a:rPr/>
              <a:t> </a:t>
            </a:r>
            <a:r>
              <a:rPr/>
              <a:t>you</a:t>
            </a:r>
            <a:r>
              <a:rPr/>
              <a:t> </a:t>
            </a:r>
            <a:r>
              <a:rPr/>
              <a:t>can</a:t>
            </a:r>
            <a:r>
              <a:rPr/>
              <a:t> </a:t>
            </a:r>
            <a:r>
              <a:rPr/>
              <a:t>safely</a:t>
            </a:r>
            <a:r>
              <a:rPr/>
              <a:t> </a:t>
            </a:r>
            <a:r>
              <a:rPr/>
              <a:t>skip</a:t>
            </a:r>
            <a:r>
              <a:rPr/>
              <a:t> </a:t>
            </a:r>
            <a:r>
              <a:rPr/>
              <a:t>some</a:t>
            </a:r>
            <a:r>
              <a:rPr/>
              <a:t> </a:t>
            </a:r>
            <a:r>
              <a:rPr/>
              <a:t>of</a:t>
            </a:r>
            <a:r>
              <a:rPr/>
              <a:t> </a:t>
            </a:r>
            <a:r>
              <a:rPr/>
              <a:t>these</a:t>
            </a:r>
            <a:r>
              <a:rPr/>
              <a:t> </a:t>
            </a:r>
            <a:r>
              <a:rPr/>
              <a:t>steps.</a:t>
            </a:r>
          </a:p>
          <a:p>
            <a:pPr lvl="0" marL="0" indent="0">
              <a:buNone/>
            </a:pPr>
          </a:p>
          <a:p>
            <a:pPr lvl="0" marL="0" indent="0">
              <a:buNone/>
            </a:pPr>
            <a:r>
              <a:rPr/>
              <a:t>Note:</a:t>
            </a:r>
            <a:r>
              <a:rPr/>
              <a:t> </a:t>
            </a:r>
            <a:r>
              <a:rPr/>
              <a:t>I</a:t>
            </a:r>
            <a:r>
              <a:rPr/>
              <a:t> </a:t>
            </a:r>
            <a:r>
              <a:rPr/>
              <a:t>need</a:t>
            </a:r>
            <a:r>
              <a:rPr/>
              <a:t> </a:t>
            </a:r>
            <a:r>
              <a:rPr/>
              <a:t>to</a:t>
            </a:r>
            <a:r>
              <a:rPr/>
              <a:t> </a:t>
            </a:r>
            <a:r>
              <a:rPr/>
              <a:t>add</a:t>
            </a:r>
            <a:r>
              <a:rPr/>
              <a:t> </a:t>
            </a:r>
            <a:r>
              <a:rPr/>
              <a:t>back</a:t>
            </a:r>
            <a:r>
              <a:rPr/>
              <a:t> </a:t>
            </a:r>
            <a:r>
              <a:rPr/>
              <a:t>into</a:t>
            </a:r>
            <a:r>
              <a:rPr/>
              <a:t> </a:t>
            </a:r>
            <a:r>
              <a:rPr/>
              <a:t>the</a:t>
            </a:r>
            <a:r>
              <a:rPr/>
              <a:t> </a:t>
            </a:r>
            <a:r>
              <a:rPr/>
              <a:t>YAML</a:t>
            </a:r>
            <a:r>
              <a:rPr/>
              <a:t> </a:t>
            </a:r>
            <a:r>
              <a:rPr/>
              <a:t>header</a:t>
            </a:r>
            <a:r>
              <a:rPr/>
              <a:t> </a:t>
            </a:r>
            <a:r>
              <a:rPr/>
              <a:t>the</a:t>
            </a:r>
            <a:r>
              <a:rPr/>
              <a:t> </a:t>
            </a:r>
            <a:r>
              <a:rPr/>
              <a:t>following</a:t>
            </a:r>
            <a:r>
              <a:rPr/>
              <a:t> </a:t>
            </a:r>
            <a:r>
              <a:rPr/>
              <a:t>line</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r>
              <a:rPr/>
              <a:t> </a:t>
            </a:r>
            <a:r>
              <a:rPr/>
              <a:t>They</a:t>
            </a:r>
            <a:r>
              <a:rPr/>
              <a:t> </a:t>
            </a:r>
            <a:r>
              <a:rPr/>
              <a:t>might</a:t>
            </a:r>
            <a:r>
              <a:rPr/>
              <a:t> </a:t>
            </a:r>
            <a:r>
              <a:rPr/>
              <a:t>also</a:t>
            </a:r>
            <a:r>
              <a:rPr/>
              <a:t> </a:t>
            </a:r>
            <a:r>
              <a:rPr/>
              <a:t>be</a:t>
            </a:r>
            <a:r>
              <a:rPr/>
              <a:t> </a:t>
            </a:r>
            <a:r>
              <a:rPr/>
              <a:t>influenced</a:t>
            </a:r>
            <a:r>
              <a:rPr/>
              <a:t> </a:t>
            </a:r>
            <a:r>
              <a:rPr/>
              <a:t>by</a:t>
            </a:r>
            <a:r>
              <a:rPr/>
              <a:t> </a:t>
            </a:r>
            <a:r>
              <a:rPr/>
              <a:t>a</a:t>
            </a:r>
            <a:r>
              <a:rPr/>
              <a:t> </a:t>
            </a:r>
            <a:r>
              <a:rPr/>
              <a:t>desire</a:t>
            </a:r>
            <a:r>
              <a:rPr/>
              <a:t> </a:t>
            </a:r>
            <a:r>
              <a:rPr/>
              <a:t>to</a:t>
            </a:r>
            <a:r>
              <a:rPr/>
              <a:t> </a:t>
            </a:r>
            <a:r>
              <a:rPr/>
              <a:t>look</a:t>
            </a:r>
            <a:r>
              <a:rPr/>
              <a:t> </a:t>
            </a:r>
            <a:r>
              <a:rPr/>
              <a:t>good.</a:t>
            </a:r>
            <a:r>
              <a:rPr/>
              <a:t> </a:t>
            </a:r>
            <a:r>
              <a:rPr/>
              <a:t>They</a:t>
            </a:r>
            <a:r>
              <a:rPr/>
              <a:t> </a:t>
            </a:r>
            <a:r>
              <a:rPr/>
              <a:t>may</a:t>
            </a:r>
            <a:r>
              <a:rPr/>
              <a:t> </a:t>
            </a:r>
            <a:r>
              <a:rPr/>
              <a:t>want</a:t>
            </a:r>
            <a:r>
              <a:rPr/>
              <a:t> </a:t>
            </a:r>
            <a:r>
              <a:rPr/>
              <a:t>to</a:t>
            </a:r>
            <a:r>
              <a:rPr/>
              <a:t> </a:t>
            </a:r>
            <a:r>
              <a:rPr/>
              <a:t>give</a:t>
            </a:r>
            <a:r>
              <a:rPr/>
              <a:t> </a:t>
            </a:r>
            <a:r>
              <a:rPr/>
              <a:t>an</a:t>
            </a:r>
            <a:r>
              <a:rPr/>
              <a:t> </a:t>
            </a:r>
            <a:r>
              <a:rPr/>
              <a:t>answer</a:t>
            </a:r>
            <a:r>
              <a:rPr/>
              <a:t> </a:t>
            </a:r>
            <a:r>
              <a:rPr/>
              <a:t>that</a:t>
            </a:r>
            <a:r>
              <a:rPr/>
              <a:t> </a:t>
            </a:r>
            <a:r>
              <a:rPr/>
              <a:t>they</a:t>
            </a:r>
            <a:r>
              <a:rPr/>
              <a:t> </a:t>
            </a:r>
            <a:r>
              <a:rPr/>
              <a:t>think</a:t>
            </a:r>
            <a:r>
              <a:rPr/>
              <a:t> </a:t>
            </a:r>
            <a:r>
              <a:rPr/>
              <a:t>the</a:t>
            </a:r>
            <a:r>
              <a:rPr/>
              <a:t> </a:t>
            </a:r>
            <a:r>
              <a:rPr/>
              <a:t>interviewer</a:t>
            </a:r>
            <a:r>
              <a:rPr/>
              <a:t> </a:t>
            </a:r>
            <a:r>
              <a:rPr/>
              <a:t>wants</a:t>
            </a:r>
            <a:r>
              <a:rPr/>
              <a:t> </a:t>
            </a:r>
            <a:r>
              <a:rPr/>
              <a:t>to</a:t>
            </a:r>
            <a:r>
              <a:rPr/>
              <a:t> </a:t>
            </a:r>
            <a:r>
              <a:rPr/>
              <a:t>hear.</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measures</a:t>
            </a:r>
            <a:r>
              <a:rPr/>
              <a:t> </a:t>
            </a:r>
            <a:r>
              <a:rPr/>
              <a:t>in</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Sometimes</a:t>
            </a:r>
            <a:r>
              <a:rPr/>
              <a:t> </a:t>
            </a:r>
            <a:r>
              <a:rPr/>
              <a:t>you</a:t>
            </a:r>
            <a:r>
              <a:rPr/>
              <a:t> </a:t>
            </a:r>
            <a:r>
              <a:rPr/>
              <a:t>average</a:t>
            </a:r>
            <a:r>
              <a:rPr/>
              <a:t> </a:t>
            </a:r>
            <a:r>
              <a:rPr/>
              <a:t>them</a:t>
            </a:r>
            <a:r>
              <a:rPr/>
              <a:t> </a:t>
            </a:r>
            <a:r>
              <a:rPr/>
              <a:t>instead</a:t>
            </a:r>
            <a:r>
              <a:rPr/>
              <a:t> </a:t>
            </a:r>
            <a:r>
              <a:rPr/>
              <a:t>of</a:t>
            </a:r>
            <a:r>
              <a:rPr/>
              <a:t> </a:t>
            </a:r>
            <a:r>
              <a:rPr/>
              <a:t>summing</a:t>
            </a:r>
            <a:r>
              <a:rPr/>
              <a:t> </a:t>
            </a:r>
            <a:r>
              <a:rPr/>
              <a:t>them.</a:t>
            </a:r>
            <a:r>
              <a:rPr/>
              <a:t> </a:t>
            </a:r>
            <a:r>
              <a:rPr/>
              <a:t>That’s</a:t>
            </a:r>
            <a:r>
              <a:rPr/>
              <a:t> </a:t>
            </a:r>
            <a:r>
              <a:rPr/>
              <a:t>a</a:t>
            </a:r>
            <a:r>
              <a:rPr/>
              <a:t> </a:t>
            </a:r>
            <a:r>
              <a:rPr/>
              <a:t>minor</a:t>
            </a:r>
            <a:r>
              <a:rPr/>
              <a:t> </a:t>
            </a:r>
            <a:r>
              <a:rPr/>
              <a:t>distinction.</a:t>
            </a:r>
            <a:r>
              <a:rPr/>
              <a:t> </a:t>
            </a:r>
            <a:r>
              <a:rPr/>
              <a:t>In</a:t>
            </a:r>
            <a:r>
              <a:rPr/>
              <a:t> </a:t>
            </a:r>
            <a:r>
              <a:rPr/>
              <a:t>general,</a:t>
            </a:r>
            <a:r>
              <a:rPr/>
              <a:t> </a:t>
            </a:r>
            <a:r>
              <a:rPr/>
              <a:t>a</a:t>
            </a:r>
            <a:r>
              <a:rPr/>
              <a:t> </a:t>
            </a:r>
            <a:r>
              <a:rPr/>
              <a:t>composite</a:t>
            </a:r>
            <a:r>
              <a:rPr/>
              <a:t> </a:t>
            </a:r>
            <a:r>
              <a:rPr/>
              <a:t>measure</a:t>
            </a:r>
            <a:r>
              <a:rPr/>
              <a:t> </a:t>
            </a:r>
            <a:r>
              <a:rPr/>
              <a:t>involves</a:t>
            </a:r>
            <a:r>
              <a:rPr/>
              <a:t> </a:t>
            </a:r>
            <a:r>
              <a:rPr/>
              <a:t>evaluating</a:t>
            </a:r>
            <a:r>
              <a:rPr/>
              <a:t> </a:t>
            </a:r>
            <a:r>
              <a:rPr/>
              <a:t>something</a:t>
            </a:r>
            <a:r>
              <a:rPr/>
              <a:t> </a:t>
            </a:r>
            <a:r>
              <a:rPr/>
              <a:t>from</a:t>
            </a:r>
            <a:r>
              <a:rPr/>
              <a:t> </a:t>
            </a:r>
            <a:r>
              <a:rPr/>
              <a:t>many</a:t>
            </a:r>
            <a:r>
              <a:rPr/>
              <a:t> </a:t>
            </a:r>
            <a:r>
              <a:rPr/>
              <a:t>different</a:t>
            </a:r>
            <a:r>
              <a:rPr/>
              <a:t> </a:t>
            </a:r>
            <a:r>
              <a:rPr/>
              <a:t>angles.</a:t>
            </a:r>
            <a:r>
              <a:rPr/>
              <a:t> </a:t>
            </a:r>
            <a:r>
              <a:rPr/>
              <a:t>If</a:t>
            </a:r>
            <a:r>
              <a:rPr/>
              <a:t> </a:t>
            </a:r>
            <a:r>
              <a:rPr/>
              <a:t>you</a:t>
            </a:r>
            <a:r>
              <a:rPr/>
              <a:t> </a:t>
            </a:r>
            <a:r>
              <a:rPr/>
              <a:t>do</a:t>
            </a:r>
            <a:r>
              <a:rPr/>
              <a:t> </a:t>
            </a:r>
            <a:r>
              <a:rPr/>
              <a:t>this</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do</a:t>
            </a:r>
            <a:r>
              <a:rPr/>
              <a:t> </a:t>
            </a:r>
            <a:r>
              <a:rPr/>
              <a:t>need</a:t>
            </a:r>
            <a:r>
              <a:rPr/>
              <a:t> </a:t>
            </a:r>
            <a:r>
              <a:rPr/>
              <a:t>to</a:t>
            </a:r>
            <a:r>
              <a:rPr/>
              <a:t> </a:t>
            </a:r>
            <a:r>
              <a:rPr/>
              <a:t>be</a:t>
            </a:r>
            <a:r>
              <a:rPr/>
              <a:t> </a:t>
            </a:r>
            <a:r>
              <a:rPr/>
              <a:t>careful.</a:t>
            </a:r>
          </a:p>
          <a:p>
            <a:pPr lvl="0" marL="0" indent="0">
              <a:buNone/>
            </a:pPr>
          </a:p>
          <a:p>
            <a:pPr lvl="0" marL="0" indent="0">
              <a:buNone/>
            </a:pPr>
            <a:r>
              <a:rPr/>
              <a:t>In</a:t>
            </a:r>
            <a:r>
              <a:rPr/>
              <a:t> </a:t>
            </a:r>
            <a:r>
              <a:rPr/>
              <a:t>contrast,</a:t>
            </a:r>
            <a:r>
              <a:rPr/>
              <a:t> </a:t>
            </a:r>
            <a:r>
              <a:rPr/>
              <a:t>some</a:t>
            </a:r>
            <a:r>
              <a:rPr/>
              <a:t> </a:t>
            </a:r>
            <a:r>
              <a:rPr/>
              <a:t>measures</a:t>
            </a:r>
            <a:r>
              <a:rPr/>
              <a:t> </a:t>
            </a:r>
            <a:r>
              <a:rPr/>
              <a:t>are</a:t>
            </a:r>
            <a:r>
              <a:rPr/>
              <a:t> </a:t>
            </a:r>
            <a:r>
              <a:rPr/>
              <a:t>just</a:t>
            </a:r>
            <a:r>
              <a:rPr/>
              <a:t> </a:t>
            </a:r>
            <a:r>
              <a:rPr/>
              <a:t>a</a:t>
            </a:r>
            <a:r>
              <a:rPr/>
              <a:t> </a:t>
            </a:r>
            <a:r>
              <a:rPr/>
              <a:t>single</a:t>
            </a:r>
            <a:r>
              <a:rPr/>
              <a:t> </a:t>
            </a:r>
            <a:r>
              <a:rPr/>
              <a:t>number</a:t>
            </a:r>
            <a:r>
              <a:rPr/>
              <a:t> </a:t>
            </a:r>
            <a:r>
              <a:rPr/>
              <a:t>and</a:t>
            </a:r>
            <a:r>
              <a:rPr/>
              <a:t> </a:t>
            </a:r>
            <a:r>
              <a:rPr/>
              <a:t>there</a:t>
            </a:r>
            <a:r>
              <a:rPr/>
              <a:t> </a:t>
            </a:r>
            <a:r>
              <a:rPr/>
              <a:t>is</a:t>
            </a:r>
            <a:r>
              <a:rPr/>
              <a:t> </a:t>
            </a:r>
            <a:r>
              <a:rPr/>
              <a:t>no</a:t>
            </a:r>
            <a:r>
              <a:rPr/>
              <a:t> </a:t>
            </a:r>
            <a:r>
              <a:rPr/>
              <a:t>summing</a:t>
            </a:r>
            <a:r>
              <a:rPr/>
              <a:t> </a:t>
            </a:r>
            <a:r>
              <a:rPr/>
              <a:t>or</a:t>
            </a:r>
            <a:r>
              <a:rPr/>
              <a:t> </a:t>
            </a:r>
            <a:r>
              <a:rPr/>
              <a:t>averaging</a:t>
            </a:r>
            <a:r>
              <a:rPr/>
              <a:t> </a:t>
            </a:r>
            <a:r>
              <a:rPr/>
              <a:t>involved.</a:t>
            </a:r>
            <a:r>
              <a:rPr/>
              <a:t> </a:t>
            </a:r>
            <a:r>
              <a:rPr/>
              <a:t>There</a:t>
            </a:r>
            <a:r>
              <a:rPr/>
              <a:t> </a:t>
            </a:r>
            <a:r>
              <a:rPr/>
              <a:t>is</a:t>
            </a:r>
            <a:r>
              <a:rPr/>
              <a:t> </a:t>
            </a:r>
            <a:r>
              <a:rPr/>
              <a:t>just</a:t>
            </a:r>
            <a:r>
              <a:rPr/>
              <a:t> </a:t>
            </a:r>
            <a:r>
              <a:rPr/>
              <a:t>a</a:t>
            </a:r>
            <a:r>
              <a:rPr/>
              <a:t> </a:t>
            </a:r>
            <a:r>
              <a:rPr/>
              <a:t>single</a:t>
            </a:r>
            <a:r>
              <a:rPr/>
              <a:t> </a:t>
            </a:r>
            <a:r>
              <a:rPr/>
              <a:t>question</a:t>
            </a:r>
            <a:r>
              <a:rPr/>
              <a:t> </a:t>
            </a:r>
            <a:r>
              <a:rPr/>
              <a:t>or</a:t>
            </a:r>
            <a:r>
              <a:rPr/>
              <a:t> </a:t>
            </a:r>
            <a:r>
              <a:rPr/>
              <a:t>a</a:t>
            </a:r>
            <a:r>
              <a:rPr/>
              <a:t> </a:t>
            </a:r>
            <a:r>
              <a:rPr/>
              <a:t>single</a:t>
            </a:r>
            <a:r>
              <a:rPr/>
              <a:t> </a:t>
            </a:r>
            <a:r>
              <a:rPr/>
              <a:t>evaluation.</a:t>
            </a:r>
            <a:r>
              <a:rPr/>
              <a:t> </a:t>
            </a:r>
            <a:r>
              <a:rPr/>
              <a:t>It</a:t>
            </a:r>
            <a:r>
              <a:rPr/>
              <a:t> </a:t>
            </a:r>
            <a:r>
              <a:rPr/>
              <a:t>is</a:t>
            </a:r>
            <a:r>
              <a:rPr/>
              <a:t> </a:t>
            </a:r>
            <a:r>
              <a:rPr/>
              <a:t>a</a:t>
            </a:r>
            <a:r>
              <a:rPr/>
              <a:t> </a:t>
            </a:r>
            <a:r>
              <a:rPr/>
              <a:t>difficult</a:t>
            </a:r>
            <a:r>
              <a:rPr/>
              <a:t> </a:t>
            </a:r>
            <a:r>
              <a:rPr/>
              <a:t>decision</a:t>
            </a:r>
            <a:r>
              <a:rPr/>
              <a:t> </a:t>
            </a:r>
            <a:r>
              <a:rPr/>
              <a:t>to</a:t>
            </a:r>
            <a:r>
              <a:rPr/>
              <a:t> </a:t>
            </a:r>
            <a:r>
              <a:rPr/>
              <a:t>choose</a:t>
            </a:r>
            <a:r>
              <a:rPr/>
              <a:t> </a:t>
            </a:r>
            <a:r>
              <a:rPr/>
              <a:t>whether</a:t>
            </a:r>
            <a:r>
              <a:rPr/>
              <a:t> </a:t>
            </a:r>
            <a:r>
              <a:rPr/>
              <a:t>to</a:t>
            </a:r>
            <a:r>
              <a:rPr/>
              <a:t> </a:t>
            </a:r>
            <a:r>
              <a:rPr/>
              <a:t>develop</a:t>
            </a:r>
            <a:r>
              <a:rPr/>
              <a:t> </a:t>
            </a:r>
            <a:r>
              <a:rPr/>
              <a:t>a</a:t>
            </a:r>
            <a:r>
              <a:rPr/>
              <a:t> </a:t>
            </a:r>
            <a:r>
              <a:rPr/>
              <a:t>measurement</a:t>
            </a:r>
            <a:r>
              <a:rPr/>
              <a:t> </a:t>
            </a:r>
            <a:r>
              <a:rPr/>
              <a:t>using</a:t>
            </a:r>
            <a:r>
              <a:rPr/>
              <a:t> </a:t>
            </a:r>
            <a:r>
              <a:rPr/>
              <a:t>a</a:t>
            </a:r>
            <a:r>
              <a:rPr/>
              <a:t> </a:t>
            </a:r>
            <a:r>
              <a:rPr/>
              <a:t>composite</a:t>
            </a:r>
            <a:r>
              <a:rPr/>
              <a:t> </a:t>
            </a:r>
            <a:r>
              <a:rPr/>
              <a:t>scale</a:t>
            </a:r>
            <a:r>
              <a:rPr/>
              <a:t> </a:t>
            </a:r>
            <a:r>
              <a:rPr/>
              <a:t>versus</a:t>
            </a:r>
            <a:r>
              <a:rPr/>
              <a:t> </a:t>
            </a:r>
            <a:r>
              <a:rPr/>
              <a:t>a</a:t>
            </a:r>
            <a:r>
              <a:rPr/>
              <a:t> </a:t>
            </a:r>
            <a:r>
              <a:rPr/>
              <a:t>single</a:t>
            </a:r>
            <a:r>
              <a:rPr/>
              <a:t> </a:t>
            </a:r>
            <a:r>
              <a:rPr/>
              <a:t>measurement,</a:t>
            </a:r>
            <a:r>
              <a:rPr/>
              <a:t> </a:t>
            </a:r>
            <a:r>
              <a:rPr/>
              <a:t>and</a:t>
            </a:r>
            <a:r>
              <a:rPr/>
              <a:t> </a:t>
            </a:r>
            <a:r>
              <a:rPr/>
              <a:t>it</a:t>
            </a:r>
            <a:r>
              <a:rPr/>
              <a:t> </a:t>
            </a:r>
            <a:r>
              <a:rPr/>
              <a:t>depends</a:t>
            </a:r>
            <a:r>
              <a:rPr/>
              <a:t> </a:t>
            </a:r>
            <a:r>
              <a:rPr/>
              <a:t>a</a:t>
            </a:r>
            <a:r>
              <a:rPr/>
              <a:t> </a:t>
            </a:r>
            <a:r>
              <a:rPr/>
              <a:t>lot</a:t>
            </a:r>
            <a:r>
              <a:rPr/>
              <a:t> </a:t>
            </a:r>
            <a:r>
              <a:rPr/>
              <a:t>on</a:t>
            </a:r>
            <a:r>
              <a:rPr/>
              <a:t> </a:t>
            </a:r>
            <a:r>
              <a:rPr/>
              <a:t>what</a:t>
            </a:r>
            <a:r>
              <a:rPr/>
              <a:t> </a:t>
            </a:r>
            <a:r>
              <a:rPr/>
              <a:t>you</a:t>
            </a:r>
            <a:r>
              <a:rPr/>
              <a:t> </a:t>
            </a:r>
            <a:r>
              <a:rPr/>
              <a:t>are</a:t>
            </a:r>
            <a:r>
              <a:rPr/>
              <a:t> </a:t>
            </a:r>
            <a:r>
              <a:rPr/>
              <a:t>measuring.</a:t>
            </a:r>
          </a:p>
          <a:p>
            <a:pPr lvl="0" marL="0" indent="0">
              <a:buNone/>
            </a:pPr>
          </a:p>
          <a:p>
            <a:pPr lvl="0" marL="0" indent="0">
              <a:buNone/>
            </a:pPr>
            <a:r>
              <a:rPr/>
              <a:t>The</a:t>
            </a:r>
            <a:r>
              <a:rPr/>
              <a:t> </a:t>
            </a:r>
            <a:r>
              <a:rPr/>
              <a:t>general</a:t>
            </a:r>
            <a:r>
              <a:rPr/>
              <a:t> </a:t>
            </a:r>
            <a:r>
              <a:rPr/>
              <a:t>consensus</a:t>
            </a:r>
            <a:r>
              <a:rPr/>
              <a:t> </a:t>
            </a:r>
            <a:r>
              <a:rPr/>
              <a:t>among</a:t>
            </a:r>
            <a:r>
              <a:rPr/>
              <a:t> </a:t>
            </a:r>
            <a:r>
              <a:rPr/>
              <a:t>researchers</a:t>
            </a:r>
            <a:r>
              <a:rPr/>
              <a:t> </a:t>
            </a:r>
            <a:r>
              <a:rPr/>
              <a:t>is</a:t>
            </a:r>
            <a:r>
              <a:rPr/>
              <a:t> </a:t>
            </a:r>
            <a:r>
              <a:rPr/>
              <a:t>that</a:t>
            </a:r>
            <a:r>
              <a:rPr/>
              <a:t> </a:t>
            </a:r>
            <a:r>
              <a:rPr/>
              <a:t>you</a:t>
            </a:r>
            <a:r>
              <a:rPr/>
              <a:t> </a:t>
            </a:r>
            <a:r>
              <a:rPr/>
              <a:t>get</a:t>
            </a:r>
            <a:r>
              <a:rPr/>
              <a:t> </a:t>
            </a:r>
            <a:r>
              <a:rPr/>
              <a:t>a</a:t>
            </a:r>
            <a:r>
              <a:rPr/>
              <a:t> </a:t>
            </a:r>
            <a:r>
              <a:rPr/>
              <a:t>better</a:t>
            </a:r>
            <a:r>
              <a:rPr/>
              <a:t> </a:t>
            </a:r>
            <a:r>
              <a:rPr/>
              <a:t>picture</a:t>
            </a:r>
            <a:r>
              <a:rPr/>
              <a:t> </a:t>
            </a:r>
            <a:r>
              <a:rPr/>
              <a:t>of</a:t>
            </a:r>
            <a:r>
              <a:rPr/>
              <a:t> </a:t>
            </a:r>
            <a:r>
              <a:rPr/>
              <a:t>something</a:t>
            </a:r>
            <a:r>
              <a:rPr/>
              <a:t> </a:t>
            </a:r>
            <a:r>
              <a:rPr/>
              <a:t>with</a:t>
            </a:r>
            <a:r>
              <a:rPr/>
              <a:t> </a:t>
            </a:r>
            <a:r>
              <a:rPr/>
              <a:t>a</a:t>
            </a:r>
            <a:r>
              <a:rPr/>
              <a:t> </a:t>
            </a:r>
            <a:r>
              <a:rPr/>
              <a:t>composite</a:t>
            </a:r>
            <a:r>
              <a:rPr/>
              <a:t> </a:t>
            </a:r>
            <a:r>
              <a:rPr/>
              <a:t>scale,</a:t>
            </a:r>
            <a:r>
              <a:rPr/>
              <a:t> </a:t>
            </a:r>
            <a:r>
              <a:rPr/>
              <a:t>but</a:t>
            </a:r>
            <a:r>
              <a:rPr/>
              <a:t> </a:t>
            </a:r>
            <a:r>
              <a:rPr/>
              <a:t>some</a:t>
            </a:r>
            <a:r>
              <a:rPr/>
              <a:t> </a:t>
            </a:r>
            <a:r>
              <a:rPr/>
              <a:t>measures</a:t>
            </a:r>
            <a:r>
              <a:rPr/>
              <a:t> </a:t>
            </a:r>
            <a:r>
              <a:rPr/>
              <a:t>do</a:t>
            </a:r>
            <a:r>
              <a:rPr/>
              <a:t> </a:t>
            </a:r>
            <a:r>
              <a:rPr/>
              <a:t>not</a:t>
            </a:r>
            <a:r>
              <a:rPr/>
              <a:t> </a:t>
            </a:r>
            <a:r>
              <a:rPr/>
              <a:t>warrant</a:t>
            </a:r>
            <a:r>
              <a:rPr/>
              <a:t> </a:t>
            </a:r>
            <a:r>
              <a:rPr/>
              <a:t>this</a:t>
            </a:r>
            <a:r>
              <a:rPr/>
              <a:t> </a:t>
            </a:r>
            <a:r>
              <a:rPr/>
              <a:t>extra</a:t>
            </a:r>
            <a:r>
              <a:rPr/>
              <a:t> </a:t>
            </a:r>
            <a:r>
              <a:rPr/>
              <a:t>effort.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Constructs</a:t>
            </a:r>
            <a:r>
              <a:rPr/>
              <a:t> </a:t>
            </a:r>
            <a:r>
              <a:rPr/>
              <a:t>are</a:t>
            </a:r>
            <a:r>
              <a:rPr/>
              <a:t> </a:t>
            </a:r>
            <a:r>
              <a:rPr/>
              <a:t>measurements</a:t>
            </a:r>
            <a:r>
              <a:rPr/>
              <a:t> </a:t>
            </a:r>
            <a:r>
              <a:rPr/>
              <a:t>of</a:t>
            </a:r>
            <a:r>
              <a:rPr/>
              <a:t> </a:t>
            </a:r>
            <a:r>
              <a:rPr/>
              <a:t>something</a:t>
            </a:r>
            <a:r>
              <a:rPr/>
              <a:t> </a:t>
            </a:r>
            <a:r>
              <a:rPr/>
              <a:t>that</a:t>
            </a:r>
            <a:r>
              <a:rPr/>
              <a:t> </a:t>
            </a:r>
            <a:r>
              <a:rPr/>
              <a:t>is</a:t>
            </a:r>
            <a:r>
              <a:rPr/>
              <a:t> </a:t>
            </a:r>
            <a:r>
              <a:rPr/>
              <a:t>considered</a:t>
            </a:r>
            <a:r>
              <a:rPr/>
              <a:t> </a:t>
            </a:r>
            <a:r>
              <a:rPr/>
              <a:t>soft.</a:t>
            </a:r>
            <a:r>
              <a:rPr/>
              <a:t> </a:t>
            </a:r>
            <a:r>
              <a:rPr/>
              <a:t>They</a:t>
            </a:r>
            <a:r>
              <a:rPr/>
              <a:t> </a:t>
            </a:r>
            <a:r>
              <a:rPr/>
              <a:t>do</a:t>
            </a:r>
            <a:r>
              <a:rPr/>
              <a:t> </a:t>
            </a:r>
            <a:r>
              <a:rPr/>
              <a:t>not</a:t>
            </a:r>
            <a:r>
              <a:rPr/>
              <a:t> </a:t>
            </a:r>
            <a:r>
              <a:rPr/>
              <a:t>have</a:t>
            </a:r>
            <a:r>
              <a:rPr/>
              <a:t> </a:t>
            </a:r>
            <a:r>
              <a:rPr/>
              <a:t>an</a:t>
            </a:r>
            <a:r>
              <a:rPr/>
              <a:t> </a:t>
            </a:r>
            <a:r>
              <a:rPr/>
              <a:t>indepent</a:t>
            </a:r>
            <a:r>
              <a:rPr/>
              <a:t> </a:t>
            </a:r>
            <a:r>
              <a:rPr/>
              <a:t>existence</a:t>
            </a:r>
            <a:r>
              <a:rPr/>
              <a:t> </a:t>
            </a:r>
            <a:r>
              <a:rPr/>
              <a:t>but</a:t>
            </a:r>
            <a:r>
              <a:rPr/>
              <a:t> </a:t>
            </a:r>
            <a:r>
              <a:rPr/>
              <a:t>are</a:t>
            </a:r>
            <a:r>
              <a:rPr/>
              <a:t> </a:t>
            </a:r>
            <a:r>
              <a:rPr/>
              <a:t>created</a:t>
            </a:r>
            <a:r>
              <a:rPr/>
              <a:t> </a:t>
            </a:r>
            <a:r>
              <a:rPr/>
              <a:t>by</a:t>
            </a:r>
            <a:r>
              <a:rPr/>
              <a:t> </a:t>
            </a:r>
            <a:r>
              <a:rPr/>
              <a:t>society.</a:t>
            </a:r>
            <a:r>
              <a:rPr/>
              <a:t> </a:t>
            </a:r>
            <a:r>
              <a:rPr/>
              <a:t>Almost</a:t>
            </a:r>
            <a:r>
              <a:rPr/>
              <a:t> </a:t>
            </a:r>
            <a:r>
              <a:rPr/>
              <a:t>all</a:t>
            </a:r>
            <a:r>
              <a:rPr/>
              <a:t> </a:t>
            </a:r>
            <a:r>
              <a:rPr/>
              <a:t>measures</a:t>
            </a:r>
            <a:r>
              <a:rPr/>
              <a:t> </a:t>
            </a:r>
            <a:r>
              <a:rPr/>
              <a:t>in</a:t>
            </a:r>
            <a:r>
              <a:rPr/>
              <a:t> </a:t>
            </a:r>
            <a:r>
              <a:rPr/>
              <a:t>psychology,</a:t>
            </a:r>
            <a:r>
              <a:rPr/>
              <a:t> </a:t>
            </a:r>
            <a:r>
              <a:rPr/>
              <a:t>such</a:t>
            </a:r>
            <a:r>
              <a:rPr/>
              <a:t> </a:t>
            </a:r>
            <a:r>
              <a:rPr/>
              <a:t>stress</a:t>
            </a:r>
            <a:r>
              <a:rPr/>
              <a:t> </a:t>
            </a:r>
            <a:r>
              <a:rPr/>
              <a:t>and</a:t>
            </a:r>
            <a:r>
              <a:rPr/>
              <a:t> </a:t>
            </a:r>
            <a:r>
              <a:rPr/>
              <a:t>anxiety,</a:t>
            </a:r>
            <a:r>
              <a:rPr/>
              <a:t> </a:t>
            </a:r>
            <a:r>
              <a:rPr/>
              <a:t>are</a:t>
            </a:r>
            <a:r>
              <a:rPr/>
              <a:t> </a:t>
            </a:r>
            <a:r>
              <a:rPr/>
              <a:t>constructs</a:t>
            </a:r>
            <a:r>
              <a:rPr/>
              <a:t> </a:t>
            </a:r>
            <a:r>
              <a:rPr/>
              <a:t>because</a:t>
            </a:r>
            <a:r>
              <a:rPr/>
              <a:t> </a:t>
            </a:r>
            <a:r>
              <a:rPr/>
              <a:t>you</a:t>
            </a:r>
            <a:r>
              <a:rPr/>
              <a:t> </a:t>
            </a:r>
            <a:r>
              <a:rPr/>
              <a:t>do</a:t>
            </a:r>
            <a:r>
              <a:rPr/>
              <a:t> </a:t>
            </a:r>
            <a:r>
              <a:rPr/>
              <a:t>not</a:t>
            </a:r>
            <a:r>
              <a:rPr/>
              <a:t> </a:t>
            </a:r>
            <a:r>
              <a:rPr/>
              <a:t>have</a:t>
            </a:r>
            <a:r>
              <a:rPr/>
              <a:t> </a:t>
            </a:r>
            <a:r>
              <a:rPr/>
              <a:t>the</a:t>
            </a:r>
            <a:r>
              <a:rPr/>
              <a:t> </a:t>
            </a:r>
            <a:r>
              <a:rPr/>
              <a:t>ability</a:t>
            </a:r>
            <a:r>
              <a:rPr/>
              <a:t> </a:t>
            </a:r>
            <a:r>
              <a:rPr/>
              <a:t>to</a:t>
            </a:r>
            <a:r>
              <a:rPr/>
              <a:t> </a:t>
            </a:r>
            <a:r>
              <a:rPr/>
              <a:t>peer</a:t>
            </a:r>
            <a:r>
              <a:rPr/>
              <a:t> </a:t>
            </a:r>
            <a:r>
              <a:rPr/>
              <a:t>inside</a:t>
            </a:r>
            <a:r>
              <a:rPr/>
              <a:t> </a:t>
            </a:r>
            <a:r>
              <a:rPr/>
              <a:t>someone’s</a:t>
            </a:r>
            <a:r>
              <a:rPr/>
              <a:t> </a:t>
            </a:r>
            <a:r>
              <a:rPr/>
              <a:t>brain.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people</a:t>
            </a:r>
            <a:r>
              <a:rPr/>
              <a:t> </a:t>
            </a:r>
            <a:r>
              <a:rPr/>
              <a:t>argue</a:t>
            </a:r>
            <a:r>
              <a:rPr/>
              <a:t> </a:t>
            </a:r>
            <a:r>
              <a:rPr/>
              <a:t>that</a:t>
            </a:r>
            <a:r>
              <a:rPr/>
              <a:t> </a:t>
            </a:r>
            <a:r>
              <a:rPr/>
              <a:t>everything</a:t>
            </a:r>
            <a:r>
              <a:rPr/>
              <a:t> </a:t>
            </a:r>
            <a:r>
              <a:rPr/>
              <a:t>is</a:t>
            </a:r>
            <a:r>
              <a:rPr/>
              <a:t> </a:t>
            </a:r>
            <a:r>
              <a:rPr/>
              <a:t>socially</a:t>
            </a:r>
            <a:r>
              <a:rPr/>
              <a:t> </a:t>
            </a:r>
            <a:r>
              <a:rPr/>
              <a:t>constructed,</a:t>
            </a:r>
            <a:r>
              <a:rPr/>
              <a:t> </a:t>
            </a:r>
            <a:r>
              <a:rPr/>
              <a:t>but</a:t>
            </a:r>
            <a:r>
              <a:rPr/>
              <a:t> </a:t>
            </a:r>
            <a:r>
              <a:rPr/>
              <a:t>this</a:t>
            </a:r>
            <a:r>
              <a:rPr/>
              <a:t> </a:t>
            </a:r>
            <a:r>
              <a:rPr/>
              <a:t>is</a:t>
            </a:r>
            <a:r>
              <a:rPr/>
              <a:t> </a:t>
            </a:r>
            <a:r>
              <a:rPr/>
              <a:t>rather</a:t>
            </a:r>
            <a:r>
              <a:rPr/>
              <a:t> </a:t>
            </a:r>
            <a:r>
              <a:rPr/>
              <a:t>silly,</a:t>
            </a:r>
            <a:r>
              <a:rPr/>
              <a:t> </a:t>
            </a:r>
            <a:r>
              <a:rPr/>
              <a:t>in</a:t>
            </a:r>
            <a:r>
              <a:rPr/>
              <a:t> </a:t>
            </a:r>
            <a:r>
              <a:rPr/>
              <a:t>my</a:t>
            </a:r>
            <a:r>
              <a:rPr/>
              <a:t> </a:t>
            </a:r>
            <a:r>
              <a:rPr/>
              <a:t>opinion.</a:t>
            </a:r>
            <a:r>
              <a:rPr/>
              <a:t> </a:t>
            </a:r>
            <a:r>
              <a:rPr/>
              <a:t>Some</a:t>
            </a:r>
            <a:r>
              <a:rPr/>
              <a:t> </a:t>
            </a:r>
            <a:r>
              <a:rPr/>
              <a:t>things</a:t>
            </a:r>
            <a:r>
              <a:rPr/>
              <a:t> </a:t>
            </a:r>
            <a:r>
              <a:rPr/>
              <a:t>have</a:t>
            </a:r>
            <a:r>
              <a:rPr/>
              <a:t> </a:t>
            </a:r>
            <a:r>
              <a:rPr/>
              <a:t>an</a:t>
            </a:r>
            <a:r>
              <a:rPr/>
              <a:t> </a:t>
            </a:r>
            <a:r>
              <a:rPr/>
              <a:t>objective</a:t>
            </a:r>
            <a:r>
              <a:rPr/>
              <a:t> </a:t>
            </a:r>
            <a:r>
              <a:rPr/>
              <a:t>reality</a:t>
            </a:r>
            <a:r>
              <a:rPr/>
              <a:t> </a:t>
            </a:r>
            <a:r>
              <a:rPr/>
              <a:t>and</a:t>
            </a:r>
            <a:r>
              <a:rPr/>
              <a:t> </a:t>
            </a:r>
            <a:r>
              <a:rPr/>
              <a:t>were</a:t>
            </a:r>
            <a:r>
              <a:rPr/>
              <a:t> </a:t>
            </a:r>
            <a:r>
              <a:rPr/>
              <a:t>not</a:t>
            </a:r>
            <a:r>
              <a:rPr/>
              <a:t> </a:t>
            </a:r>
            <a:r>
              <a:rPr/>
              <a:t>created</a:t>
            </a:r>
            <a:r>
              <a:rPr/>
              <a:t> </a:t>
            </a:r>
            <a:r>
              <a:rPr/>
              <a:t>by</a:t>
            </a:r>
            <a:r>
              <a:rPr/>
              <a:t> </a:t>
            </a:r>
            <a:r>
              <a:rPr/>
              <a:t>us.</a:t>
            </a:r>
            <a:r>
              <a:rPr/>
              <a:t> </a:t>
            </a:r>
            <a:r>
              <a:rPr/>
              <a:t>Obesity</a:t>
            </a:r>
            <a:r>
              <a:rPr/>
              <a:t> </a:t>
            </a:r>
            <a:r>
              <a:rPr/>
              <a:t>is</a:t>
            </a:r>
            <a:r>
              <a:rPr/>
              <a:t> </a:t>
            </a:r>
            <a:r>
              <a:rPr/>
              <a:t>a</a:t>
            </a:r>
            <a:r>
              <a:rPr/>
              <a:t> </a:t>
            </a:r>
            <a:r>
              <a:rPr/>
              <a:t>physical</a:t>
            </a:r>
            <a:r>
              <a:rPr/>
              <a:t> </a:t>
            </a:r>
            <a:r>
              <a:rPr/>
              <a:t>concept</a:t>
            </a:r>
            <a:r>
              <a:rPr/>
              <a:t> </a:t>
            </a:r>
            <a:r>
              <a:rPr/>
              <a:t>that</a:t>
            </a:r>
            <a:r>
              <a:rPr/>
              <a:t> </a:t>
            </a:r>
            <a:r>
              <a:rPr/>
              <a:t>can</a:t>
            </a:r>
            <a:r>
              <a:rPr/>
              <a:t> </a:t>
            </a:r>
            <a:r>
              <a:rPr/>
              <a:t>be</a:t>
            </a:r>
            <a:r>
              <a:rPr/>
              <a:t> </a:t>
            </a:r>
            <a:r>
              <a:rPr/>
              <a:t>measured</a:t>
            </a:r>
            <a:r>
              <a:rPr/>
              <a:t> </a:t>
            </a:r>
            <a:r>
              <a:rPr/>
              <a:t>using</a:t>
            </a:r>
            <a:r>
              <a:rPr/>
              <a:t> </a:t>
            </a:r>
            <a:r>
              <a:rPr/>
              <a:t>body</a:t>
            </a:r>
            <a:r>
              <a:rPr/>
              <a:t> </a:t>
            </a:r>
            <a:r>
              <a:rPr/>
              <a:t>mass</a:t>
            </a:r>
            <a:r>
              <a:rPr/>
              <a:t> </a:t>
            </a:r>
            <a:r>
              <a:rPr/>
              <a:t>index,</a:t>
            </a:r>
            <a:r>
              <a:rPr/>
              <a:t> </a:t>
            </a:r>
            <a:r>
              <a:rPr/>
              <a:t>percentage</a:t>
            </a:r>
            <a:r>
              <a:rPr/>
              <a:t> </a:t>
            </a:r>
            <a:r>
              <a:rPr/>
              <a:t>of</a:t>
            </a:r>
            <a:r>
              <a:rPr/>
              <a:t> </a:t>
            </a:r>
            <a:r>
              <a:rPr/>
              <a:t>body</a:t>
            </a:r>
            <a:r>
              <a:rPr/>
              <a:t> </a:t>
            </a:r>
            <a:r>
              <a:rPr/>
              <a:t>fat,</a:t>
            </a:r>
            <a:r>
              <a:rPr/>
              <a:t> </a:t>
            </a:r>
            <a:r>
              <a:rPr/>
              <a:t>waist</a:t>
            </a:r>
            <a:r>
              <a:rPr/>
              <a:t> </a:t>
            </a:r>
            <a:r>
              <a:rPr/>
              <a:t>to</a:t>
            </a:r>
            <a:r>
              <a:rPr/>
              <a:t> </a:t>
            </a:r>
            <a:r>
              <a:rPr/>
              <a:t>hip</a:t>
            </a:r>
            <a:r>
              <a:rPr/>
              <a:t> </a:t>
            </a:r>
            <a:r>
              <a:rPr/>
              <a:t>ratio</a:t>
            </a:r>
            <a:r>
              <a:rPr/>
              <a:t> </a:t>
            </a:r>
            <a:r>
              <a:rPr/>
              <a:t>and</a:t>
            </a:r>
            <a:r>
              <a:rPr/>
              <a:t> </a:t>
            </a:r>
            <a:r>
              <a:rPr/>
              <a:t>many</a:t>
            </a:r>
            <a:r>
              <a:rPr/>
              <a:t> </a:t>
            </a:r>
            <a:r>
              <a:rPr/>
              <a:t>others.</a:t>
            </a:r>
            <a:r>
              <a:rPr/>
              <a:t> </a:t>
            </a:r>
            <a:r>
              <a:rPr/>
              <a:t>They</a:t>
            </a:r>
            <a:r>
              <a:rPr/>
              <a:t> </a:t>
            </a:r>
            <a:r>
              <a:rPr/>
              <a:t>all</a:t>
            </a:r>
            <a:r>
              <a:rPr/>
              <a:t> </a:t>
            </a:r>
            <a:r>
              <a:rPr/>
              <a:t>represent</a:t>
            </a:r>
            <a:r>
              <a:rPr/>
              <a:t> </a:t>
            </a:r>
            <a:r>
              <a:rPr/>
              <a:t>a</a:t>
            </a:r>
            <a:r>
              <a:rPr/>
              <a:t> </a:t>
            </a:r>
            <a:r>
              <a:rPr/>
              <a:t>physical</a:t>
            </a:r>
            <a:r>
              <a:rPr/>
              <a:t> </a:t>
            </a:r>
            <a:r>
              <a:rPr/>
              <a:t>manifestation</a:t>
            </a:r>
            <a:r>
              <a:rPr/>
              <a:t> </a:t>
            </a:r>
            <a:r>
              <a:rPr/>
              <a:t>of</a:t>
            </a:r>
            <a:r>
              <a:rPr/>
              <a:t> </a:t>
            </a:r>
            <a:r>
              <a:rPr/>
              <a:t>excess</a:t>
            </a:r>
            <a:r>
              <a:rPr/>
              <a:t> </a:t>
            </a:r>
            <a:r>
              <a:rPr/>
              <a:t>weight.</a:t>
            </a:r>
            <a:r>
              <a:rPr/>
              <a:t> </a:t>
            </a:r>
            <a:r>
              <a:rPr/>
              <a:t>Dementia</a:t>
            </a:r>
            <a:r>
              <a:rPr/>
              <a:t> </a:t>
            </a:r>
            <a:r>
              <a:rPr/>
              <a:t>also</a:t>
            </a:r>
            <a:r>
              <a:rPr/>
              <a:t> </a:t>
            </a:r>
            <a:r>
              <a:rPr/>
              <a:t>has</a:t>
            </a:r>
            <a:r>
              <a:rPr/>
              <a:t> </a:t>
            </a:r>
            <a:r>
              <a:rPr/>
              <a:t>a</a:t>
            </a:r>
            <a:r>
              <a:rPr/>
              <a:t> </a:t>
            </a:r>
            <a:r>
              <a:rPr/>
              <a:t>physical</a:t>
            </a:r>
            <a:r>
              <a:rPr/>
              <a:t> </a:t>
            </a:r>
            <a:r>
              <a:rPr/>
              <a:t>manifestion.</a:t>
            </a:r>
            <a:r>
              <a:rPr/>
              <a:t> </a:t>
            </a:r>
            <a:r>
              <a:rPr/>
              <a:t>You</a:t>
            </a:r>
            <a:r>
              <a:rPr/>
              <a:t> </a:t>
            </a:r>
            <a:r>
              <a:rPr/>
              <a:t>can’t</a:t>
            </a:r>
            <a:r>
              <a:rPr/>
              <a:t> </a:t>
            </a:r>
            <a:r>
              <a:rPr/>
              <a:t>measure</a:t>
            </a:r>
            <a:r>
              <a:rPr/>
              <a:t> </a:t>
            </a:r>
            <a:r>
              <a:rPr/>
              <a:t>it</a:t>
            </a:r>
            <a:r>
              <a:rPr/>
              <a:t> </a:t>
            </a:r>
            <a:r>
              <a:rPr/>
              <a:t>without</a:t>
            </a:r>
            <a:r>
              <a:rPr/>
              <a:t> </a:t>
            </a:r>
            <a:r>
              <a:rPr/>
              <a:t>autopsy</a:t>
            </a:r>
            <a:r>
              <a:rPr/>
              <a:t> </a:t>
            </a:r>
            <a:r>
              <a:rPr/>
              <a:t>perhaps,</a:t>
            </a:r>
            <a:r>
              <a:rPr/>
              <a:t> </a:t>
            </a:r>
            <a:r>
              <a:rPr/>
              <a:t>but</a:t>
            </a:r>
            <a:r>
              <a:rPr/>
              <a:t> </a:t>
            </a:r>
            <a:r>
              <a:rPr/>
              <a:t>there</a:t>
            </a:r>
            <a:r>
              <a:rPr/>
              <a:t> </a:t>
            </a:r>
            <a:r>
              <a:rPr/>
              <a:t>is</a:t>
            </a:r>
            <a:r>
              <a:rPr/>
              <a:t> </a:t>
            </a:r>
            <a:r>
              <a:rPr/>
              <a:t>a</a:t>
            </a:r>
            <a:r>
              <a:rPr/>
              <a:t> </a:t>
            </a:r>
            <a:r>
              <a:rPr/>
              <a:t>physical</a:t>
            </a:r>
            <a:r>
              <a:rPr/>
              <a:t> </a:t>
            </a:r>
            <a:r>
              <a:rPr/>
              <a:t>change</a:t>
            </a:r>
            <a:r>
              <a:rPr/>
              <a:t> </a:t>
            </a:r>
            <a:r>
              <a:rPr/>
              <a:t>in</a:t>
            </a:r>
            <a:r>
              <a:rPr/>
              <a:t> </a:t>
            </a:r>
            <a:r>
              <a:rPr/>
              <a:t>your</a:t>
            </a:r>
            <a:r>
              <a:rPr/>
              <a:t> </a:t>
            </a:r>
            <a:r>
              <a:rPr/>
              <a:t>brain</a:t>
            </a:r>
            <a:r>
              <a:rPr/>
              <a:t> </a:t>
            </a:r>
            <a:r>
              <a:rPr/>
              <a:t>that</a:t>
            </a:r>
            <a:r>
              <a:rPr/>
              <a:t> </a:t>
            </a:r>
            <a:r>
              <a:rPr/>
              <a:t>causes</a:t>
            </a:r>
            <a:r>
              <a:rPr/>
              <a:t> </a:t>
            </a:r>
            <a:r>
              <a:rPr/>
              <a:t>dementia.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Neighborhood</a:t>
            </a:r>
            <a:r>
              <a:rPr/>
              <a:t> </a:t>
            </a:r>
            <a:r>
              <a:rPr/>
              <a:t>Environment</a:t>
            </a:r>
            <a:r>
              <a:rPr/>
              <a:t> </a:t>
            </a:r>
            <a:r>
              <a:rPr/>
              <a:t>Scale</a:t>
            </a:r>
            <a:r>
              <a:rPr/>
              <a:t> </a:t>
            </a:r>
            <a:r>
              <a:rPr/>
              <a:t>is</a:t>
            </a:r>
            <a:r>
              <a:rPr/>
              <a:t> </a:t>
            </a:r>
            <a:r>
              <a:rPr/>
              <a:t>a</a:t>
            </a:r>
            <a:r>
              <a:rPr/>
              <a:t> </a:t>
            </a:r>
            <a:r>
              <a:rPr/>
              <a:t>self</a:t>
            </a:r>
            <a:r>
              <a:rPr/>
              <a:t> </a:t>
            </a:r>
            <a:r>
              <a:rPr/>
              <a:t>report.</a:t>
            </a:r>
            <a:r>
              <a:rPr/>
              <a:t> </a:t>
            </a:r>
            <a:r>
              <a:rPr/>
              <a:t>You</a:t>
            </a:r>
            <a:r>
              <a:rPr/>
              <a:t> </a:t>
            </a:r>
            <a:r>
              <a:rPr/>
              <a:t>could</a:t>
            </a:r>
            <a:r>
              <a:rPr/>
              <a:t> </a:t>
            </a:r>
            <a:r>
              <a:rPr/>
              <a:t>get</a:t>
            </a:r>
            <a:r>
              <a:rPr/>
              <a:t> </a:t>
            </a:r>
            <a:r>
              <a:rPr/>
              <a:t>a</a:t>
            </a:r>
            <a:r>
              <a:rPr/>
              <a:t> </a:t>
            </a:r>
            <a:r>
              <a:rPr/>
              <a:t>researcher</a:t>
            </a:r>
            <a:r>
              <a:rPr/>
              <a:t> </a:t>
            </a:r>
            <a:r>
              <a:rPr/>
              <a:t>to</a:t>
            </a:r>
            <a:r>
              <a:rPr/>
              <a:t> </a:t>
            </a:r>
            <a:r>
              <a:rPr/>
              <a:t>drive</a:t>
            </a:r>
            <a:r>
              <a:rPr/>
              <a:t> </a:t>
            </a:r>
            <a:r>
              <a:rPr/>
              <a:t>through</a:t>
            </a:r>
            <a:r>
              <a:rPr/>
              <a:t> </a:t>
            </a:r>
            <a:r>
              <a:rPr/>
              <a:t>a</a:t>
            </a:r>
            <a:r>
              <a:rPr/>
              <a:t> </a:t>
            </a:r>
            <a:r>
              <a:rPr/>
              <a:t>neighborhood</a:t>
            </a:r>
            <a:r>
              <a:rPr/>
              <a:t> </a:t>
            </a:r>
            <a:r>
              <a:rPr/>
              <a:t>and</a:t>
            </a:r>
            <a:r>
              <a:rPr/>
              <a:t> </a:t>
            </a:r>
            <a:r>
              <a:rPr/>
              <a:t>assess</a:t>
            </a:r>
            <a:r>
              <a:rPr/>
              <a:t> </a:t>
            </a:r>
            <a:r>
              <a:rPr/>
              <a:t>its</a:t>
            </a:r>
            <a:r>
              <a:rPr/>
              <a:t> </a:t>
            </a:r>
            <a:r>
              <a:rPr/>
              <a:t>environment,</a:t>
            </a:r>
            <a:r>
              <a:rPr/>
              <a:t> </a:t>
            </a:r>
            <a:r>
              <a:rPr/>
              <a:t>but</a:t>
            </a:r>
            <a:r>
              <a:rPr/>
              <a:t> </a:t>
            </a:r>
            <a:r>
              <a:rPr/>
              <a:t>asking</a:t>
            </a:r>
            <a:r>
              <a:rPr/>
              <a:t> </a:t>
            </a:r>
            <a:r>
              <a:rPr/>
              <a:t>the</a:t>
            </a:r>
            <a:r>
              <a:rPr/>
              <a:t> </a:t>
            </a:r>
            <a:r>
              <a:rPr/>
              <a:t>residents</a:t>
            </a:r>
            <a:r>
              <a:rPr/>
              <a:t> </a:t>
            </a:r>
            <a:r>
              <a:rPr/>
              <a:t>themselves</a:t>
            </a:r>
            <a:r>
              <a:rPr/>
              <a:t> </a:t>
            </a:r>
            <a:r>
              <a:rPr/>
              <a:t>is</a:t>
            </a:r>
            <a:r>
              <a:rPr/>
              <a:t> </a:t>
            </a:r>
            <a:r>
              <a:rPr/>
              <a:t>faster,</a:t>
            </a:r>
            <a:r>
              <a:rPr/>
              <a:t> </a:t>
            </a:r>
            <a:r>
              <a:rPr/>
              <a:t>and</a:t>
            </a:r>
            <a:r>
              <a:rPr/>
              <a:t> </a:t>
            </a:r>
            <a:r>
              <a:rPr/>
              <a:t>possibly</a:t>
            </a:r>
            <a:r>
              <a:rPr/>
              <a:t> </a:t>
            </a:r>
            <a:r>
              <a:rPr/>
              <a:t>more</a:t>
            </a:r>
            <a:r>
              <a:rPr/>
              <a:t> </a:t>
            </a:r>
            <a:r>
              <a:rPr/>
              <a:t>accurate.</a:t>
            </a:r>
          </a:p>
          <a:p>
            <a:pPr lvl="0" marL="0" indent="0">
              <a:buNone/>
            </a:pPr>
          </a:p>
          <a:p>
            <a:pPr lvl="0" marL="0" indent="0">
              <a:buNone/>
            </a:pPr>
            <a:r>
              <a:rPr/>
              <a:t>The</a:t>
            </a:r>
            <a:r>
              <a:rPr/>
              <a:t> </a:t>
            </a:r>
            <a:r>
              <a:rPr/>
              <a:t>pain</a:t>
            </a:r>
            <a:r>
              <a:rPr/>
              <a:t> </a:t>
            </a:r>
            <a:r>
              <a:rPr/>
              <a:t>scale</a:t>
            </a:r>
            <a:r>
              <a:rPr/>
              <a:t> </a:t>
            </a:r>
            <a:r>
              <a:rPr/>
              <a:t>is</a:t>
            </a:r>
            <a:r>
              <a:rPr/>
              <a:t> </a:t>
            </a:r>
            <a:r>
              <a:rPr/>
              <a:t>also</a:t>
            </a:r>
            <a:r>
              <a:rPr/>
              <a:t> </a:t>
            </a:r>
            <a:r>
              <a:rPr/>
              <a:t>a</a:t>
            </a:r>
            <a:r>
              <a:rPr/>
              <a:t> </a:t>
            </a:r>
            <a:r>
              <a:rPr/>
              <a:t>self</a:t>
            </a:r>
            <a:r>
              <a:rPr/>
              <a:t> </a:t>
            </a:r>
            <a:r>
              <a:rPr/>
              <a:t>report.</a:t>
            </a:r>
            <a:r>
              <a:rPr/>
              <a:t> </a:t>
            </a:r>
            <a:r>
              <a:rPr/>
              <a:t>If</a:t>
            </a:r>
            <a:r>
              <a:rPr/>
              <a:t> </a:t>
            </a:r>
            <a:r>
              <a:rPr/>
              <a:t>you</a:t>
            </a:r>
            <a:r>
              <a:rPr/>
              <a:t> </a:t>
            </a:r>
            <a:r>
              <a:rPr/>
              <a:t>are</a:t>
            </a:r>
            <a:r>
              <a:rPr/>
              <a:t> </a:t>
            </a:r>
            <a:r>
              <a:rPr/>
              <a:t>assessing</a:t>
            </a:r>
            <a:r>
              <a:rPr/>
              <a:t> </a:t>
            </a:r>
            <a:r>
              <a:rPr/>
              <a:t>pain</a:t>
            </a:r>
            <a:r>
              <a:rPr/>
              <a:t> </a:t>
            </a:r>
            <a:r>
              <a:rPr/>
              <a:t>in</a:t>
            </a:r>
            <a:r>
              <a:rPr/>
              <a:t> </a:t>
            </a:r>
            <a:r>
              <a:rPr/>
              <a:t>adults</a:t>
            </a:r>
            <a:r>
              <a:rPr/>
              <a:t> </a:t>
            </a:r>
            <a:r>
              <a:rPr/>
              <a:t>and</a:t>
            </a:r>
            <a:r>
              <a:rPr/>
              <a:t> </a:t>
            </a:r>
            <a:r>
              <a:rPr/>
              <a:t>children,</a:t>
            </a:r>
            <a:r>
              <a:rPr/>
              <a:t> </a:t>
            </a:r>
            <a:r>
              <a:rPr/>
              <a:t>you</a:t>
            </a:r>
            <a:r>
              <a:rPr/>
              <a:t> </a:t>
            </a:r>
            <a:r>
              <a:rPr/>
              <a:t>normally</a:t>
            </a:r>
            <a:r>
              <a:rPr/>
              <a:t> </a:t>
            </a:r>
            <a:r>
              <a:rPr/>
              <a:t>rely</a:t>
            </a:r>
            <a:r>
              <a:rPr/>
              <a:t> </a:t>
            </a:r>
            <a:r>
              <a:rPr/>
              <a:t>on</a:t>
            </a:r>
            <a:r>
              <a:rPr/>
              <a:t> </a:t>
            </a:r>
            <a:r>
              <a:rPr/>
              <a:t>self-reports.</a:t>
            </a:r>
            <a:r>
              <a:rPr/>
              <a:t> </a:t>
            </a:r>
            <a:r>
              <a:rPr/>
              <a:t>A</a:t>
            </a:r>
            <a:r>
              <a:rPr/>
              <a:t> </a:t>
            </a:r>
            <a:r>
              <a:rPr/>
              <a:t>researcher</a:t>
            </a:r>
            <a:r>
              <a:rPr/>
              <a:t> </a:t>
            </a:r>
            <a:r>
              <a:rPr/>
              <a:t>can</a:t>
            </a:r>
            <a:r>
              <a:rPr/>
              <a:t> </a:t>
            </a:r>
            <a:r>
              <a:rPr/>
              <a:t>assess</a:t>
            </a:r>
            <a:r>
              <a:rPr/>
              <a:t> </a:t>
            </a:r>
            <a:r>
              <a:rPr/>
              <a:t>pain</a:t>
            </a:r>
            <a:r>
              <a:rPr/>
              <a:t> </a:t>
            </a:r>
            <a:r>
              <a:rPr/>
              <a:t>in</a:t>
            </a:r>
            <a:r>
              <a:rPr/>
              <a:t> </a:t>
            </a:r>
            <a:r>
              <a:rPr/>
              <a:t>infants</a:t>
            </a:r>
            <a:r>
              <a:rPr/>
              <a:t> </a:t>
            </a:r>
            <a:r>
              <a:rPr/>
              <a:t>who</a:t>
            </a:r>
            <a:r>
              <a:rPr/>
              <a:t> </a:t>
            </a:r>
            <a:r>
              <a:rPr/>
              <a:t>are</a:t>
            </a:r>
            <a:r>
              <a:rPr/>
              <a:t> </a:t>
            </a:r>
            <a:r>
              <a:rPr/>
              <a:t>nonverbal</a:t>
            </a:r>
            <a:r>
              <a:rPr/>
              <a:t> </a:t>
            </a:r>
            <a:r>
              <a:rPr/>
              <a:t>by</a:t>
            </a:r>
            <a:r>
              <a:rPr/>
              <a:t> </a:t>
            </a:r>
            <a:r>
              <a:rPr/>
              <a:t>looking</a:t>
            </a:r>
            <a:r>
              <a:rPr/>
              <a:t> </a:t>
            </a:r>
            <a:r>
              <a:rPr/>
              <a:t>for</a:t>
            </a:r>
            <a:r>
              <a:rPr/>
              <a:t> </a:t>
            </a:r>
            <a:r>
              <a:rPr/>
              <a:t>facial</a:t>
            </a:r>
            <a:r>
              <a:rPr/>
              <a:t> </a:t>
            </a:r>
            <a:r>
              <a:rPr/>
              <a:t>expression,</a:t>
            </a:r>
            <a:r>
              <a:rPr/>
              <a:t> </a:t>
            </a:r>
            <a:r>
              <a:rPr/>
              <a:t>leg</a:t>
            </a:r>
            <a:r>
              <a:rPr/>
              <a:t> </a:t>
            </a:r>
            <a:r>
              <a:rPr/>
              <a:t>and</a:t>
            </a:r>
            <a:r>
              <a:rPr/>
              <a:t> </a:t>
            </a:r>
            <a:r>
              <a:rPr/>
              <a:t>arm</a:t>
            </a:r>
            <a:r>
              <a:rPr/>
              <a:t> </a:t>
            </a:r>
            <a:r>
              <a:rPr/>
              <a:t>movements,</a:t>
            </a:r>
            <a:r>
              <a:rPr/>
              <a:t> </a:t>
            </a:r>
            <a:r>
              <a:rPr/>
              <a:t>and</a:t>
            </a:r>
            <a:r>
              <a:rPr/>
              <a:t> </a:t>
            </a:r>
            <a:r>
              <a:rPr/>
              <a:t>other</a:t>
            </a:r>
            <a:r>
              <a:rPr/>
              <a:t> </a:t>
            </a:r>
            <a:r>
              <a:rPr/>
              <a:t>signs.</a:t>
            </a:r>
            <a:r>
              <a:rPr/>
              <a:t> </a:t>
            </a:r>
            <a:r>
              <a:rPr/>
              <a:t>In</a:t>
            </a:r>
            <a:r>
              <a:rPr/>
              <a:t> </a:t>
            </a:r>
            <a:r>
              <a:rPr/>
              <a:t>animals,</a:t>
            </a:r>
            <a:r>
              <a:rPr/>
              <a:t> </a:t>
            </a:r>
            <a:r>
              <a:rPr/>
              <a:t>it</a:t>
            </a:r>
            <a:r>
              <a:rPr/>
              <a:t> </a:t>
            </a:r>
            <a:r>
              <a:rPr/>
              <a:t>depends</a:t>
            </a:r>
            <a:r>
              <a:rPr/>
              <a:t> </a:t>
            </a:r>
            <a:r>
              <a:rPr/>
              <a:t>on</a:t>
            </a:r>
            <a:r>
              <a:rPr/>
              <a:t> </a:t>
            </a:r>
            <a:r>
              <a:rPr/>
              <a:t>the</a:t>
            </a:r>
            <a:r>
              <a:rPr/>
              <a:t> </a:t>
            </a:r>
            <a:r>
              <a:rPr/>
              <a:t>animal,</a:t>
            </a:r>
            <a:r>
              <a:rPr/>
              <a:t> </a:t>
            </a:r>
            <a:r>
              <a:rPr/>
              <a:t>but</a:t>
            </a:r>
            <a:r>
              <a:rPr/>
              <a:t> </a:t>
            </a:r>
            <a:r>
              <a:rPr/>
              <a:t>there</a:t>
            </a:r>
            <a:r>
              <a:rPr/>
              <a:t> </a:t>
            </a:r>
            <a:r>
              <a:rPr/>
              <a:t>are</a:t>
            </a:r>
            <a:r>
              <a:rPr/>
              <a:t> </a:t>
            </a:r>
            <a:r>
              <a:rPr/>
              <a:t>often</a:t>
            </a:r>
            <a:r>
              <a:rPr/>
              <a:t> </a:t>
            </a:r>
            <a:r>
              <a:rPr/>
              <a:t>clues</a:t>
            </a:r>
            <a:r>
              <a:rPr/>
              <a:t> </a:t>
            </a:r>
            <a:r>
              <a:rPr/>
              <a:t>in</a:t>
            </a:r>
            <a:r>
              <a:rPr/>
              <a:t> </a:t>
            </a:r>
            <a:r>
              <a:rPr/>
              <a:t>their</a:t>
            </a:r>
            <a:r>
              <a:rPr/>
              <a:t> </a:t>
            </a:r>
            <a:r>
              <a:rPr/>
              <a:t>appearance</a:t>
            </a:r>
            <a:r>
              <a:rPr/>
              <a:t> </a:t>
            </a:r>
            <a:r>
              <a:rPr/>
              <a:t>and</a:t>
            </a:r>
            <a:r>
              <a:rPr/>
              <a:t> </a:t>
            </a:r>
            <a:r>
              <a:rPr/>
              <a:t>behavior.</a:t>
            </a:r>
            <a:r>
              <a:rPr/>
              <a:t> </a:t>
            </a:r>
            <a:r>
              <a:rPr/>
              <a:t>Still,</a:t>
            </a:r>
            <a:r>
              <a:rPr/>
              <a:t> </a:t>
            </a:r>
            <a:r>
              <a:rPr/>
              <a:t>it</a:t>
            </a:r>
            <a:r>
              <a:rPr/>
              <a:t> </a:t>
            </a:r>
            <a:r>
              <a:rPr/>
              <a:t>is</a:t>
            </a:r>
            <a:r>
              <a:rPr/>
              <a:t> </a:t>
            </a:r>
            <a:r>
              <a:rPr/>
              <a:t>preferred</a:t>
            </a:r>
            <a:r>
              <a:rPr/>
              <a:t> </a:t>
            </a:r>
            <a:r>
              <a:rPr/>
              <a:t>to</a:t>
            </a:r>
            <a:r>
              <a:rPr/>
              <a:t> </a:t>
            </a:r>
            <a:r>
              <a:rPr/>
              <a:t>use</a:t>
            </a:r>
            <a:r>
              <a:rPr/>
              <a:t> </a:t>
            </a:r>
            <a:r>
              <a:rPr/>
              <a:t>self</a:t>
            </a:r>
            <a:r>
              <a:rPr/>
              <a:t> </a:t>
            </a:r>
            <a:r>
              <a:rPr/>
              <a:t>report</a:t>
            </a:r>
            <a:r>
              <a:rPr/>
              <a:t> </a:t>
            </a:r>
            <a:r>
              <a:rPr/>
              <a:t>for</a:t>
            </a:r>
            <a:r>
              <a:rPr/>
              <a:t> </a:t>
            </a:r>
            <a:r>
              <a:rPr/>
              <a:t>pain</a:t>
            </a:r>
            <a:r>
              <a:rPr/>
              <a:t> </a:t>
            </a:r>
            <a:r>
              <a:rPr/>
              <a:t>and</a:t>
            </a:r>
            <a:r>
              <a:rPr/>
              <a:t> </a:t>
            </a:r>
            <a:r>
              <a:rPr/>
              <a:t>you</a:t>
            </a:r>
            <a:r>
              <a:rPr/>
              <a:t> </a:t>
            </a:r>
            <a:r>
              <a:rPr/>
              <a:t>can</a:t>
            </a:r>
            <a:r>
              <a:rPr/>
              <a:t> </a:t>
            </a:r>
            <a:r>
              <a:rPr/>
              <a:t>get</a:t>
            </a:r>
            <a:r>
              <a:rPr/>
              <a:t> </a:t>
            </a:r>
            <a:r>
              <a:rPr/>
              <a:t>reliable</a:t>
            </a:r>
            <a:r>
              <a:rPr/>
              <a:t> </a:t>
            </a:r>
            <a:r>
              <a:rPr/>
              <a:t>measures</a:t>
            </a:r>
            <a:r>
              <a:rPr/>
              <a:t> </a:t>
            </a:r>
            <a:r>
              <a:rPr/>
              <a:t>from</a:t>
            </a:r>
            <a:r>
              <a:rPr/>
              <a:t> </a:t>
            </a:r>
            <a:r>
              <a:rPr/>
              <a:t>very</a:t>
            </a:r>
            <a:r>
              <a:rPr/>
              <a:t> </a:t>
            </a:r>
            <a:r>
              <a:rPr/>
              <a:t>young</a:t>
            </a:r>
            <a:r>
              <a:rPr/>
              <a:t> </a:t>
            </a:r>
            <a:r>
              <a:rPr/>
              <a:t>children.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cannot</a:t>
            </a:r>
            <a:r>
              <a:rPr/>
              <a:t> </a:t>
            </a:r>
            <a:r>
              <a:rPr/>
              <a:t>ask</a:t>
            </a:r>
            <a:r>
              <a:rPr/>
              <a:t> </a:t>
            </a:r>
            <a:r>
              <a:rPr/>
              <a:t>for</a:t>
            </a:r>
            <a:r>
              <a:rPr/>
              <a:t> </a:t>
            </a:r>
            <a:r>
              <a:rPr/>
              <a:t>a</a:t>
            </a:r>
            <a:r>
              <a:rPr/>
              <a:t> </a:t>
            </a:r>
            <a:r>
              <a:rPr/>
              <a:t>self</a:t>
            </a:r>
            <a:r>
              <a:rPr/>
              <a:t> </a:t>
            </a:r>
            <a:r>
              <a:rPr/>
              <a:t>report</a:t>
            </a:r>
            <a:r>
              <a:rPr/>
              <a:t> </a:t>
            </a:r>
            <a:r>
              <a:rPr/>
              <a:t>in</a:t>
            </a:r>
            <a:r>
              <a:rPr/>
              <a:t> </a:t>
            </a:r>
            <a:r>
              <a:rPr/>
              <a:t>a</a:t>
            </a:r>
            <a:r>
              <a:rPr/>
              <a:t> </a:t>
            </a:r>
            <a:r>
              <a:rPr/>
              <a:t>newborn</a:t>
            </a:r>
            <a:r>
              <a:rPr/>
              <a:t> </a:t>
            </a:r>
            <a:r>
              <a:rPr/>
              <a:t>infant.</a:t>
            </a:r>
            <a:r>
              <a:rPr/>
              <a:t> </a:t>
            </a:r>
            <a:r>
              <a:rPr/>
              <a:t>Actually,</a:t>
            </a:r>
            <a:r>
              <a:rPr/>
              <a:t> </a:t>
            </a:r>
            <a:r>
              <a:rPr/>
              <a:t>this</a:t>
            </a:r>
            <a:r>
              <a:rPr/>
              <a:t> </a:t>
            </a:r>
            <a:r>
              <a:rPr/>
              <a:t>newborn</a:t>
            </a:r>
            <a:r>
              <a:rPr/>
              <a:t> </a:t>
            </a:r>
            <a:r>
              <a:rPr/>
              <a:t>is</a:t>
            </a:r>
            <a:r>
              <a:rPr/>
              <a:t> </a:t>
            </a:r>
            <a:r>
              <a:rPr/>
              <a:t>offering</a:t>
            </a:r>
            <a:r>
              <a:rPr/>
              <a:t> </a:t>
            </a:r>
            <a:r>
              <a:rPr/>
              <a:t>a</a:t>
            </a:r>
            <a:r>
              <a:rPr/>
              <a:t> </a:t>
            </a:r>
            <a:r>
              <a:rPr/>
              <a:t>fairly</a:t>
            </a:r>
            <a:r>
              <a:rPr/>
              <a:t> </a:t>
            </a:r>
            <a:r>
              <a:rPr/>
              <a:t>strong</a:t>
            </a:r>
            <a:r>
              <a:rPr/>
              <a:t> </a:t>
            </a:r>
            <a:r>
              <a:rPr/>
              <a:t>assessment</a:t>
            </a:r>
            <a:r>
              <a:rPr/>
              <a:t> </a:t>
            </a:r>
            <a:r>
              <a:rPr/>
              <a:t>of</a:t>
            </a:r>
            <a:r>
              <a:rPr/>
              <a:t> </a:t>
            </a:r>
            <a:r>
              <a:rPr/>
              <a:t>his/her</a:t>
            </a:r>
            <a:r>
              <a:rPr/>
              <a:t> </a:t>
            </a:r>
            <a:r>
              <a:rPr/>
              <a:t>condition,</a:t>
            </a:r>
            <a:r>
              <a:rPr/>
              <a:t> </a:t>
            </a:r>
            <a:r>
              <a:rPr/>
              <a:t>but</a:t>
            </a:r>
            <a:r>
              <a:rPr/>
              <a:t> </a:t>
            </a:r>
            <a:r>
              <a:rPr/>
              <a:t>normally</a:t>
            </a:r>
            <a:r>
              <a:rPr/>
              <a:t> </a:t>
            </a:r>
            <a:r>
              <a:rPr/>
              <a:t>an</a:t>
            </a:r>
            <a:r>
              <a:rPr/>
              <a:t> </a:t>
            </a:r>
            <a:r>
              <a:rPr/>
              <a:t>outsider</a:t>
            </a:r>
            <a:r>
              <a:rPr/>
              <a:t> </a:t>
            </a:r>
            <a:r>
              <a:rPr/>
              <a:t>will</a:t>
            </a:r>
            <a:r>
              <a:rPr/>
              <a:t> </a:t>
            </a:r>
            <a:r>
              <a:rPr/>
              <a:t>assess</a:t>
            </a:r>
            <a:r>
              <a:rPr/>
              <a:t> </a:t>
            </a:r>
            <a:r>
              <a:rPr/>
              <a:t>how</a:t>
            </a:r>
            <a:r>
              <a:rPr/>
              <a:t> </a:t>
            </a:r>
            <a:r>
              <a:rPr/>
              <a:t>an</a:t>
            </a:r>
            <a:r>
              <a:rPr/>
              <a:t> </a:t>
            </a:r>
            <a:r>
              <a:rPr/>
              <a:t>infant</a:t>
            </a:r>
            <a:r>
              <a:rPr/>
              <a:t> </a:t>
            </a:r>
            <a:r>
              <a:rPr/>
              <a:t>is</a:t>
            </a:r>
            <a:r>
              <a:rPr/>
              <a:t> </a:t>
            </a:r>
            <a:r>
              <a:rPr/>
              <a:t>doing</a:t>
            </a:r>
            <a:r>
              <a:rPr/>
              <a:t> </a:t>
            </a:r>
            <a:r>
              <a:rPr/>
              <a:t>immediately</a:t>
            </a:r>
            <a:r>
              <a:rPr/>
              <a:t> </a:t>
            </a:r>
            <a:r>
              <a:rPr/>
              <a:t>after</a:t>
            </a:r>
            <a:r>
              <a:rPr/>
              <a:t> </a:t>
            </a:r>
            <a:r>
              <a:rPr/>
              <a:t>birth.</a:t>
            </a:r>
          </a:p>
          <a:p>
            <a:pPr lvl="0" marL="0" indent="0">
              <a:buNone/>
            </a:pPr>
          </a:p>
          <a:p>
            <a:pPr lvl="0" marL="0" indent="0">
              <a:buNone/>
            </a:pPr>
            <a:r>
              <a:rPr/>
              <a:t>You</a:t>
            </a:r>
            <a:r>
              <a:rPr/>
              <a:t> </a:t>
            </a:r>
            <a:r>
              <a:rPr/>
              <a:t>also</a:t>
            </a:r>
            <a:r>
              <a:rPr/>
              <a:t> </a:t>
            </a:r>
            <a:r>
              <a:rPr/>
              <a:t>do</a:t>
            </a:r>
            <a:r>
              <a:rPr/>
              <a:t> </a:t>
            </a:r>
            <a:r>
              <a:rPr/>
              <a:t>not</a:t>
            </a:r>
            <a:r>
              <a:rPr/>
              <a:t> </a:t>
            </a:r>
            <a:r>
              <a:rPr/>
              <a:t>see</a:t>
            </a:r>
            <a:r>
              <a:rPr/>
              <a:t> </a:t>
            </a:r>
            <a:r>
              <a:rPr/>
              <a:t>self</a:t>
            </a:r>
            <a:r>
              <a:rPr/>
              <a:t> </a:t>
            </a:r>
            <a:r>
              <a:rPr/>
              <a:t>reports</a:t>
            </a:r>
            <a:r>
              <a:rPr/>
              <a:t> </a:t>
            </a:r>
            <a:r>
              <a:rPr/>
              <a:t>in</a:t>
            </a:r>
            <a:r>
              <a:rPr/>
              <a:t> </a:t>
            </a:r>
            <a:r>
              <a:rPr/>
              <a:t>assessing</a:t>
            </a:r>
            <a:r>
              <a:rPr/>
              <a:t> </a:t>
            </a:r>
            <a:r>
              <a:rPr/>
              <a:t>the</a:t>
            </a:r>
            <a:r>
              <a:rPr/>
              <a:t> </a:t>
            </a:r>
            <a:r>
              <a:rPr/>
              <a:t>bowel</a:t>
            </a:r>
            <a:r>
              <a:rPr/>
              <a:t> </a:t>
            </a:r>
            <a:r>
              <a:rPr/>
              <a:t>preparation,</a:t>
            </a:r>
            <a:r>
              <a:rPr/>
              <a:t> </a:t>
            </a:r>
            <a:r>
              <a:rPr/>
              <a:t>unless</a:t>
            </a:r>
            <a:r>
              <a:rPr/>
              <a:t> </a:t>
            </a:r>
            <a:r>
              <a:rPr/>
              <a:t>you</a:t>
            </a:r>
            <a:r>
              <a:rPr/>
              <a:t> </a:t>
            </a:r>
            <a:r>
              <a:rPr/>
              <a:t>are</a:t>
            </a:r>
            <a:r>
              <a:rPr/>
              <a:t> </a:t>
            </a:r>
            <a:r>
              <a:rPr/>
              <a:t>self-administering</a:t>
            </a:r>
            <a:r>
              <a:rPr/>
              <a:t> </a:t>
            </a:r>
            <a:r>
              <a:rPr/>
              <a:t>a</a:t>
            </a:r>
            <a:r>
              <a:rPr/>
              <a:t> </a:t>
            </a:r>
            <a:r>
              <a:rPr/>
              <a:t>colonoscopy.</a:t>
            </a:r>
            <a:r>
              <a:rPr/>
              <a:t> </a:t>
            </a:r>
            <a:r>
              <a:rPr/>
              <a:t>Definitely</a:t>
            </a:r>
            <a:r>
              <a:rPr/>
              <a:t> </a:t>
            </a:r>
            <a:r>
              <a:rPr/>
              <a:t>not</a:t>
            </a:r>
            <a:r>
              <a:rPr/>
              <a:t> </a:t>
            </a:r>
            <a:r>
              <a:rPr/>
              <a:t>recommended!</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neighborhood</a:t>
            </a:r>
            <a:r>
              <a:rPr/>
              <a:t> </a:t>
            </a:r>
            <a:r>
              <a:rPr/>
              <a:t>environment</a:t>
            </a:r>
            <a:r>
              <a:rPr/>
              <a:t> </a:t>
            </a:r>
            <a:r>
              <a:rPr/>
              <a:t>scale</a:t>
            </a:r>
            <a:r>
              <a:rPr/>
              <a:t> </a:t>
            </a:r>
            <a:r>
              <a:rPr/>
              <a:t>is</a:t>
            </a:r>
            <a:r>
              <a:rPr/>
              <a:t> </a:t>
            </a:r>
            <a:r>
              <a:rPr/>
              <a:t>a</a:t>
            </a:r>
            <a:r>
              <a:rPr/>
              <a:t> </a:t>
            </a:r>
            <a:r>
              <a:rPr/>
              <a:t>composite</a:t>
            </a:r>
            <a:r>
              <a:rPr/>
              <a:t> </a:t>
            </a:r>
            <a:r>
              <a:rPr/>
              <a:t>measurement</a:t>
            </a:r>
            <a:r>
              <a:rPr/>
              <a:t> </a:t>
            </a:r>
            <a:r>
              <a:rPr/>
              <a:t>because</a:t>
            </a:r>
            <a:r>
              <a:rPr/>
              <a:t> </a:t>
            </a:r>
            <a:r>
              <a:rPr/>
              <a:t>you</a:t>
            </a:r>
            <a:r>
              <a:rPr/>
              <a:t> </a:t>
            </a:r>
            <a:r>
              <a:rPr/>
              <a:t>ask</a:t>
            </a:r>
            <a:r>
              <a:rPr/>
              <a:t> </a:t>
            </a:r>
            <a:r>
              <a:rPr/>
              <a:t>18</a:t>
            </a:r>
            <a:r>
              <a:rPr/>
              <a:t> </a:t>
            </a:r>
            <a:r>
              <a:rPr/>
              <a:t>separate</a:t>
            </a:r>
            <a:r>
              <a:rPr/>
              <a:t> </a:t>
            </a:r>
            <a:r>
              <a:rPr/>
              <a:t>questions.</a:t>
            </a:r>
            <a:r>
              <a:rPr/>
              <a:t> </a:t>
            </a:r>
            <a:r>
              <a:rPr/>
              <a:t>The</a:t>
            </a:r>
            <a:r>
              <a:rPr/>
              <a:t> </a:t>
            </a:r>
            <a:r>
              <a:rPr/>
              <a:t>Apgar</a:t>
            </a:r>
            <a:r>
              <a:rPr/>
              <a:t> </a:t>
            </a:r>
            <a:r>
              <a:rPr/>
              <a:t>score</a:t>
            </a:r>
            <a:r>
              <a:rPr/>
              <a:t> </a:t>
            </a:r>
            <a:r>
              <a:rPr/>
              <a:t>is</a:t>
            </a:r>
            <a:r>
              <a:rPr/>
              <a:t> </a:t>
            </a:r>
            <a:r>
              <a:rPr/>
              <a:t>also</a:t>
            </a:r>
            <a:r>
              <a:rPr/>
              <a:t> </a:t>
            </a:r>
            <a:r>
              <a:rPr/>
              <a:t>a</a:t>
            </a:r>
            <a:r>
              <a:rPr/>
              <a:t> </a:t>
            </a:r>
            <a:r>
              <a:rPr/>
              <a:t>composite</a:t>
            </a:r>
            <a:r>
              <a:rPr/>
              <a:t> </a:t>
            </a:r>
            <a:r>
              <a:rPr/>
              <a:t>measurement</a:t>
            </a:r>
            <a:r>
              <a:rPr/>
              <a:t> </a:t>
            </a:r>
            <a:r>
              <a:rPr/>
              <a:t>because</a:t>
            </a:r>
            <a:r>
              <a:rPr/>
              <a:t> </a:t>
            </a:r>
            <a:r>
              <a:rPr/>
              <a:t>you</a:t>
            </a:r>
            <a:r>
              <a:rPr/>
              <a:t> </a:t>
            </a:r>
            <a:r>
              <a:rPr/>
              <a:t>rate</a:t>
            </a:r>
            <a:r>
              <a:rPr/>
              <a:t> </a:t>
            </a:r>
            <a:r>
              <a:rPr/>
              <a:t>the</a:t>
            </a:r>
            <a:r>
              <a:rPr/>
              <a:t> </a:t>
            </a:r>
            <a:r>
              <a:rPr/>
              <a:t>infant</a:t>
            </a:r>
            <a:r>
              <a:rPr/>
              <a:t> </a:t>
            </a:r>
            <a:r>
              <a:rPr/>
              <a:t>on</a:t>
            </a:r>
            <a:r>
              <a:rPr/>
              <a:t> </a:t>
            </a:r>
            <a:r>
              <a:rPr/>
              <a:t>five</a:t>
            </a:r>
            <a:r>
              <a:rPr/>
              <a:t> </a:t>
            </a:r>
            <a:r>
              <a:rPr/>
              <a:t>separate</a:t>
            </a:r>
            <a:r>
              <a:rPr/>
              <a:t> </a:t>
            </a:r>
            <a:r>
              <a:rPr/>
              <a:t>items.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pain</a:t>
            </a:r>
            <a:r>
              <a:rPr/>
              <a:t> </a:t>
            </a:r>
            <a:r>
              <a:rPr/>
              <a:t>score</a:t>
            </a:r>
            <a:r>
              <a:rPr/>
              <a:t> </a:t>
            </a:r>
            <a:r>
              <a:rPr/>
              <a:t>is</a:t>
            </a:r>
            <a:r>
              <a:rPr/>
              <a:t> </a:t>
            </a:r>
            <a:r>
              <a:rPr/>
              <a:t>a</a:t>
            </a:r>
            <a:r>
              <a:rPr/>
              <a:t> </a:t>
            </a:r>
            <a:r>
              <a:rPr/>
              <a:t>single</a:t>
            </a:r>
            <a:r>
              <a:rPr/>
              <a:t> </a:t>
            </a:r>
            <a:r>
              <a:rPr/>
              <a:t>measurement.</a:t>
            </a:r>
            <a:r>
              <a:rPr/>
              <a:t> </a:t>
            </a:r>
            <a:r>
              <a:rPr/>
              <a:t>You</a:t>
            </a:r>
            <a:r>
              <a:rPr/>
              <a:t> </a:t>
            </a:r>
            <a:r>
              <a:rPr/>
              <a:t>do</a:t>
            </a:r>
            <a:r>
              <a:rPr/>
              <a:t> </a:t>
            </a:r>
            <a:r>
              <a:rPr/>
              <a:t>not</a:t>
            </a:r>
            <a:r>
              <a:rPr/>
              <a:t> </a:t>
            </a:r>
            <a:r>
              <a:rPr/>
              <a:t>ask</a:t>
            </a:r>
            <a:r>
              <a:rPr/>
              <a:t> </a:t>
            </a:r>
            <a:r>
              <a:rPr/>
              <a:t>about</a:t>
            </a:r>
            <a:r>
              <a:rPr/>
              <a:t> </a:t>
            </a:r>
            <a:r>
              <a:rPr/>
              <a:t>five</a:t>
            </a:r>
            <a:r>
              <a:rPr/>
              <a:t> </a:t>
            </a:r>
            <a:r>
              <a:rPr/>
              <a:t>different</a:t>
            </a:r>
            <a:r>
              <a:rPr/>
              <a:t> </a:t>
            </a:r>
            <a:r>
              <a:rPr/>
              <a:t>types</a:t>
            </a:r>
            <a:r>
              <a:rPr/>
              <a:t> </a:t>
            </a:r>
            <a:r>
              <a:rPr/>
              <a:t>of</a:t>
            </a:r>
            <a:r>
              <a:rPr/>
              <a:t> </a:t>
            </a:r>
            <a:r>
              <a:rPr/>
              <a:t>pain</a:t>
            </a:r>
            <a:r>
              <a:rPr/>
              <a:t> </a:t>
            </a:r>
            <a:r>
              <a:rPr/>
              <a:t>and</a:t>
            </a:r>
            <a:r>
              <a:rPr/>
              <a:t> </a:t>
            </a:r>
            <a:r>
              <a:rPr/>
              <a:t>add</a:t>
            </a:r>
            <a:r>
              <a:rPr/>
              <a:t> </a:t>
            </a:r>
            <a:r>
              <a:rPr/>
              <a:t>them</a:t>
            </a:r>
            <a:r>
              <a:rPr/>
              <a:t> </a:t>
            </a:r>
            <a:r>
              <a:rPr/>
              <a:t>up.</a:t>
            </a:r>
            <a:r>
              <a:rPr/>
              <a:t> </a:t>
            </a:r>
            <a:r>
              <a:rPr/>
              <a:t>Likewise,</a:t>
            </a:r>
            <a:r>
              <a:rPr/>
              <a:t> </a:t>
            </a:r>
            <a:r>
              <a:rPr/>
              <a:t>the</a:t>
            </a:r>
            <a:r>
              <a:rPr/>
              <a:t> </a:t>
            </a:r>
            <a:r>
              <a:rPr/>
              <a:t>Boston</a:t>
            </a:r>
            <a:r>
              <a:rPr/>
              <a:t> </a:t>
            </a:r>
            <a:r>
              <a:rPr/>
              <a:t>Bowel</a:t>
            </a:r>
            <a:r>
              <a:rPr/>
              <a:t> </a:t>
            </a:r>
            <a:r>
              <a:rPr/>
              <a:t>Prep</a:t>
            </a:r>
            <a:r>
              <a:rPr/>
              <a:t> </a:t>
            </a:r>
            <a:r>
              <a:rPr/>
              <a:t>score</a:t>
            </a:r>
            <a:r>
              <a:rPr/>
              <a:t> </a:t>
            </a:r>
            <a:r>
              <a:rPr/>
              <a:t>is</a:t>
            </a:r>
            <a:r>
              <a:rPr/>
              <a:t> </a:t>
            </a:r>
            <a:r>
              <a:rPr/>
              <a:t>a</a:t>
            </a:r>
            <a:r>
              <a:rPr/>
              <a:t> </a:t>
            </a:r>
            <a:r>
              <a:rPr/>
              <a:t>single</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is</a:t>
            </a:r>
            <a:r>
              <a:rPr/>
              <a:t> </a:t>
            </a:r>
            <a:r>
              <a:rPr/>
              <a:t>a</a:t>
            </a:r>
            <a:r>
              <a:rPr/>
              <a:t> </a:t>
            </a:r>
            <a:r>
              <a:rPr/>
              <a:t>picture</a:t>
            </a:r>
            <a:r>
              <a:rPr/>
              <a:t> </a:t>
            </a:r>
            <a:r>
              <a:rPr/>
              <a:t>of</a:t>
            </a:r>
            <a:r>
              <a:rPr/>
              <a:t> </a:t>
            </a:r>
            <a:r>
              <a:rPr/>
              <a:t>the</a:t>
            </a:r>
            <a:r>
              <a:rPr/>
              <a:t> </a:t>
            </a:r>
            <a:r>
              <a:rPr/>
              <a:t>Boynton</a:t>
            </a:r>
            <a:r>
              <a:rPr/>
              <a:t> </a:t>
            </a:r>
            <a:r>
              <a:rPr/>
              <a:t>neighborhood</a:t>
            </a:r>
            <a:r>
              <a:rPr/>
              <a:t> </a:t>
            </a:r>
            <a:r>
              <a:rPr/>
              <a:t>in</a:t>
            </a:r>
            <a:r>
              <a:rPr/>
              <a:t> </a:t>
            </a:r>
            <a:r>
              <a:rPr/>
              <a:t>Detroit,</a:t>
            </a:r>
            <a:r>
              <a:rPr/>
              <a:t> </a:t>
            </a:r>
            <a:r>
              <a:rPr/>
              <a:t>Michigan.</a:t>
            </a:r>
            <a:r>
              <a:rPr/>
              <a:t> </a:t>
            </a:r>
            <a:r>
              <a:rPr/>
              <a:t>It</a:t>
            </a:r>
            <a:r>
              <a:rPr/>
              <a:t> </a:t>
            </a:r>
            <a:r>
              <a:rPr/>
              <a:t>was</a:t>
            </a:r>
            <a:r>
              <a:rPr/>
              <a:t> </a:t>
            </a:r>
            <a:r>
              <a:rPr/>
              <a:t>downloaded</a:t>
            </a:r>
            <a:r>
              <a:rPr/>
              <a:t> </a:t>
            </a:r>
            <a:r>
              <a:rPr/>
              <a:t>from</a:t>
            </a:r>
          </a:p>
          <a:p>
            <a:pPr lvl="0" marL="0" indent="0">
              <a:buNone/>
            </a:pPr>
          </a:p>
          <a:p>
            <a:pPr lvl="0" marL="0" indent="0">
              <a:buNone/>
            </a:pPr>
            <a:r>
              <a:rPr/>
              <a:t>https://en.wikipedia.org/wiki/File:Boynton_neighborhood_Detroit_(Annabelle_Street).jpg</a:t>
            </a:r>
          </a:p>
          <a:p>
            <a:pPr lvl="0" marL="0" indent="0">
              <a:buNone/>
            </a:pPr>
          </a:p>
          <a:p>
            <a:pPr lvl="0" marL="0" indent="0">
              <a:buNone/>
            </a:pPr>
            <a:r>
              <a:rPr/>
              <a:t>and</a:t>
            </a:r>
            <a:r>
              <a:rPr/>
              <a:t> </a:t>
            </a:r>
            <a:r>
              <a:rPr/>
              <a:t>is</a:t>
            </a:r>
            <a:r>
              <a:rPr/>
              <a:t> </a:t>
            </a:r>
            <a:r>
              <a:rPr/>
              <a:t>published</a:t>
            </a:r>
            <a:r>
              <a:rPr/>
              <a:t> </a:t>
            </a:r>
            <a:r>
              <a:rPr/>
              <a:t>under</a:t>
            </a:r>
            <a:r>
              <a:rPr/>
              <a:t> </a:t>
            </a:r>
            <a:r>
              <a:rPr/>
              <a:t>a</a:t>
            </a:r>
            <a:r>
              <a:rPr/>
              <a:t> </a:t>
            </a:r>
            <a:r>
              <a:rPr/>
              <a:t>public</a:t>
            </a:r>
            <a:r>
              <a:rPr/>
              <a:t> </a:t>
            </a:r>
            <a:r>
              <a:rPr/>
              <a:t>domain</a:t>
            </a:r>
            <a:r>
              <a:rPr/>
              <a:t> </a:t>
            </a:r>
            <a:r>
              <a:rPr/>
              <a:t>license.</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is</a:t>
            </a:r>
            <a:r>
              <a:rPr/>
              <a:t> </a:t>
            </a:r>
            <a:r>
              <a:rPr/>
              <a:t>a</a:t>
            </a:r>
            <a:r>
              <a:rPr/>
              <a:t> </a:t>
            </a:r>
            <a:r>
              <a:rPr/>
              <a:t>screenshot</a:t>
            </a:r>
            <a:r>
              <a:rPr/>
              <a:t> </a:t>
            </a:r>
            <a:r>
              <a:rPr/>
              <a:t>from</a:t>
            </a:r>
            <a:r>
              <a:rPr/>
              <a:t> </a:t>
            </a:r>
            <a:r>
              <a:rPr/>
              <a:t>the</a:t>
            </a:r>
            <a:r>
              <a:rPr/>
              <a:t> </a:t>
            </a:r>
            <a:r>
              <a:rPr/>
              <a:t>publication</a:t>
            </a:r>
          </a:p>
          <a:p>
            <a:pPr lvl="0" marL="0" indent="0">
              <a:buNone/>
            </a:pPr>
          </a:p>
          <a:p>
            <a:pPr lvl="0" marL="0" indent="0">
              <a:buNone/>
            </a:pPr>
            <a:r>
              <a:rPr/>
              <a:t>Crum</a:t>
            </a:r>
            <a:r>
              <a:rPr/>
              <a:t> </a:t>
            </a:r>
            <a:r>
              <a:rPr/>
              <a:t>RM,</a:t>
            </a:r>
            <a:r>
              <a:rPr/>
              <a:t> </a:t>
            </a:r>
            <a:r>
              <a:rPr/>
              <a:t>Lillie-Blanton</a:t>
            </a:r>
            <a:r>
              <a:rPr/>
              <a:t> </a:t>
            </a:r>
            <a:r>
              <a:rPr/>
              <a:t>M,</a:t>
            </a:r>
            <a:r>
              <a:rPr/>
              <a:t> </a:t>
            </a:r>
            <a:r>
              <a:rPr/>
              <a:t>Anthony</a:t>
            </a:r>
            <a:r>
              <a:rPr/>
              <a:t> </a:t>
            </a:r>
            <a:r>
              <a:rPr/>
              <a:t>JC.</a:t>
            </a:r>
            <a:r>
              <a:rPr/>
              <a:t> </a:t>
            </a:r>
            <a:r>
              <a:rPr/>
              <a:t>Neighborhood</a:t>
            </a:r>
            <a:r>
              <a:rPr/>
              <a:t> </a:t>
            </a:r>
            <a:r>
              <a:rPr/>
              <a:t>environment</a:t>
            </a:r>
            <a:r>
              <a:rPr/>
              <a:t> </a:t>
            </a:r>
            <a:r>
              <a:rPr/>
              <a:t>and</a:t>
            </a:r>
            <a:r>
              <a:rPr/>
              <a:t> </a:t>
            </a:r>
            <a:r>
              <a:rPr/>
              <a:t>opportunity</a:t>
            </a:r>
            <a:r>
              <a:rPr/>
              <a:t> </a:t>
            </a:r>
            <a:r>
              <a:rPr/>
              <a:t>to</a:t>
            </a:r>
            <a:r>
              <a:rPr/>
              <a:t> </a:t>
            </a:r>
            <a:r>
              <a:rPr/>
              <a:t>use</a:t>
            </a:r>
            <a:r>
              <a:rPr/>
              <a:t> </a:t>
            </a:r>
            <a:r>
              <a:rPr/>
              <a:t>cocaine</a:t>
            </a:r>
            <a:r>
              <a:rPr/>
              <a:t> </a:t>
            </a:r>
            <a:r>
              <a:rPr/>
              <a:t>and</a:t>
            </a:r>
            <a:r>
              <a:rPr/>
              <a:t> </a:t>
            </a:r>
            <a:r>
              <a:rPr/>
              <a:t>other</a:t>
            </a:r>
            <a:r>
              <a:rPr/>
              <a:t> </a:t>
            </a:r>
            <a:r>
              <a:rPr/>
              <a:t>drugs</a:t>
            </a:r>
            <a:r>
              <a:rPr/>
              <a:t> </a:t>
            </a:r>
            <a:r>
              <a:rPr/>
              <a:t>in</a:t>
            </a:r>
            <a:r>
              <a:rPr/>
              <a:t> </a:t>
            </a:r>
            <a:r>
              <a:rPr/>
              <a:t>late</a:t>
            </a:r>
            <a:r>
              <a:rPr/>
              <a:t> </a:t>
            </a:r>
            <a:r>
              <a:rPr/>
              <a:t>childhood</a:t>
            </a:r>
            <a:r>
              <a:rPr/>
              <a:t> </a:t>
            </a:r>
            <a:r>
              <a:rPr/>
              <a:t>and</a:t>
            </a:r>
            <a:r>
              <a:rPr/>
              <a:t> </a:t>
            </a:r>
            <a:r>
              <a:rPr/>
              <a:t>early</a:t>
            </a:r>
            <a:r>
              <a:rPr/>
              <a:t> </a:t>
            </a:r>
            <a:r>
              <a:rPr/>
              <a:t>adolescence.</a:t>
            </a:r>
            <a:r>
              <a:rPr/>
              <a:t> </a:t>
            </a:r>
            <a:r>
              <a:rPr/>
              <a:t>Drug</a:t>
            </a:r>
            <a:r>
              <a:rPr/>
              <a:t> </a:t>
            </a:r>
            <a:r>
              <a:rPr/>
              <a:t>and</a:t>
            </a:r>
            <a:r>
              <a:rPr/>
              <a:t> </a:t>
            </a:r>
            <a:r>
              <a:rPr/>
              <a:t>Alcohol</a:t>
            </a:r>
            <a:r>
              <a:rPr/>
              <a:t> </a:t>
            </a:r>
            <a:r>
              <a:rPr/>
              <a:t>Dependence</a:t>
            </a:r>
            <a:r>
              <a:rPr/>
              <a:t> </a:t>
            </a:r>
            <a:r>
              <a:rPr/>
              <a:t>43</a:t>
            </a:r>
            <a:r>
              <a:rPr/>
              <a:t> </a:t>
            </a:r>
            <a:r>
              <a:rPr/>
              <a:t>(1996)</a:t>
            </a:r>
            <a:r>
              <a:rPr/>
              <a:t> </a:t>
            </a:r>
            <a:r>
              <a:rPr/>
              <a:t>155-161.</a:t>
            </a:r>
          </a:p>
          <a:p>
            <a:pPr lvl="0" marL="0" indent="0">
              <a:buNone/>
            </a:pPr>
          </a:p>
          <a:p>
            <a:pPr lvl="0" marL="0" indent="0">
              <a:buNone/>
            </a:pPr>
            <a:r>
              <a:rPr/>
              <a:t>It</a:t>
            </a:r>
            <a:r>
              <a:rPr/>
              <a:t> </a:t>
            </a:r>
            <a:r>
              <a:rPr/>
              <a:t>is</a:t>
            </a:r>
            <a:r>
              <a:rPr/>
              <a:t> </a:t>
            </a:r>
            <a:r>
              <a:rPr/>
              <a:t>copyrighted</a:t>
            </a:r>
            <a:r>
              <a:rPr/>
              <a:t> </a:t>
            </a:r>
            <a:r>
              <a:rPr/>
              <a:t>and</a:t>
            </a:r>
            <a:r>
              <a:rPr/>
              <a:t> </a:t>
            </a:r>
            <a:r>
              <a:rPr/>
              <a:t>made</a:t>
            </a:r>
            <a:r>
              <a:rPr/>
              <a:t> </a:t>
            </a:r>
            <a:r>
              <a:rPr/>
              <a:t>available</a:t>
            </a:r>
            <a:r>
              <a:rPr/>
              <a:t> </a:t>
            </a:r>
            <a:r>
              <a:rPr/>
              <a:t>here</a:t>
            </a:r>
            <a:r>
              <a:rPr/>
              <a:t> </a:t>
            </a:r>
            <a:r>
              <a:rPr/>
              <a:t>through</a:t>
            </a:r>
            <a:r>
              <a:rPr/>
              <a:t> </a:t>
            </a:r>
            <a:r>
              <a:rPr/>
              <a:t>the</a:t>
            </a:r>
            <a:r>
              <a:rPr/>
              <a:t> </a:t>
            </a:r>
            <a:r>
              <a:rPr/>
              <a:t>“</a:t>
            </a:r>
            <a:r>
              <a:rPr/>
              <a:t>Fair</a:t>
            </a:r>
            <a:r>
              <a:rPr/>
              <a:t> </a:t>
            </a:r>
            <a:r>
              <a:rPr/>
              <a:t>Use</a:t>
            </a:r>
            <a:r>
              <a:rPr/>
              <a:t>”</a:t>
            </a:r>
            <a:r>
              <a:rPr/>
              <a:t> </a:t>
            </a:r>
            <a:r>
              <a:rPr/>
              <a:t>provisions</a:t>
            </a:r>
            <a:r>
              <a:rPr/>
              <a:t> </a:t>
            </a:r>
            <a:r>
              <a:rPr/>
              <a:t>of</a:t>
            </a:r>
            <a:r>
              <a:rPr/>
              <a:t> </a:t>
            </a:r>
            <a:r>
              <a:rPr/>
              <a:t>copyright</a:t>
            </a:r>
            <a:r>
              <a:rPr/>
              <a:t> </a:t>
            </a:r>
            <a:r>
              <a:rPr/>
              <a:t>law.</a:t>
            </a:r>
            <a:r>
              <a:rPr/>
              <a:t> </a:t>
            </a:r>
            <a:r>
              <a:rPr/>
              <a:t>Your</a:t>
            </a:r>
            <a:r>
              <a:rPr/>
              <a:t> </a:t>
            </a:r>
            <a:r>
              <a:rPr/>
              <a:t>use</a:t>
            </a:r>
            <a:r>
              <a:rPr/>
              <a:t> </a:t>
            </a:r>
            <a:r>
              <a:rPr/>
              <a:t>of</a:t>
            </a:r>
            <a:r>
              <a:rPr/>
              <a:t> </a:t>
            </a:r>
            <a:r>
              <a:rPr/>
              <a:t>this</a:t>
            </a:r>
            <a:r>
              <a:rPr/>
              <a:t> </a:t>
            </a:r>
            <a:r>
              <a:rPr/>
              <a:t>image</a:t>
            </a:r>
            <a:r>
              <a:rPr/>
              <a:t> </a:t>
            </a:r>
            <a:r>
              <a:rPr/>
              <a:t>may</a:t>
            </a:r>
            <a:r>
              <a:rPr/>
              <a:t> </a:t>
            </a:r>
            <a:r>
              <a:rPr/>
              <a:t>or</a:t>
            </a:r>
            <a:r>
              <a:rPr/>
              <a:t> </a:t>
            </a:r>
            <a:r>
              <a:rPr/>
              <a:t>may</a:t>
            </a:r>
            <a:r>
              <a:rPr/>
              <a:t> </a:t>
            </a:r>
            <a:r>
              <a:rPr/>
              <a:t>not</a:t>
            </a:r>
            <a:r>
              <a:rPr/>
              <a:t> </a:t>
            </a:r>
            <a:r>
              <a:rPr/>
              <a:t>fall</a:t>
            </a:r>
            <a:r>
              <a:rPr/>
              <a:t> </a:t>
            </a:r>
            <a:r>
              <a:rPr/>
              <a:t>under</a:t>
            </a:r>
            <a:r>
              <a:rPr/>
              <a:t> </a:t>
            </a:r>
            <a:r>
              <a:rPr/>
              <a:t>the</a:t>
            </a:r>
            <a:r>
              <a:rPr/>
              <a:t> </a:t>
            </a:r>
            <a:r>
              <a:rPr/>
              <a:t>Fair</a:t>
            </a:r>
            <a:r>
              <a:rPr/>
              <a:t> </a:t>
            </a:r>
            <a:r>
              <a:rPr/>
              <a:t>Use</a:t>
            </a:r>
            <a:r>
              <a:rPr/>
              <a:t> </a:t>
            </a:r>
            <a:r>
              <a:rPr/>
              <a:t>provisions.</a:t>
            </a:r>
          </a:p>
          <a:p>
            <a:pPr lvl="0" marL="0" indent="0">
              <a:buNone/>
            </a:pPr>
          </a:p>
          <a:p>
            <a:pPr lvl="0" marL="0" indent="0">
              <a:buNone/>
            </a:pPr>
            <a:r>
              <a:rPr/>
              <a:t>This</a:t>
            </a:r>
            <a:r>
              <a:rPr/>
              <a:t> </a:t>
            </a:r>
            <a:r>
              <a:rPr/>
              <a:t>is</a:t>
            </a:r>
            <a:r>
              <a:rPr/>
              <a:t> </a:t>
            </a:r>
            <a:r>
              <a:rPr/>
              <a:t>the</a:t>
            </a:r>
            <a:r>
              <a:rPr/>
              <a:t> </a:t>
            </a:r>
            <a:r>
              <a:rPr/>
              <a:t>Neighborhood</a:t>
            </a:r>
            <a:r>
              <a:rPr/>
              <a:t> </a:t>
            </a:r>
            <a:r>
              <a:rPr/>
              <a:t>Environment</a:t>
            </a:r>
            <a:r>
              <a:rPr/>
              <a:t> </a:t>
            </a:r>
            <a:r>
              <a:rPr/>
              <a:t>Survey.</a:t>
            </a:r>
          </a:p>
          <a:p>
            <a:pPr lvl="0" marL="0" indent="0">
              <a:buNone/>
            </a:pPr>
          </a:p>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I’m</a:t>
            </a:r>
            <a:r>
              <a:rPr/>
              <a:t> </a:t>
            </a:r>
            <a:r>
              <a:rPr/>
              <a:t>going</a:t>
            </a:r>
            <a:r>
              <a:rPr/>
              <a:t> </a:t>
            </a:r>
            <a:r>
              <a:rPr/>
              <a:t>to</a:t>
            </a:r>
            <a:r>
              <a:rPr/>
              <a:t> </a:t>
            </a:r>
            <a:r>
              <a:rPr/>
              <a:t>magnify</a:t>
            </a:r>
            <a:r>
              <a:rPr/>
              <a:t> </a:t>
            </a:r>
            <a:r>
              <a:rPr/>
              <a:t>this</a:t>
            </a:r>
            <a:r>
              <a:rPr/>
              <a:t> </a:t>
            </a:r>
            <a:r>
              <a:rPr/>
              <a:t>in</a:t>
            </a:r>
            <a:r>
              <a:rPr/>
              <a:t> </a:t>
            </a:r>
            <a:r>
              <a:rPr/>
              <a:t>a</a:t>
            </a:r>
            <a:r>
              <a:rPr/>
              <a:t> </a:t>
            </a:r>
            <a:r>
              <a:rPr/>
              <a:t>bit,</a:t>
            </a:r>
            <a:r>
              <a:rPr/>
              <a:t> </a:t>
            </a:r>
            <a:r>
              <a:rPr/>
              <a:t>but</a:t>
            </a:r>
            <a:r>
              <a:rPr/>
              <a:t> </a:t>
            </a:r>
            <a:r>
              <a:rPr/>
              <a:t>notice</a:t>
            </a:r>
            <a:r>
              <a:rPr/>
              <a:t> </a:t>
            </a:r>
            <a:r>
              <a:rPr/>
              <a:t>that</a:t>
            </a:r>
            <a:r>
              <a:rPr/>
              <a:t> </a:t>
            </a:r>
            <a:r>
              <a:rPr/>
              <a:t>this</a:t>
            </a:r>
            <a:r>
              <a:rPr/>
              <a:t> </a:t>
            </a:r>
            <a:r>
              <a:rPr/>
              <a:t>is</a:t>
            </a:r>
            <a:r>
              <a:rPr/>
              <a:t> </a:t>
            </a:r>
            <a:r>
              <a:rPr/>
              <a:t>a</a:t>
            </a:r>
            <a:r>
              <a:rPr/>
              <a:t> </a:t>
            </a:r>
            <a:r>
              <a:rPr/>
              <a:t>series</a:t>
            </a:r>
            <a:r>
              <a:rPr/>
              <a:t> </a:t>
            </a:r>
            <a:r>
              <a:rPr/>
              <a:t>of</a:t>
            </a:r>
            <a:r>
              <a:rPr/>
              <a:t> </a:t>
            </a:r>
            <a:r>
              <a:rPr/>
              <a:t>18</a:t>
            </a:r>
            <a:r>
              <a:rPr/>
              <a:t> </a:t>
            </a:r>
            <a:r>
              <a:rPr/>
              <a:t>true/false</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put</a:t>
            </a:r>
            <a:r>
              <a:rPr/>
              <a:t> </a:t>
            </a:r>
            <a:r>
              <a:rPr/>
              <a:t>in</a:t>
            </a:r>
            <a:r>
              <a:rPr/>
              <a:t> </a:t>
            </a:r>
            <a:r>
              <a:rPr/>
              <a:t>the</a:t>
            </a:r>
            <a:r>
              <a:rPr/>
              <a:t> </a:t>
            </a:r>
            <a:r>
              <a:rPr/>
              <a:t>disgust</a:t>
            </a:r>
            <a:r>
              <a:rPr/>
              <a:t> </a:t>
            </a:r>
            <a:r>
              <a:rPr/>
              <a:t>scale</a:t>
            </a:r>
            <a:r>
              <a:rPr/>
              <a:t> </a:t>
            </a:r>
            <a:r>
              <a:rPr/>
              <a:t>because</a:t>
            </a:r>
            <a:r>
              <a:rPr/>
              <a:t> </a:t>
            </a:r>
            <a:r>
              <a:rPr/>
              <a:t>it</a:t>
            </a:r>
            <a:r>
              <a:rPr/>
              <a:t> </a:t>
            </a:r>
            <a:r>
              <a:rPr/>
              <a:t>is</a:t>
            </a:r>
            <a:r>
              <a:rPr/>
              <a:t> </a:t>
            </a:r>
            <a:r>
              <a:rPr/>
              <a:t>the</a:t>
            </a:r>
            <a:r>
              <a:rPr/>
              <a:t> </a:t>
            </a:r>
            <a:r>
              <a:rPr/>
              <a:t>perfect</a:t>
            </a:r>
            <a:r>
              <a:rPr/>
              <a:t> </a:t>
            </a:r>
            <a:r>
              <a:rPr/>
              <a:t>example</a:t>
            </a:r>
            <a:r>
              <a:rPr/>
              <a:t> </a:t>
            </a:r>
            <a:r>
              <a:rPr/>
              <a:t>of</a:t>
            </a:r>
            <a:r>
              <a:rPr/>
              <a:t> </a:t>
            </a:r>
            <a:r>
              <a:rPr/>
              <a:t>a</a:t>
            </a:r>
            <a:r>
              <a:rPr/>
              <a:t> </a:t>
            </a:r>
            <a:r>
              <a:rPr/>
              <a:t>psychological</a:t>
            </a:r>
            <a:r>
              <a:rPr/>
              <a:t> </a:t>
            </a:r>
            <a:r>
              <a:rPr/>
              <a:t>construct.</a:t>
            </a:r>
          </a:p>
          <a:p>
            <a:pPr lvl="0" marL="0" indent="0">
              <a:buNone/>
            </a:pPr>
          </a:p>
          <a:p>
            <a:pPr lvl="0" marL="0" indent="0">
              <a:buNone/>
            </a:pPr>
            <a:r>
              <a:rPr/>
              <a:t>But</a:t>
            </a:r>
            <a:r>
              <a:rPr/>
              <a:t> </a:t>
            </a:r>
            <a:r>
              <a:rPr/>
              <a:t>is</a:t>
            </a:r>
            <a:r>
              <a:rPr/>
              <a:t> </a:t>
            </a:r>
            <a:r>
              <a:rPr/>
              <a:t>it</a:t>
            </a:r>
            <a:r>
              <a:rPr/>
              <a:t> </a:t>
            </a:r>
            <a:r>
              <a:rPr/>
              <a:t>a</a:t>
            </a:r>
            <a:r>
              <a:rPr/>
              <a:t> </a:t>
            </a:r>
            <a:r>
              <a:rPr/>
              <a:t>self</a:t>
            </a:r>
            <a:r>
              <a:rPr/>
              <a:t> </a:t>
            </a:r>
            <a:r>
              <a:rPr/>
              <a:t>report</a:t>
            </a:r>
            <a:r>
              <a:rPr/>
              <a:t> </a:t>
            </a:r>
            <a:r>
              <a:rPr/>
              <a:t>or</a:t>
            </a:r>
            <a:r>
              <a:rPr/>
              <a:t> </a:t>
            </a:r>
            <a:r>
              <a:rPr/>
              <a:t>a</a:t>
            </a:r>
            <a:r>
              <a:rPr/>
              <a:t> </a:t>
            </a:r>
            <a:r>
              <a:rPr/>
              <a:t>researcher</a:t>
            </a:r>
            <a:r>
              <a:rPr/>
              <a:t> </a:t>
            </a:r>
            <a:r>
              <a:rPr/>
              <a:t>evaluation?</a:t>
            </a:r>
          </a:p>
          <a:p>
            <a:pPr lvl="0" marL="0" indent="0">
              <a:buNone/>
            </a:pPr>
          </a:p>
          <a:p>
            <a:pPr lvl="0" marL="0" indent="0">
              <a:buNone/>
            </a:pPr>
            <a:r>
              <a:rPr/>
              <a:t>Is</a:t>
            </a:r>
            <a:r>
              <a:rPr/>
              <a:t> </a:t>
            </a:r>
            <a:r>
              <a:rPr/>
              <a:t>is</a:t>
            </a:r>
            <a:r>
              <a:rPr/>
              <a:t> </a:t>
            </a:r>
            <a:r>
              <a:rPr/>
              <a:t>a</a:t>
            </a:r>
            <a:r>
              <a:rPr/>
              <a:t> </a:t>
            </a:r>
            <a:r>
              <a:rPr/>
              <a:t>composite</a:t>
            </a:r>
            <a:r>
              <a:rPr/>
              <a:t> </a:t>
            </a:r>
            <a:r>
              <a:rPr/>
              <a:t>measure</a:t>
            </a:r>
            <a:r>
              <a:rPr/>
              <a:t> </a:t>
            </a:r>
            <a:r>
              <a:rPr/>
              <a:t>or</a:t>
            </a:r>
            <a:r>
              <a:rPr/>
              <a:t> </a:t>
            </a:r>
            <a:r>
              <a:rPr/>
              <a:t>a</a:t>
            </a:r>
            <a:r>
              <a:rPr/>
              <a:t> </a:t>
            </a:r>
            <a:r>
              <a:rPr/>
              <a:t>single</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a:t>
            </a:r>
            <a:r>
              <a:rPr/>
              <a:t> </a:t>
            </a:r>
            <a:r>
              <a:rPr/>
              <a:t>far,</a:t>
            </a:r>
            <a:r>
              <a:rPr/>
              <a:t> </a:t>
            </a:r>
            <a:r>
              <a:rPr/>
              <a:t>you’ve</a:t>
            </a:r>
            <a:r>
              <a:rPr/>
              <a:t> </a:t>
            </a:r>
            <a:r>
              <a:rPr/>
              <a:t>seen</a:t>
            </a:r>
            <a:r>
              <a:rPr/>
              <a:t> </a:t>
            </a:r>
            <a:r>
              <a:rPr/>
              <a:t>five</a:t>
            </a:r>
            <a:r>
              <a:rPr/>
              <a:t> </a:t>
            </a:r>
            <a:r>
              <a:rPr/>
              <a:t>case</a:t>
            </a:r>
            <a:r>
              <a:rPr/>
              <a:t> </a:t>
            </a:r>
            <a:r>
              <a:rPr/>
              <a:t>studies</a:t>
            </a:r>
            <a:r>
              <a:rPr/>
              <a:t> </a:t>
            </a:r>
            <a:r>
              <a:rPr/>
              <a:t>and</a:t>
            </a:r>
            <a:r>
              <a:rPr/>
              <a:t> </a:t>
            </a:r>
            <a:r>
              <a:rPr/>
              <a:t>discussed</a:t>
            </a:r>
            <a:r>
              <a:rPr/>
              <a:t> </a:t>
            </a:r>
            <a:r>
              <a:rPr/>
              <a:t>where</a:t>
            </a:r>
            <a:r>
              <a:rPr/>
              <a:t> </a:t>
            </a:r>
            <a:r>
              <a:rPr/>
              <a:t>they</a:t>
            </a:r>
            <a:r>
              <a:rPr/>
              <a:t> </a:t>
            </a:r>
            <a:r>
              <a:rPr/>
              <a:t>fit</a:t>
            </a:r>
            <a:r>
              <a:rPr/>
              <a:t> </a:t>
            </a:r>
            <a:r>
              <a:rPr/>
              <a:t>among</a:t>
            </a:r>
            <a:r>
              <a:rPr/>
              <a:t> </a:t>
            </a:r>
            <a:r>
              <a:rPr/>
              <a:t>the</a:t>
            </a:r>
            <a:r>
              <a:rPr/>
              <a:t> </a:t>
            </a:r>
            <a:r>
              <a:rPr/>
              <a:t>three</a:t>
            </a:r>
            <a:r>
              <a:rPr/>
              <a:t> </a:t>
            </a:r>
            <a:r>
              <a:rPr/>
              <a:t>dichotomies.</a:t>
            </a:r>
            <a:r>
              <a:rPr/>
              <a:t> </a:t>
            </a:r>
            <a:r>
              <a:rPr/>
              <a:t>Next,</a:t>
            </a:r>
            <a:r>
              <a:rPr/>
              <a:t> </a:t>
            </a:r>
            <a:r>
              <a:rPr/>
              <a:t>you’ll</a:t>
            </a:r>
            <a:r>
              <a:rPr/>
              <a:t> </a:t>
            </a:r>
            <a:r>
              <a:rPr/>
              <a:t>see</a:t>
            </a:r>
            <a:r>
              <a:rPr/>
              <a:t> </a:t>
            </a:r>
            <a:r>
              <a:rPr/>
              <a:t>various</a:t>
            </a:r>
            <a:r>
              <a:rPr/>
              <a:t> </a:t>
            </a:r>
            <a:r>
              <a:rPr/>
              <a:t>approaches</a:t>
            </a:r>
            <a:r>
              <a:rPr/>
              <a:t> </a:t>
            </a:r>
            <a:r>
              <a:rPr/>
              <a:t>to</a:t>
            </a:r>
            <a:r>
              <a:rPr/>
              <a:t> </a:t>
            </a:r>
            <a:r>
              <a:rPr/>
              <a:t>reliability</a:t>
            </a:r>
            <a:r>
              <a:rPr/>
              <a:t> </a:t>
            </a:r>
            <a:r>
              <a:rPr/>
              <a:t>and</a:t>
            </a:r>
            <a:r>
              <a:rPr/>
              <a:t> </a:t>
            </a:r>
            <a:r>
              <a:rPr/>
              <a:t>when</a:t>
            </a:r>
            <a:r>
              <a:rPr/>
              <a:t> </a:t>
            </a:r>
            <a:r>
              <a:rPr/>
              <a:t>you</a:t>
            </a:r>
            <a:r>
              <a:rPr/>
              <a:t> </a:t>
            </a:r>
            <a:r>
              <a:rPr/>
              <a:t>can</a:t>
            </a:r>
            <a:r>
              <a:rPr/>
              <a:t> </a:t>
            </a:r>
            <a:r>
              <a:rPr/>
              <a:t>or</a:t>
            </a:r>
            <a:r>
              <a:rPr/>
              <a:t> </a:t>
            </a:r>
            <a:r>
              <a:rPr/>
              <a:t>cannot</a:t>
            </a:r>
            <a:r>
              <a:rPr/>
              <a:t> </a:t>
            </a:r>
            <a:r>
              <a:rPr/>
              <a:t>use</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This</a:t>
            </a:r>
            <a:r>
              <a:rPr/>
              <a:t> </a:t>
            </a:r>
            <a:r>
              <a:rPr/>
              <a:t>is</a:t>
            </a:r>
            <a:r>
              <a:rPr/>
              <a:t> </a:t>
            </a:r>
            <a:r>
              <a:rPr/>
              <a:t>very</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a:p>
            <a:pPr lvl="0" marL="0" indent="0">
              <a:buNone/>
            </a:pPr>
          </a:p>
          <a:p>
            <a:pPr lvl="0" marL="0" indent="0">
              <a:buNone/>
            </a:pPr>
            <a:r>
              <a:rPr/>
              <a:t>Test-retest</a:t>
            </a:r>
            <a:r>
              <a:rPr/>
              <a:t> </a:t>
            </a:r>
            <a:r>
              <a:rPr/>
              <a:t>reliability</a:t>
            </a:r>
            <a:r>
              <a:rPr/>
              <a:t> </a:t>
            </a:r>
            <a:r>
              <a:rPr/>
              <a:t>works</a:t>
            </a:r>
            <a:r>
              <a:rPr/>
              <a:t> </a:t>
            </a:r>
            <a:r>
              <a:rPr/>
              <a:t>well</a:t>
            </a:r>
            <a:r>
              <a:rPr/>
              <a:t> </a:t>
            </a:r>
            <a:r>
              <a:rPr/>
              <a:t>for</a:t>
            </a:r>
            <a:r>
              <a:rPr/>
              <a:t> </a:t>
            </a:r>
            <a:r>
              <a:rPr/>
              <a:t>any</a:t>
            </a:r>
            <a:r>
              <a:rPr/>
              <a:t> </a:t>
            </a:r>
            <a:r>
              <a:rPr/>
              <a:t>type</a:t>
            </a:r>
            <a:r>
              <a:rPr/>
              <a:t> </a:t>
            </a:r>
            <a:r>
              <a:rPr/>
              <a:t>of</a:t>
            </a:r>
            <a:r>
              <a:rPr/>
              <a:t> </a:t>
            </a:r>
            <a:r>
              <a:rPr/>
              <a:t>measure.</a:t>
            </a:r>
            <a:r>
              <a:rPr/>
              <a:t> </a:t>
            </a:r>
            <a:r>
              <a:rPr/>
              <a:t>But</a:t>
            </a:r>
            <a:r>
              <a:rPr/>
              <a:t> </a:t>
            </a:r>
            <a:r>
              <a:rPr/>
              <a:t>it</a:t>
            </a:r>
            <a:r>
              <a:rPr/>
              <a:t> </a:t>
            </a:r>
            <a:r>
              <a:rPr/>
              <a:t>can’t</a:t>
            </a:r>
            <a:r>
              <a:rPr/>
              <a:t> </a:t>
            </a:r>
            <a:r>
              <a:rPr/>
              <a:t>always</a:t>
            </a:r>
            <a:r>
              <a:rPr/>
              <a:t> </a:t>
            </a:r>
            <a:r>
              <a:rPr/>
              <a:t>be</a:t>
            </a:r>
            <a:r>
              <a:rPr/>
              <a:t> </a:t>
            </a:r>
            <a:r>
              <a:rPr/>
              <a:t>applied.</a:t>
            </a:r>
            <a:r>
              <a:rPr/>
              <a:t> </a:t>
            </a:r>
            <a:r>
              <a:rPr/>
              <a:t>The</a:t>
            </a:r>
            <a:r>
              <a:rPr/>
              <a:t> </a:t>
            </a:r>
            <a:r>
              <a:rPr/>
              <a:t>Apgar</a:t>
            </a:r>
            <a:r>
              <a:rPr/>
              <a:t> </a:t>
            </a:r>
            <a:r>
              <a:rPr/>
              <a:t>score</a:t>
            </a:r>
            <a:r>
              <a:rPr/>
              <a:t> </a:t>
            </a:r>
            <a:r>
              <a:rPr/>
              <a:t>has</a:t>
            </a:r>
            <a:r>
              <a:rPr/>
              <a:t> </a:t>
            </a:r>
            <a:r>
              <a:rPr/>
              <a:t>to</a:t>
            </a:r>
            <a:r>
              <a:rPr/>
              <a:t> </a:t>
            </a:r>
            <a:r>
              <a:rPr/>
              <a:t>be</a:t>
            </a:r>
            <a:r>
              <a:rPr/>
              <a:t> </a:t>
            </a:r>
            <a:r>
              <a:rPr/>
              <a:t>measured</a:t>
            </a:r>
            <a:r>
              <a:rPr/>
              <a:t> </a:t>
            </a:r>
            <a:r>
              <a:rPr/>
              <a:t>at</a:t>
            </a:r>
            <a:r>
              <a:rPr/>
              <a:t> </a:t>
            </a:r>
            <a:r>
              <a:rPr/>
              <a:t>the</a:t>
            </a:r>
            <a:r>
              <a:rPr/>
              <a:t> </a:t>
            </a:r>
            <a:r>
              <a:rPr/>
              <a:t>time</a:t>
            </a:r>
            <a:r>
              <a:rPr/>
              <a:t> </a:t>
            </a:r>
            <a:r>
              <a:rPr/>
              <a:t>of</a:t>
            </a:r>
            <a:r>
              <a:rPr/>
              <a:t> </a:t>
            </a:r>
            <a:r>
              <a:rPr/>
              <a:t>birth.</a:t>
            </a:r>
            <a:r>
              <a:rPr/>
              <a:t> </a:t>
            </a:r>
            <a:r>
              <a:rPr/>
              <a:t>If</a:t>
            </a:r>
            <a:r>
              <a:rPr/>
              <a:t> </a:t>
            </a:r>
            <a:r>
              <a:rPr/>
              <a:t>the</a:t>
            </a:r>
            <a:r>
              <a:rPr/>
              <a:t> </a:t>
            </a:r>
            <a:r>
              <a:rPr/>
              <a:t>baby</a:t>
            </a:r>
            <a:r>
              <a:rPr/>
              <a:t> </a:t>
            </a:r>
            <a:r>
              <a:rPr/>
              <a:t>is</a:t>
            </a:r>
            <a:r>
              <a:rPr/>
              <a:t> </a:t>
            </a:r>
            <a:r>
              <a:rPr/>
              <a:t>blue,</a:t>
            </a:r>
            <a:r>
              <a:rPr/>
              <a:t> </a:t>
            </a:r>
            <a:r>
              <a:rPr/>
              <a:t>limp,</a:t>
            </a:r>
            <a:r>
              <a:rPr/>
              <a:t> </a:t>
            </a:r>
            <a:r>
              <a:rPr/>
              <a:t>and</a:t>
            </a:r>
            <a:r>
              <a:rPr/>
              <a:t> </a:t>
            </a:r>
            <a:r>
              <a:rPr/>
              <a:t>unresponsive</a:t>
            </a:r>
            <a:r>
              <a:rPr/>
              <a:t> </a:t>
            </a:r>
            <a:r>
              <a:rPr/>
              <a:t>after</a:t>
            </a:r>
            <a:r>
              <a:rPr/>
              <a:t> </a:t>
            </a:r>
            <a:r>
              <a:rPr/>
              <a:t>three</a:t>
            </a:r>
            <a:r>
              <a:rPr/>
              <a:t> </a:t>
            </a:r>
            <a:r>
              <a:rPr/>
              <a:t>hours,</a:t>
            </a:r>
            <a:r>
              <a:rPr/>
              <a:t> </a:t>
            </a:r>
            <a:r>
              <a:rPr/>
              <a:t>that’s</a:t>
            </a:r>
            <a:r>
              <a:rPr/>
              <a:t> </a:t>
            </a:r>
            <a:r>
              <a:rPr/>
              <a:t>not</a:t>
            </a:r>
            <a:r>
              <a:rPr/>
              <a:t> </a:t>
            </a:r>
            <a:r>
              <a:rPr/>
              <a:t>quite</a:t>
            </a:r>
            <a:r>
              <a:rPr/>
              <a:t> </a:t>
            </a:r>
            <a:r>
              <a:rPr/>
              <a:t>the</a:t>
            </a:r>
            <a:r>
              <a:rPr/>
              <a:t> </a:t>
            </a:r>
            <a:r>
              <a:rPr/>
              <a:t>same</a:t>
            </a:r>
            <a:r>
              <a:rPr/>
              <a:t> </a:t>
            </a:r>
            <a:r>
              <a:rPr/>
              <a:t>as</a:t>
            </a:r>
            <a:r>
              <a:rPr/>
              <a:t> </a:t>
            </a:r>
            <a:r>
              <a:rPr/>
              <a:t>the</a:t>
            </a:r>
            <a:r>
              <a:rPr/>
              <a:t> </a:t>
            </a:r>
            <a:r>
              <a:rPr/>
              <a:t>same</a:t>
            </a:r>
            <a:r>
              <a:rPr/>
              <a:t> </a:t>
            </a:r>
            <a:r>
              <a:rPr/>
              <a:t>occuring</a:t>
            </a:r>
            <a:r>
              <a:rPr/>
              <a:t> </a:t>
            </a:r>
            <a:r>
              <a:rPr/>
              <a:t>right</a:t>
            </a:r>
            <a:r>
              <a:rPr/>
              <a:t> </a:t>
            </a:r>
            <a:r>
              <a:rPr/>
              <a:t>after</a:t>
            </a:r>
            <a:r>
              <a:rPr/>
              <a:t> </a:t>
            </a:r>
            <a:r>
              <a:rPr/>
              <a:t>birth.</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internal</a:t>
            </a:r>
            <a:r>
              <a:rPr/>
              <a:t> </a:t>
            </a:r>
            <a:r>
              <a:rPr/>
              <a:t>consistency</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This</a:t>
            </a:r>
            <a:r>
              <a:rPr/>
              <a:t> </a:t>
            </a:r>
            <a:r>
              <a:rPr/>
              <a:t>is</a:t>
            </a:r>
            <a:r>
              <a:rPr/>
              <a:t> </a:t>
            </a:r>
            <a:r>
              <a:rPr/>
              <a:t>most</a:t>
            </a:r>
            <a:r>
              <a:rPr/>
              <a:t> </a:t>
            </a:r>
            <a:r>
              <a:rPr/>
              <a:t>commonly</a:t>
            </a:r>
            <a:r>
              <a:rPr/>
              <a:t> </a:t>
            </a:r>
            <a:r>
              <a:rPr/>
              <a:t>done</a:t>
            </a:r>
            <a:r>
              <a:rPr/>
              <a:t> </a:t>
            </a:r>
            <a:r>
              <a:rPr/>
              <a:t>with</a:t>
            </a:r>
            <a:r>
              <a:rPr/>
              <a:t> </a:t>
            </a:r>
            <a:r>
              <a:rPr/>
              <a:t>a</a:t>
            </a:r>
            <a:r>
              <a:rPr/>
              <a:t> </a:t>
            </a:r>
            <a:r>
              <a:rPr/>
              <a:t>statistic</a:t>
            </a:r>
            <a:r>
              <a:rPr/>
              <a:t> </a:t>
            </a:r>
            <a:r>
              <a:rPr/>
              <a:t>known</a:t>
            </a:r>
            <a:r>
              <a:rPr/>
              <a:t> </a:t>
            </a:r>
            <a:r>
              <a:rPr/>
              <a:t>as</a:t>
            </a:r>
            <a:r>
              <a:rPr/>
              <a:t> </a:t>
            </a:r>
            <a:r>
              <a:rPr/>
              <a:t>Cronbach’s</a:t>
            </a:r>
            <a:r>
              <a:rPr/>
              <a:t> </a:t>
            </a:r>
            <a:r>
              <a:rPr/>
              <a:t>alpha.</a:t>
            </a:r>
            <a:r>
              <a:rPr/>
              <a:t> </a:t>
            </a:r>
            <a:r>
              <a:rPr/>
              <a:t>I</a:t>
            </a:r>
            <a:r>
              <a:rPr/>
              <a:t> </a:t>
            </a:r>
            <a:r>
              <a:rPr/>
              <a:t>will</a:t>
            </a:r>
            <a:r>
              <a:rPr/>
              <a:t> </a:t>
            </a:r>
            <a:r>
              <a:rPr/>
              <a:t>not</a:t>
            </a:r>
            <a:r>
              <a:rPr/>
              <a:t> </a:t>
            </a:r>
            <a:r>
              <a:rPr/>
              <a:t>define</a:t>
            </a:r>
            <a:r>
              <a:rPr/>
              <a:t> </a:t>
            </a:r>
            <a:r>
              <a:rPr/>
              <a:t>it</a:t>
            </a:r>
            <a:r>
              <a:rPr/>
              <a:t> </a:t>
            </a:r>
            <a:r>
              <a:rPr/>
              <a:t>here,</a:t>
            </a:r>
            <a:r>
              <a:rPr/>
              <a:t> </a:t>
            </a:r>
            <a:r>
              <a:rPr/>
              <a:t>but</a:t>
            </a:r>
            <a:r>
              <a:rPr/>
              <a:t> </a:t>
            </a:r>
            <a:r>
              <a:rPr/>
              <a:t>you</a:t>
            </a:r>
            <a:r>
              <a:rPr/>
              <a:t> </a:t>
            </a:r>
            <a:r>
              <a:rPr/>
              <a:t>can</a:t>
            </a:r>
            <a:r>
              <a:rPr/>
              <a:t> </a:t>
            </a:r>
            <a:r>
              <a:rPr/>
              <a:t>find</a:t>
            </a:r>
            <a:r>
              <a:rPr/>
              <a:t> </a:t>
            </a:r>
            <a:r>
              <a:rPr/>
              <a:t>the</a:t>
            </a:r>
            <a:r>
              <a:rPr/>
              <a:t> </a:t>
            </a:r>
            <a:r>
              <a:rPr/>
              <a:t>formula</a:t>
            </a:r>
            <a:r>
              <a:rPr/>
              <a:t> </a:t>
            </a:r>
            <a:r>
              <a:rPr/>
              <a:t>on</a:t>
            </a:r>
            <a:r>
              <a:rPr/>
              <a:t> </a:t>
            </a:r>
            <a:r>
              <a:rPr/>
              <a:t>the</a:t>
            </a:r>
            <a:r>
              <a:rPr/>
              <a:t> </a:t>
            </a:r>
            <a:r>
              <a:rPr/>
              <a:t>web.</a:t>
            </a:r>
          </a:p>
          <a:p>
            <a:pPr lvl="0" marL="0" indent="0">
              <a:buNone/>
            </a:pPr>
          </a:p>
          <a:p>
            <a:pPr lvl="0" marL="0" indent="0">
              <a:buNone/>
            </a:pPr>
            <a:r>
              <a:rPr/>
              <a:t>There</a:t>
            </a:r>
            <a:r>
              <a:rPr/>
              <a:t> </a:t>
            </a:r>
            <a:r>
              <a:rPr/>
              <a:t>are</a:t>
            </a:r>
            <a:r>
              <a:rPr/>
              <a:t> </a:t>
            </a:r>
            <a:r>
              <a:rPr/>
              <a:t>some</a:t>
            </a:r>
            <a:r>
              <a:rPr/>
              <a:t> </a:t>
            </a:r>
            <a:r>
              <a:rPr/>
              <a:t>close</a:t>
            </a:r>
            <a:r>
              <a:rPr/>
              <a:t> </a:t>
            </a:r>
            <a:r>
              <a:rPr/>
              <a:t>cousins</a:t>
            </a:r>
            <a:r>
              <a:rPr/>
              <a:t> </a:t>
            </a:r>
            <a:r>
              <a:rPr/>
              <a:t>to</a:t>
            </a:r>
            <a:r>
              <a:rPr/>
              <a:t> </a:t>
            </a:r>
            <a:r>
              <a:rPr/>
              <a:t>Cronbach’s</a:t>
            </a:r>
            <a:r>
              <a:rPr/>
              <a:t> </a:t>
            </a:r>
            <a:r>
              <a:rPr/>
              <a:t>alpha,</a:t>
            </a:r>
            <a:r>
              <a:rPr/>
              <a:t> </a:t>
            </a:r>
            <a:r>
              <a:rPr/>
              <a:t>such</a:t>
            </a:r>
            <a:r>
              <a:rPr/>
              <a:t> </a:t>
            </a:r>
            <a:r>
              <a:rPr/>
              <a:t>as</a:t>
            </a:r>
            <a:r>
              <a:rPr/>
              <a:t> </a:t>
            </a:r>
            <a:r>
              <a:rPr/>
              <a:t>the</a:t>
            </a:r>
            <a:r>
              <a:rPr/>
              <a:t> </a:t>
            </a:r>
            <a:r>
              <a:rPr/>
              <a:t>split</a:t>
            </a:r>
            <a:r>
              <a:rPr/>
              <a:t> </a:t>
            </a:r>
            <a:r>
              <a:rPr/>
              <a:t>half</a:t>
            </a:r>
            <a:r>
              <a:rPr/>
              <a:t> </a:t>
            </a:r>
            <a:r>
              <a:rPr/>
              <a:t>correlation</a:t>
            </a:r>
            <a:r>
              <a:rPr/>
              <a:t> </a:t>
            </a:r>
            <a:r>
              <a:rPr/>
              <a:t>and</a:t>
            </a:r>
            <a:r>
              <a:rPr/>
              <a:t> </a:t>
            </a:r>
            <a:r>
              <a:rPr/>
              <a:t>Kuder-Richardson</a:t>
            </a:r>
            <a:r>
              <a:rPr/>
              <a:t> </a:t>
            </a:r>
            <a:r>
              <a:rPr/>
              <a:t>20</a:t>
            </a:r>
            <a:r>
              <a:rPr/>
              <a:t> </a:t>
            </a:r>
            <a:r>
              <a:rPr/>
              <a:t>but</a:t>
            </a:r>
            <a:r>
              <a:rPr/>
              <a:t> </a:t>
            </a:r>
            <a:r>
              <a:rPr/>
              <a:t>don’t</a:t>
            </a:r>
            <a:r>
              <a:rPr/>
              <a:t> </a:t>
            </a:r>
            <a:r>
              <a:rPr/>
              <a:t>worry</a:t>
            </a:r>
            <a:r>
              <a:rPr/>
              <a:t> </a:t>
            </a:r>
            <a:r>
              <a:rPr/>
              <a:t>about</a:t>
            </a:r>
            <a:r>
              <a:rPr/>
              <a:t> </a:t>
            </a:r>
            <a:r>
              <a:rPr/>
              <a:t>these</a:t>
            </a:r>
            <a:r>
              <a:rPr/>
              <a:t> </a:t>
            </a:r>
            <a:r>
              <a:rPr/>
              <a:t>variations.</a:t>
            </a:r>
          </a:p>
          <a:p>
            <a:pPr lvl="0" marL="0" indent="0">
              <a:buNone/>
            </a:pPr>
          </a:p>
          <a:p>
            <a:pPr lvl="0" marL="0" indent="0">
              <a:buNone/>
            </a:pPr>
            <a:r>
              <a:rPr/>
              <a:t>You</a:t>
            </a:r>
            <a:r>
              <a:rPr/>
              <a:t> </a:t>
            </a:r>
            <a:r>
              <a:rPr/>
              <a:t>can</a:t>
            </a:r>
            <a:r>
              <a:rPr/>
              <a:t> </a:t>
            </a:r>
            <a:r>
              <a:rPr/>
              <a:t>only</a:t>
            </a:r>
            <a:r>
              <a:rPr/>
              <a:t> </a:t>
            </a:r>
            <a:r>
              <a:rPr/>
              <a:t>use</a:t>
            </a:r>
            <a:r>
              <a:rPr/>
              <a:t> </a:t>
            </a:r>
            <a:r>
              <a:rPr/>
              <a:t>Cronbach’s</a:t>
            </a:r>
            <a:r>
              <a:rPr/>
              <a:t> </a:t>
            </a:r>
            <a:r>
              <a:rPr/>
              <a:t>alpha</a:t>
            </a:r>
            <a:r>
              <a:rPr/>
              <a:t> </a:t>
            </a:r>
            <a:r>
              <a:rPr/>
              <a:t>or</a:t>
            </a:r>
            <a:r>
              <a:rPr/>
              <a:t> </a:t>
            </a:r>
            <a:r>
              <a:rPr/>
              <a:t>any</a:t>
            </a:r>
            <a:r>
              <a:rPr/>
              <a:t> </a:t>
            </a:r>
            <a:r>
              <a:rPr/>
              <a:t>of</a:t>
            </a:r>
            <a:r>
              <a:rPr/>
              <a:t> </a:t>
            </a:r>
            <a:r>
              <a:rPr/>
              <a:t>its</a:t>
            </a:r>
            <a:r>
              <a:rPr/>
              <a:t> </a:t>
            </a:r>
            <a:r>
              <a:rPr/>
              <a:t>variants</a:t>
            </a:r>
            <a:r>
              <a:rPr/>
              <a:t> </a:t>
            </a:r>
            <a:r>
              <a:rPr/>
              <a:t>for</a:t>
            </a:r>
            <a:r>
              <a:rPr/>
              <a:t> </a:t>
            </a:r>
            <a:r>
              <a:rPr/>
              <a:t>composite</a:t>
            </a:r>
            <a:r>
              <a:rPr/>
              <a:t> </a:t>
            </a:r>
            <a:r>
              <a:rPr/>
              <a:t>measurements.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have</a:t>
            </a:r>
            <a:r>
              <a:rPr/>
              <a:t> </a:t>
            </a:r>
            <a:r>
              <a:rPr/>
              <a:t>never</a:t>
            </a:r>
            <a:r>
              <a:rPr/>
              <a:t> </a:t>
            </a:r>
            <a:r>
              <a:rPr/>
              <a:t>liked</a:t>
            </a:r>
            <a:r>
              <a:rPr/>
              <a:t> </a:t>
            </a:r>
            <a:r>
              <a:rPr/>
              <a:t>Cronbach’s</a:t>
            </a:r>
            <a:r>
              <a:rPr/>
              <a:t> </a:t>
            </a:r>
            <a:r>
              <a:rPr/>
              <a:t>alpha.</a:t>
            </a:r>
            <a:r>
              <a:rPr/>
              <a:t> </a:t>
            </a:r>
            <a:r>
              <a:rPr/>
              <a:t>It</a:t>
            </a:r>
            <a:r>
              <a:rPr/>
              <a:t> </a:t>
            </a:r>
            <a:r>
              <a:rPr/>
              <a:t>is</a:t>
            </a:r>
            <a:r>
              <a:rPr/>
              <a:t> </a:t>
            </a:r>
            <a:r>
              <a:rPr/>
              <a:t>easy</a:t>
            </a:r>
            <a:r>
              <a:rPr/>
              <a:t> </a:t>
            </a:r>
            <a:r>
              <a:rPr/>
              <a:t>to</a:t>
            </a:r>
            <a:r>
              <a:rPr/>
              <a:t> </a:t>
            </a:r>
            <a:r>
              <a:rPr/>
              <a:t>compute.</a:t>
            </a:r>
            <a:r>
              <a:rPr/>
              <a:t> </a:t>
            </a:r>
            <a:r>
              <a:rPr/>
              <a:t>Too</a:t>
            </a:r>
            <a:r>
              <a:rPr/>
              <a:t> </a:t>
            </a:r>
            <a:r>
              <a:rPr/>
              <a:t>easy.</a:t>
            </a:r>
            <a:r>
              <a:rPr/>
              <a:t> </a:t>
            </a:r>
            <a:r>
              <a:rPr/>
              <a:t>I</a:t>
            </a:r>
            <a:r>
              <a:rPr/>
              <a:t> </a:t>
            </a:r>
            <a:r>
              <a:rPr/>
              <a:t>think</a:t>
            </a:r>
            <a:r>
              <a:rPr/>
              <a:t> </a:t>
            </a:r>
            <a:r>
              <a:rPr/>
              <a:t>people</a:t>
            </a:r>
            <a:r>
              <a:rPr/>
              <a:t> </a:t>
            </a:r>
            <a:r>
              <a:rPr/>
              <a:t>rely</a:t>
            </a:r>
            <a:r>
              <a:rPr/>
              <a:t> </a:t>
            </a:r>
            <a:r>
              <a:rPr/>
              <a:t>on</a:t>
            </a:r>
            <a:r>
              <a:rPr/>
              <a:t> </a:t>
            </a:r>
            <a:r>
              <a:rPr/>
              <a:t>it</a:t>
            </a:r>
            <a:r>
              <a:rPr/>
              <a:t> </a:t>
            </a:r>
            <a:r>
              <a:rPr/>
              <a:t>because</a:t>
            </a:r>
            <a:r>
              <a:rPr/>
              <a:t> </a:t>
            </a:r>
            <a:r>
              <a:rPr/>
              <a:t>they</a:t>
            </a:r>
            <a:r>
              <a:rPr/>
              <a:t> </a:t>
            </a:r>
            <a:r>
              <a:rPr/>
              <a:t>did</a:t>
            </a:r>
            <a:r>
              <a:rPr/>
              <a:t> </a:t>
            </a:r>
            <a:r>
              <a:rPr/>
              <a:t>not</a:t>
            </a:r>
            <a:r>
              <a:rPr/>
              <a:t> </a:t>
            </a:r>
            <a:r>
              <a:rPr/>
              <a:t>want</a:t>
            </a:r>
            <a:r>
              <a:rPr/>
              <a:t> </a:t>
            </a:r>
            <a:r>
              <a:rPr/>
              <a:t>to</a:t>
            </a:r>
            <a:r>
              <a:rPr/>
              <a:t> </a:t>
            </a:r>
            <a:r>
              <a:rPr/>
              <a:t>take</a:t>
            </a:r>
            <a:r>
              <a:rPr/>
              <a:t> </a:t>
            </a:r>
            <a:r>
              <a:rPr/>
              <a:t>the</a:t>
            </a:r>
            <a:r>
              <a:rPr/>
              <a:t> </a:t>
            </a:r>
            <a:r>
              <a:rPr/>
              <a:t>time</a:t>
            </a:r>
            <a:r>
              <a:rPr/>
              <a:t> </a:t>
            </a:r>
            <a:r>
              <a:rPr/>
              <a:t>or</a:t>
            </a:r>
            <a:r>
              <a:rPr/>
              <a:t> </a:t>
            </a:r>
            <a:r>
              <a:rPr/>
              <a:t>trouble</a:t>
            </a:r>
            <a:r>
              <a:rPr/>
              <a:t> </a:t>
            </a:r>
            <a:r>
              <a:rPr/>
              <a:t>to</a:t>
            </a:r>
            <a:r>
              <a:rPr/>
              <a:t> </a:t>
            </a:r>
            <a:r>
              <a:rPr/>
              <a:t>use</a:t>
            </a:r>
            <a:r>
              <a:rPr/>
              <a:t> </a:t>
            </a:r>
            <a:r>
              <a:rPr/>
              <a:t>a</a:t>
            </a:r>
            <a:r>
              <a:rPr/>
              <a:t> </a:t>
            </a:r>
            <a:r>
              <a:rPr/>
              <a:t>better</a:t>
            </a:r>
            <a:r>
              <a:rPr/>
              <a:t> </a:t>
            </a:r>
            <a:r>
              <a:rPr/>
              <a:t>measure</a:t>
            </a:r>
            <a:r>
              <a:rPr/>
              <a:t> </a:t>
            </a:r>
            <a:r>
              <a:rPr/>
              <a:t>of</a:t>
            </a:r>
            <a:r>
              <a:rPr/>
              <a:t> </a:t>
            </a:r>
            <a:r>
              <a:rPr/>
              <a:t>reliability</a:t>
            </a:r>
            <a:r>
              <a:rPr/>
              <a:t> </a:t>
            </a:r>
            <a:r>
              <a:rPr/>
              <a:t>like</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Alpha</a:t>
            </a:r>
            <a:r>
              <a:rPr/>
              <a:t> </a:t>
            </a:r>
            <a:r>
              <a:rPr/>
              <a:t>is</a:t>
            </a:r>
            <a:r>
              <a:rPr/>
              <a:t> </a:t>
            </a:r>
            <a:r>
              <a:rPr/>
              <a:t>affected</a:t>
            </a:r>
            <a:r>
              <a:rPr/>
              <a:t> </a:t>
            </a:r>
            <a:r>
              <a:rPr/>
              <a:t>by</a:t>
            </a:r>
            <a:r>
              <a:rPr/>
              <a:t> </a:t>
            </a:r>
            <a:r>
              <a:rPr/>
              <a:t>the</a:t>
            </a:r>
            <a:r>
              <a:rPr/>
              <a:t> </a:t>
            </a:r>
            <a:r>
              <a:rPr/>
              <a:t>number</a:t>
            </a:r>
            <a:r>
              <a:rPr/>
              <a:t> </a:t>
            </a:r>
            <a:r>
              <a:rPr/>
              <a:t>of</a:t>
            </a:r>
            <a:r>
              <a:rPr/>
              <a:t> </a:t>
            </a:r>
            <a:r>
              <a:rPr/>
              <a:t>components</a:t>
            </a:r>
            <a:r>
              <a:rPr/>
              <a:t> </a:t>
            </a:r>
            <a:r>
              <a:rPr/>
              <a:t>in</a:t>
            </a:r>
            <a:r>
              <a:rPr/>
              <a:t> </a:t>
            </a:r>
            <a:r>
              <a:rPr/>
              <a:t>a</a:t>
            </a:r>
            <a:r>
              <a:rPr/>
              <a:t> </a:t>
            </a:r>
            <a:r>
              <a:rPr/>
              <a:t>composite</a:t>
            </a:r>
            <a:r>
              <a:rPr/>
              <a:t> </a:t>
            </a:r>
            <a:r>
              <a:rPr/>
              <a:t>scale.</a:t>
            </a:r>
            <a:r>
              <a:rPr/>
              <a:t> </a:t>
            </a:r>
            <a:r>
              <a:rPr/>
              <a:t>But</a:t>
            </a:r>
            <a:r>
              <a:rPr/>
              <a:t> </a:t>
            </a:r>
            <a:r>
              <a:rPr/>
              <a:t>it</a:t>
            </a:r>
            <a:r>
              <a:rPr/>
              <a:t> </a:t>
            </a:r>
            <a:r>
              <a:rPr/>
              <a:t>is</a:t>
            </a:r>
            <a:r>
              <a:rPr/>
              <a:t> </a:t>
            </a:r>
            <a:r>
              <a:rPr/>
              <a:t>a</a:t>
            </a:r>
            <a:r>
              <a:rPr/>
              <a:t> </a:t>
            </a:r>
            <a:r>
              <a:rPr/>
              <a:t>rather</a:t>
            </a:r>
            <a:r>
              <a:rPr/>
              <a:t> </a:t>
            </a:r>
            <a:r>
              <a:rPr/>
              <a:t>arbitrary</a:t>
            </a:r>
            <a:r>
              <a:rPr/>
              <a:t> </a:t>
            </a:r>
            <a:r>
              <a:rPr/>
              <a:t>relationship.</a:t>
            </a:r>
            <a:r>
              <a:rPr/>
              <a:t> </a:t>
            </a:r>
            <a:r>
              <a:rPr/>
              <a:t>Adding</a:t>
            </a:r>
            <a:r>
              <a:rPr/>
              <a:t> </a:t>
            </a:r>
            <a:r>
              <a:rPr/>
              <a:t>more</a:t>
            </a:r>
            <a:r>
              <a:rPr/>
              <a:t> </a:t>
            </a:r>
            <a:r>
              <a:rPr/>
              <a:t>items</a:t>
            </a:r>
            <a:r>
              <a:rPr/>
              <a:t> </a:t>
            </a:r>
            <a:r>
              <a:rPr/>
              <a:t>to</a:t>
            </a:r>
            <a:r>
              <a:rPr/>
              <a:t> </a:t>
            </a:r>
            <a:r>
              <a:rPr/>
              <a:t>a</a:t>
            </a:r>
            <a:r>
              <a:rPr/>
              <a:t> </a:t>
            </a:r>
            <a:r>
              <a:rPr/>
              <a:t>composite</a:t>
            </a:r>
            <a:r>
              <a:rPr/>
              <a:t> </a:t>
            </a:r>
            <a:r>
              <a:rPr/>
              <a:t>scale</a:t>
            </a:r>
            <a:r>
              <a:rPr/>
              <a:t> </a:t>
            </a:r>
            <a:r>
              <a:rPr/>
              <a:t>will</a:t>
            </a:r>
            <a:r>
              <a:rPr/>
              <a:t> </a:t>
            </a:r>
            <a:r>
              <a:rPr/>
              <a:t>always</a:t>
            </a:r>
            <a:r>
              <a:rPr/>
              <a:t> </a:t>
            </a:r>
            <a:r>
              <a:rPr/>
              <a:t>increase</a:t>
            </a:r>
            <a:r>
              <a:rPr/>
              <a:t> </a:t>
            </a:r>
            <a:r>
              <a:rPr/>
              <a:t>alpha.</a:t>
            </a:r>
            <a:r>
              <a:rPr/>
              <a:t> </a:t>
            </a:r>
            <a:r>
              <a:rPr/>
              <a:t>So</a:t>
            </a:r>
            <a:r>
              <a:rPr/>
              <a:t> </a:t>
            </a:r>
            <a:r>
              <a:rPr/>
              <a:t>if</a:t>
            </a:r>
            <a:r>
              <a:rPr/>
              <a:t> </a:t>
            </a:r>
            <a:r>
              <a:rPr/>
              <a:t>you</a:t>
            </a:r>
            <a:r>
              <a:rPr/>
              <a:t> </a:t>
            </a:r>
            <a:r>
              <a:rPr/>
              <a:t>got</a:t>
            </a:r>
            <a:r>
              <a:rPr/>
              <a:t> </a:t>
            </a:r>
            <a:r>
              <a:rPr/>
              <a:t>a</a:t>
            </a:r>
            <a:r>
              <a:rPr/>
              <a:t> </a:t>
            </a:r>
            <a:r>
              <a:rPr/>
              <a:t>substandard</a:t>
            </a:r>
            <a:r>
              <a:rPr/>
              <a:t> </a:t>
            </a:r>
            <a:r>
              <a:rPr/>
              <a:t>result</a:t>
            </a:r>
            <a:r>
              <a:rPr/>
              <a:t> </a:t>
            </a:r>
            <a:r>
              <a:rPr/>
              <a:t>with</a:t>
            </a:r>
            <a:r>
              <a:rPr/>
              <a:t> </a:t>
            </a:r>
            <a:r>
              <a:rPr/>
              <a:t>Cronbach’s</a:t>
            </a:r>
            <a:r>
              <a:rPr/>
              <a:t> </a:t>
            </a:r>
            <a:r>
              <a:rPr/>
              <a:t>alpha,</a:t>
            </a:r>
            <a:r>
              <a:rPr/>
              <a:t> </a:t>
            </a:r>
            <a:r>
              <a:rPr/>
              <a:t>you</a:t>
            </a:r>
            <a:r>
              <a:rPr/>
              <a:t> </a:t>
            </a:r>
            <a:r>
              <a:rPr/>
              <a:t>could</a:t>
            </a:r>
            <a:r>
              <a:rPr/>
              <a:t> </a:t>
            </a:r>
            <a:r>
              <a:rPr/>
              <a:t>“</a:t>
            </a:r>
            <a:r>
              <a:rPr/>
              <a:t>game</a:t>
            </a:r>
            <a:r>
              <a:rPr/>
              <a:t>”</a:t>
            </a:r>
            <a:r>
              <a:rPr/>
              <a:t> </a:t>
            </a:r>
            <a:r>
              <a:rPr/>
              <a:t>the</a:t>
            </a:r>
            <a:r>
              <a:rPr/>
              <a:t> </a:t>
            </a:r>
            <a:r>
              <a:rPr/>
              <a:t>system</a:t>
            </a:r>
            <a:r>
              <a:rPr/>
              <a:t> </a:t>
            </a:r>
            <a:r>
              <a:rPr/>
              <a:t>by</a:t>
            </a:r>
            <a:r>
              <a:rPr/>
              <a:t> </a:t>
            </a:r>
            <a:r>
              <a:rPr/>
              <a:t>adding</a:t>
            </a:r>
            <a:r>
              <a:rPr/>
              <a:t> </a:t>
            </a:r>
            <a:r>
              <a:rPr/>
              <a:t>more</a:t>
            </a:r>
            <a:r>
              <a:rPr/>
              <a:t> </a:t>
            </a:r>
            <a:r>
              <a:rPr/>
              <a:t>components,</a:t>
            </a:r>
            <a:r>
              <a:rPr/>
              <a:t> </a:t>
            </a:r>
            <a:r>
              <a:rPr/>
              <a:t>even</a:t>
            </a:r>
            <a:r>
              <a:rPr/>
              <a:t> </a:t>
            </a:r>
            <a:r>
              <a:rPr/>
              <a:t>if</a:t>
            </a:r>
            <a:r>
              <a:rPr/>
              <a:t> </a:t>
            </a:r>
            <a:r>
              <a:rPr/>
              <a:t>those</a:t>
            </a:r>
            <a:r>
              <a:rPr/>
              <a:t> </a:t>
            </a:r>
            <a:r>
              <a:rPr/>
              <a:t>components</a:t>
            </a:r>
            <a:r>
              <a:rPr/>
              <a:t> </a:t>
            </a:r>
            <a:r>
              <a:rPr/>
              <a:t>did</a:t>
            </a:r>
            <a:r>
              <a:rPr/>
              <a:t> </a:t>
            </a:r>
            <a:r>
              <a:rPr/>
              <a:t>not</a:t>
            </a:r>
            <a:r>
              <a:rPr/>
              <a:t> </a:t>
            </a:r>
            <a:r>
              <a:rPr/>
              <a:t>add</a:t>
            </a:r>
            <a:r>
              <a:rPr/>
              <a:t> </a:t>
            </a:r>
            <a:r>
              <a:rPr/>
              <a:t>any</a:t>
            </a:r>
            <a:r>
              <a:rPr/>
              <a:t> </a:t>
            </a:r>
            <a:r>
              <a:rPr/>
              <a:t>value.</a:t>
            </a:r>
          </a:p>
          <a:p>
            <a:pPr lvl="0" marL="0" indent="0">
              <a:buNone/>
            </a:pPr>
          </a:p>
          <a:p>
            <a:pPr lvl="0" marL="0" indent="0">
              <a:buNone/>
            </a:pPr>
            <a:r>
              <a:rPr/>
              <a:t>Alpha</a:t>
            </a:r>
            <a:r>
              <a:rPr/>
              <a:t> </a:t>
            </a:r>
            <a:r>
              <a:rPr/>
              <a:t>is</a:t>
            </a:r>
            <a:r>
              <a:rPr/>
              <a:t> </a:t>
            </a:r>
            <a:r>
              <a:rPr/>
              <a:t>also</a:t>
            </a:r>
            <a:r>
              <a:rPr/>
              <a:t> </a:t>
            </a:r>
            <a:r>
              <a:rPr/>
              <a:t>not</a:t>
            </a:r>
            <a:r>
              <a:rPr/>
              <a:t> </a:t>
            </a:r>
            <a:r>
              <a:rPr/>
              <a:t>a</a:t>
            </a:r>
            <a:r>
              <a:rPr/>
              <a:t> </a:t>
            </a:r>
            <a:r>
              <a:rPr/>
              <a:t>measure</a:t>
            </a:r>
            <a:r>
              <a:rPr/>
              <a:t> </a:t>
            </a:r>
            <a:r>
              <a:rPr/>
              <a:t>of</a:t>
            </a:r>
            <a:r>
              <a:rPr/>
              <a:t> </a:t>
            </a:r>
            <a:r>
              <a:rPr/>
              <a:t>unidimensionality.</a:t>
            </a:r>
            <a:r>
              <a:rPr/>
              <a:t> </a:t>
            </a:r>
            <a:r>
              <a:rPr/>
              <a:t>Unidimensinoality</a:t>
            </a:r>
            <a:r>
              <a:rPr/>
              <a:t> </a:t>
            </a:r>
            <a:r>
              <a:rPr/>
              <a:t>means</a:t>
            </a:r>
            <a:r>
              <a:rPr/>
              <a:t> </a:t>
            </a:r>
            <a:r>
              <a:rPr/>
              <a:t>that</a:t>
            </a:r>
            <a:r>
              <a:rPr/>
              <a:t> </a:t>
            </a:r>
            <a:r>
              <a:rPr/>
              <a:t>you</a:t>
            </a:r>
            <a:r>
              <a:rPr/>
              <a:t> </a:t>
            </a:r>
            <a:r>
              <a:rPr/>
              <a:t>are</a:t>
            </a:r>
            <a:r>
              <a:rPr/>
              <a:t> </a:t>
            </a:r>
            <a:r>
              <a:rPr/>
              <a:t>measuring</a:t>
            </a:r>
            <a:r>
              <a:rPr/>
              <a:t> </a:t>
            </a:r>
            <a:r>
              <a:rPr/>
              <a:t>one</a:t>
            </a:r>
            <a:r>
              <a:rPr/>
              <a:t> </a:t>
            </a:r>
            <a:r>
              <a:rPr/>
              <a:t>thing</a:t>
            </a:r>
            <a:r>
              <a:rPr/>
              <a:t> </a:t>
            </a:r>
            <a:r>
              <a:rPr/>
              <a:t>and</a:t>
            </a:r>
            <a:r>
              <a:rPr/>
              <a:t> </a:t>
            </a:r>
            <a:r>
              <a:rPr/>
              <a:t>one</a:t>
            </a:r>
            <a:r>
              <a:rPr/>
              <a:t> </a:t>
            </a:r>
            <a:r>
              <a:rPr/>
              <a:t>thing</a:t>
            </a:r>
            <a:r>
              <a:rPr/>
              <a:t> </a:t>
            </a:r>
            <a:r>
              <a:rPr/>
              <a:t>only.</a:t>
            </a:r>
            <a:r>
              <a:rPr/>
              <a:t> </a:t>
            </a:r>
            <a:r>
              <a:rPr/>
              <a:t>This</a:t>
            </a:r>
            <a:r>
              <a:rPr/>
              <a:t> </a:t>
            </a:r>
            <a:r>
              <a:rPr/>
              <a:t>is</a:t>
            </a:r>
            <a:r>
              <a:rPr/>
              <a:t> </a:t>
            </a:r>
            <a:r>
              <a:rPr/>
              <a:t>important</a:t>
            </a:r>
            <a:r>
              <a:rPr/>
              <a:t> </a:t>
            </a:r>
            <a:r>
              <a:rPr/>
              <a:t>for</a:t>
            </a:r>
            <a:r>
              <a:rPr/>
              <a:t> </a:t>
            </a:r>
            <a:r>
              <a:rPr/>
              <a:t>validity,</a:t>
            </a:r>
            <a:r>
              <a:rPr/>
              <a:t> </a:t>
            </a:r>
            <a:r>
              <a:rPr/>
              <a:t>because</a:t>
            </a:r>
            <a:r>
              <a:rPr/>
              <a:t> </a:t>
            </a:r>
            <a:r>
              <a:rPr/>
              <a:t>if</a:t>
            </a:r>
            <a:r>
              <a:rPr/>
              <a:t> </a:t>
            </a:r>
            <a:r>
              <a:rPr/>
              <a:t>you</a:t>
            </a:r>
            <a:r>
              <a:rPr/>
              <a:t> </a:t>
            </a:r>
            <a:r>
              <a:rPr/>
              <a:t>are</a:t>
            </a:r>
            <a:r>
              <a:rPr/>
              <a:t> </a:t>
            </a:r>
            <a:r>
              <a:rPr/>
              <a:t>mixing</a:t>
            </a:r>
            <a:r>
              <a:rPr/>
              <a:t> </a:t>
            </a:r>
            <a:r>
              <a:rPr/>
              <a:t>two</a:t>
            </a:r>
            <a:r>
              <a:rPr/>
              <a:t> </a:t>
            </a:r>
            <a:r>
              <a:rPr/>
              <a:t>things</a:t>
            </a:r>
            <a:r>
              <a:rPr/>
              <a:t> </a:t>
            </a:r>
            <a:r>
              <a:rPr/>
              <a:t>together,</a:t>
            </a:r>
            <a:r>
              <a:rPr/>
              <a:t> </a:t>
            </a:r>
            <a:r>
              <a:rPr/>
              <a:t>you</a:t>
            </a:r>
            <a:r>
              <a:rPr/>
              <a:t> </a:t>
            </a:r>
            <a:r>
              <a:rPr/>
              <a:t>will</a:t>
            </a:r>
            <a:r>
              <a:rPr/>
              <a:t> </a:t>
            </a:r>
            <a:r>
              <a:rPr/>
              <a:t>not</a:t>
            </a:r>
            <a:r>
              <a:rPr/>
              <a:t> </a:t>
            </a:r>
            <a:r>
              <a:rPr/>
              <a:t>have</a:t>
            </a:r>
            <a:r>
              <a:rPr/>
              <a:t> </a:t>
            </a:r>
            <a:r>
              <a:rPr/>
              <a:t>validity</a:t>
            </a:r>
            <a:r>
              <a:rPr/>
              <a:t> </a:t>
            </a:r>
            <a:r>
              <a:rPr/>
              <a:t>for</a:t>
            </a:r>
            <a:r>
              <a:rPr/>
              <a:t> </a:t>
            </a:r>
            <a:r>
              <a:rPr/>
              <a:t>either</a:t>
            </a:r>
            <a:r>
              <a:rPr/>
              <a:t> </a:t>
            </a:r>
            <a:r>
              <a:rPr/>
              <a:t>measure.</a:t>
            </a:r>
            <a:r>
              <a:rPr/>
              <a:t> </a:t>
            </a:r>
            <a:r>
              <a:rPr/>
              <a:t>But</a:t>
            </a:r>
            <a:r>
              <a:rPr/>
              <a:t> </a:t>
            </a:r>
            <a:r>
              <a:rPr/>
              <a:t>internally</a:t>
            </a:r>
            <a:r>
              <a:rPr/>
              <a:t> </a:t>
            </a:r>
            <a:r>
              <a:rPr/>
              <a:t>consistent</a:t>
            </a:r>
            <a:r>
              <a:rPr/>
              <a:t> </a:t>
            </a:r>
            <a:r>
              <a:rPr/>
              <a:t>measures</a:t>
            </a:r>
            <a:r>
              <a:rPr/>
              <a:t> </a:t>
            </a:r>
            <a:r>
              <a:rPr/>
              <a:t>could</a:t>
            </a:r>
            <a:r>
              <a:rPr/>
              <a:t> </a:t>
            </a:r>
            <a:r>
              <a:rPr/>
              <a:t>easily</a:t>
            </a:r>
            <a:r>
              <a:rPr/>
              <a:t> </a:t>
            </a:r>
            <a:r>
              <a:rPr/>
              <a:t>be</a:t>
            </a:r>
            <a:r>
              <a:rPr/>
              <a:t> </a:t>
            </a:r>
            <a:r>
              <a:rPr/>
              <a:t>bi-dimensinoal</a:t>
            </a:r>
            <a:r>
              <a:rPr/>
              <a:t> </a:t>
            </a:r>
            <a:r>
              <a:rPr/>
              <a:t>or</a:t>
            </a:r>
            <a:r>
              <a:rPr/>
              <a:t> </a:t>
            </a:r>
            <a:r>
              <a:rPr/>
              <a:t>tri-dimensional.</a:t>
            </a:r>
          </a:p>
          <a:p>
            <a:pPr lvl="0" marL="0" indent="0">
              <a:buNone/>
            </a:pPr>
          </a:p>
          <a:p>
            <a:pPr lvl="0" marL="0" indent="0">
              <a:buNone/>
            </a:pPr>
            <a:r>
              <a:rPr/>
              <a:t>Some</a:t>
            </a:r>
            <a:r>
              <a:rPr/>
              <a:t> </a:t>
            </a:r>
            <a:r>
              <a:rPr/>
              <a:t>people</a:t>
            </a:r>
            <a:r>
              <a:rPr/>
              <a:t> </a:t>
            </a:r>
            <a:r>
              <a:rPr/>
              <a:t>use</a:t>
            </a:r>
            <a:r>
              <a:rPr/>
              <a:t> </a:t>
            </a:r>
            <a:r>
              <a:rPr/>
              <a:t>a</a:t>
            </a:r>
            <a:r>
              <a:rPr/>
              <a:t> </a:t>
            </a:r>
            <a:r>
              <a:rPr/>
              <a:t>“</a:t>
            </a:r>
            <a:r>
              <a:rPr/>
              <a:t>leave</a:t>
            </a:r>
            <a:r>
              <a:rPr/>
              <a:t> </a:t>
            </a:r>
            <a:r>
              <a:rPr/>
              <a:t>one</a:t>
            </a:r>
            <a:r>
              <a:rPr/>
              <a:t> </a:t>
            </a:r>
            <a:r>
              <a:rPr/>
              <a:t>out</a:t>
            </a:r>
            <a:r>
              <a:rPr/>
              <a:t>”</a:t>
            </a:r>
            <a:r>
              <a:rPr/>
              <a:t> </a:t>
            </a:r>
            <a:r>
              <a:rPr/>
              <a:t>approach</a:t>
            </a:r>
            <a:r>
              <a:rPr/>
              <a:t> </a:t>
            </a:r>
            <a:r>
              <a:rPr/>
              <a:t>to</a:t>
            </a:r>
            <a:r>
              <a:rPr/>
              <a:t> </a:t>
            </a:r>
            <a:r>
              <a:rPr/>
              <a:t>reliability</a:t>
            </a:r>
            <a:r>
              <a:rPr/>
              <a:t> </a:t>
            </a:r>
            <a:r>
              <a:rPr/>
              <a:t>and</a:t>
            </a:r>
            <a:r>
              <a:rPr/>
              <a:t> </a:t>
            </a:r>
            <a:r>
              <a:rPr/>
              <a:t>if</a:t>
            </a:r>
            <a:r>
              <a:rPr/>
              <a:t> </a:t>
            </a:r>
            <a:r>
              <a:rPr/>
              <a:t>Cronbach’s</a:t>
            </a:r>
            <a:r>
              <a:rPr/>
              <a:t> </a:t>
            </a:r>
            <a:r>
              <a:rPr/>
              <a:t>alpha</a:t>
            </a:r>
            <a:r>
              <a:rPr/>
              <a:t> </a:t>
            </a:r>
            <a:r>
              <a:rPr/>
              <a:t>improves</a:t>
            </a:r>
            <a:r>
              <a:rPr/>
              <a:t> </a:t>
            </a:r>
            <a:r>
              <a:rPr/>
              <a:t>markedly</a:t>
            </a:r>
            <a:r>
              <a:rPr/>
              <a:t> </a:t>
            </a:r>
            <a:r>
              <a:rPr/>
              <a:t>when</a:t>
            </a:r>
            <a:r>
              <a:rPr/>
              <a:t> </a:t>
            </a:r>
            <a:r>
              <a:rPr/>
              <a:t>one</a:t>
            </a:r>
            <a:r>
              <a:rPr/>
              <a:t> </a:t>
            </a:r>
            <a:r>
              <a:rPr/>
              <a:t>item</a:t>
            </a:r>
            <a:r>
              <a:rPr/>
              <a:t> </a:t>
            </a:r>
            <a:r>
              <a:rPr/>
              <a:t>is</a:t>
            </a:r>
            <a:r>
              <a:rPr/>
              <a:t> </a:t>
            </a:r>
            <a:r>
              <a:rPr/>
              <a:t>removed,</a:t>
            </a:r>
            <a:r>
              <a:rPr/>
              <a:t> </a:t>
            </a:r>
            <a:r>
              <a:rPr/>
              <a:t>that</a:t>
            </a:r>
            <a:r>
              <a:rPr/>
              <a:t> </a:t>
            </a:r>
            <a:r>
              <a:rPr/>
              <a:t>is,</a:t>
            </a:r>
            <a:r>
              <a:rPr/>
              <a:t> </a:t>
            </a:r>
            <a:r>
              <a:rPr/>
              <a:t>to</a:t>
            </a:r>
            <a:r>
              <a:rPr/>
              <a:t> </a:t>
            </a:r>
            <a:r>
              <a:rPr/>
              <a:t>them,</a:t>
            </a:r>
            <a:r>
              <a:rPr/>
              <a:t> </a:t>
            </a:r>
            <a:r>
              <a:rPr/>
              <a:t>an</a:t>
            </a:r>
            <a:r>
              <a:rPr/>
              <a:t> </a:t>
            </a:r>
            <a:r>
              <a:rPr/>
              <a:t>indication</a:t>
            </a:r>
            <a:r>
              <a:rPr/>
              <a:t> </a:t>
            </a:r>
            <a:r>
              <a:rPr/>
              <a:t>that</a:t>
            </a:r>
            <a:r>
              <a:rPr/>
              <a:t> </a:t>
            </a:r>
            <a:r>
              <a:rPr/>
              <a:t>the</a:t>
            </a:r>
            <a:r>
              <a:rPr/>
              <a:t> </a:t>
            </a:r>
            <a:r>
              <a:rPr/>
              <a:t>scale</a:t>
            </a:r>
            <a:r>
              <a:rPr/>
              <a:t> </a:t>
            </a:r>
            <a:r>
              <a:rPr/>
              <a:t>could</a:t>
            </a:r>
            <a:r>
              <a:rPr/>
              <a:t> </a:t>
            </a:r>
            <a:r>
              <a:rPr/>
              <a:t>be</a:t>
            </a:r>
            <a:r>
              <a:rPr/>
              <a:t> </a:t>
            </a:r>
            <a:r>
              <a:rPr/>
              <a:t>improved</a:t>
            </a:r>
            <a:r>
              <a:rPr/>
              <a:t> </a:t>
            </a:r>
            <a:r>
              <a:rPr/>
              <a:t>(purified</a:t>
            </a:r>
            <a:r>
              <a:rPr/>
              <a:t> </a:t>
            </a:r>
            <a:r>
              <a:rPr/>
              <a:t>if</a:t>
            </a:r>
            <a:r>
              <a:rPr/>
              <a:t> </a:t>
            </a:r>
            <a:r>
              <a:rPr/>
              <a:t>you</a:t>
            </a:r>
            <a:r>
              <a:rPr/>
              <a:t> </a:t>
            </a:r>
            <a:r>
              <a:rPr/>
              <a:t>will)</a:t>
            </a:r>
            <a:r>
              <a:rPr/>
              <a:t> </a:t>
            </a:r>
            <a:r>
              <a:rPr/>
              <a:t>by</a:t>
            </a:r>
            <a:r>
              <a:rPr/>
              <a:t> </a:t>
            </a:r>
            <a:r>
              <a:rPr/>
              <a:t>removing</a:t>
            </a:r>
            <a:r>
              <a:rPr/>
              <a:t> </a:t>
            </a:r>
            <a:r>
              <a:rPr/>
              <a:t>that</a:t>
            </a:r>
            <a:r>
              <a:rPr/>
              <a:t> </a:t>
            </a:r>
            <a:r>
              <a:rPr/>
              <a:t>item.</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more</a:t>
            </a:r>
            <a:r>
              <a:rPr/>
              <a:t> </a:t>
            </a:r>
            <a:r>
              <a:rPr/>
              <a:t>work</a:t>
            </a:r>
            <a:r>
              <a:rPr/>
              <a:t> </a:t>
            </a:r>
            <a:r>
              <a:rPr/>
              <a:t>but</a:t>
            </a:r>
            <a:r>
              <a:rPr/>
              <a:t> </a:t>
            </a:r>
            <a:r>
              <a:rPr/>
              <a:t>always</a:t>
            </a:r>
            <a:r>
              <a:rPr/>
              <a:t> </a:t>
            </a:r>
            <a:r>
              <a:rPr/>
              <a:t>try</a:t>
            </a:r>
            <a:r>
              <a:rPr/>
              <a:t> </a:t>
            </a:r>
            <a:r>
              <a:rPr/>
              <a:t>to</a:t>
            </a:r>
            <a:r>
              <a:rPr/>
              <a:t> </a:t>
            </a:r>
            <a:r>
              <a:rPr/>
              <a:t>get</a:t>
            </a:r>
            <a:r>
              <a:rPr/>
              <a:t> </a:t>
            </a:r>
            <a:r>
              <a:rPr/>
              <a:t>either</a:t>
            </a:r>
            <a:r>
              <a:rPr/>
              <a:t> </a:t>
            </a:r>
            <a:r>
              <a:rPr/>
              <a:t>test-retest</a:t>
            </a:r>
            <a:r>
              <a:rPr/>
              <a:t> </a:t>
            </a:r>
            <a:r>
              <a:rPr/>
              <a:t>or</a:t>
            </a:r>
            <a:r>
              <a:rPr/>
              <a:t> </a:t>
            </a:r>
            <a:r>
              <a:rPr/>
              <a:t>inter-rater</a:t>
            </a:r>
            <a:r>
              <a:rPr/>
              <a:t> </a:t>
            </a:r>
            <a:r>
              <a:rPr/>
              <a:t>reliability.</a:t>
            </a:r>
          </a:p>
          <a:p>
            <a:pPr lvl="0" marL="0" indent="0">
              <a:buNone/>
            </a:pPr>
          </a:p>
          <a:p>
            <a:pPr lvl="0" marL="0" indent="0">
              <a:buNone/>
            </a:pPr>
            <a:r>
              <a:rPr/>
              <a:t>If</a:t>
            </a:r>
            <a:r>
              <a:rPr/>
              <a:t> </a:t>
            </a:r>
            <a:r>
              <a:rPr/>
              <a:t>you</a:t>
            </a:r>
            <a:r>
              <a:rPr/>
              <a:t> </a:t>
            </a:r>
            <a:r>
              <a:rPr/>
              <a:t>are</a:t>
            </a:r>
            <a:r>
              <a:rPr/>
              <a:t> </a:t>
            </a:r>
            <a:r>
              <a:rPr/>
              <a:t>worried</a:t>
            </a:r>
            <a:r>
              <a:rPr/>
              <a:t> </a:t>
            </a:r>
            <a:r>
              <a:rPr/>
              <a:t>about</a:t>
            </a:r>
            <a:r>
              <a:rPr/>
              <a:t> </a:t>
            </a:r>
            <a:r>
              <a:rPr/>
              <a:t>unidimensionality</a:t>
            </a:r>
            <a:r>
              <a:rPr/>
              <a:t> </a:t>
            </a:r>
            <a:r>
              <a:rPr/>
              <a:t>or</a:t>
            </a:r>
            <a:r>
              <a:rPr/>
              <a:t> </a:t>
            </a:r>
            <a:r>
              <a:rPr/>
              <a:t>want</a:t>
            </a:r>
            <a:r>
              <a:rPr/>
              <a:t> </a:t>
            </a:r>
            <a:r>
              <a:rPr/>
              <a:t>to</a:t>
            </a:r>
            <a:r>
              <a:rPr/>
              <a:t> </a:t>
            </a:r>
            <a:r>
              <a:rPr/>
              <a:t>purify</a:t>
            </a:r>
            <a:r>
              <a:rPr/>
              <a:t> </a:t>
            </a:r>
            <a:r>
              <a:rPr/>
              <a:t>your</a:t>
            </a:r>
            <a:r>
              <a:rPr/>
              <a:t> </a:t>
            </a:r>
            <a:r>
              <a:rPr/>
              <a:t>scale,</a:t>
            </a:r>
            <a:r>
              <a:rPr/>
              <a:t> </a:t>
            </a:r>
            <a:r>
              <a:rPr/>
              <a:t>use</a:t>
            </a:r>
            <a:r>
              <a:rPr/>
              <a:t> </a:t>
            </a:r>
            <a:r>
              <a:rPr/>
              <a:t>confirmatory</a:t>
            </a:r>
            <a:r>
              <a:rPr/>
              <a:t> </a:t>
            </a:r>
            <a:r>
              <a:rPr/>
              <a:t>factor</a:t>
            </a:r>
            <a:r>
              <a:rPr/>
              <a:t> </a:t>
            </a:r>
            <a:r>
              <a:rPr/>
              <a:t>analysis.</a:t>
            </a:r>
          </a:p>
          <a:p>
            <a:pPr lvl="0" marL="0" indent="0">
              <a:buNone/>
            </a:pPr>
          </a:p>
          <a:p>
            <a:pPr lvl="0" marL="0" indent="0">
              <a:buNone/>
            </a:pPr>
            <a:r>
              <a:rPr/>
              <a:t>Alpha</a:t>
            </a:r>
            <a:r>
              <a:rPr/>
              <a:t> </a:t>
            </a:r>
            <a:r>
              <a:rPr/>
              <a:t>is</a:t>
            </a:r>
            <a:r>
              <a:rPr/>
              <a:t> </a:t>
            </a:r>
            <a:r>
              <a:rPr/>
              <a:t>not</a:t>
            </a:r>
            <a:r>
              <a:rPr/>
              <a:t> </a:t>
            </a:r>
            <a:r>
              <a:rPr/>
              <a:t>a</a:t>
            </a:r>
            <a:r>
              <a:rPr/>
              <a:t> </a:t>
            </a:r>
            <a:r>
              <a:rPr/>
              <a:t>terrible</a:t>
            </a:r>
            <a:r>
              <a:rPr/>
              <a:t> </a:t>
            </a:r>
            <a:r>
              <a:rPr/>
              <a:t>statistic,</a:t>
            </a:r>
            <a:r>
              <a:rPr/>
              <a:t> </a:t>
            </a:r>
            <a:r>
              <a:rPr/>
              <a:t>just</a:t>
            </a:r>
            <a:r>
              <a:rPr/>
              <a:t> </a:t>
            </a:r>
            <a:r>
              <a:rPr/>
              <a:t>not</a:t>
            </a:r>
            <a:r>
              <a:rPr/>
              <a:t> </a:t>
            </a:r>
            <a:r>
              <a:rPr/>
              <a:t>very</a:t>
            </a:r>
            <a:r>
              <a:rPr/>
              <a:t> </a:t>
            </a:r>
            <a:r>
              <a:rPr/>
              <a:t>helpful.</a:t>
            </a:r>
            <a:r>
              <a:rPr/>
              <a:t> </a:t>
            </a:r>
            <a:r>
              <a:rPr/>
              <a:t>So</a:t>
            </a:r>
            <a:r>
              <a:rPr/>
              <a:t> </a:t>
            </a:r>
            <a:r>
              <a:rPr/>
              <a:t>if</a:t>
            </a:r>
            <a:r>
              <a:rPr/>
              <a:t> </a:t>
            </a:r>
            <a:r>
              <a:rPr/>
              <a:t>your</a:t>
            </a:r>
            <a:r>
              <a:rPr/>
              <a:t> </a:t>
            </a:r>
            <a:r>
              <a:rPr/>
              <a:t>boss</a:t>
            </a:r>
            <a:r>
              <a:rPr/>
              <a:t> </a:t>
            </a:r>
            <a:r>
              <a:rPr/>
              <a:t>or</a:t>
            </a:r>
            <a:r>
              <a:rPr/>
              <a:t> </a:t>
            </a:r>
            <a:r>
              <a:rPr/>
              <a:t>a</a:t>
            </a:r>
            <a:r>
              <a:rPr/>
              <a:t> </a:t>
            </a:r>
            <a:r>
              <a:rPr/>
              <a:t>peer-reviewer</a:t>
            </a:r>
            <a:r>
              <a:rPr/>
              <a:t> </a:t>
            </a:r>
            <a:r>
              <a:rPr/>
              <a:t>demands</a:t>
            </a:r>
            <a:r>
              <a:rPr/>
              <a:t> </a:t>
            </a:r>
            <a:r>
              <a:rPr/>
              <a:t>it,</a:t>
            </a:r>
            <a:r>
              <a:rPr/>
              <a:t> </a:t>
            </a:r>
            <a:r>
              <a:rPr/>
              <a:t>why</a:t>
            </a:r>
            <a:r>
              <a:rPr/>
              <a:t> </a:t>
            </a:r>
            <a:r>
              <a:rPr/>
              <a:t>bother</a:t>
            </a:r>
            <a:r>
              <a:rPr/>
              <a:t> </a:t>
            </a:r>
            <a:r>
              <a:rPr/>
              <a:t>fighting.</a:t>
            </a:r>
            <a:r>
              <a:rPr/>
              <a:t> </a:t>
            </a:r>
            <a:r>
              <a:rPr/>
              <a:t>As</a:t>
            </a:r>
            <a:r>
              <a:rPr/>
              <a:t> </a:t>
            </a:r>
            <a:r>
              <a:rPr/>
              <a:t>long</a:t>
            </a:r>
            <a:r>
              <a:rPr/>
              <a:t> </a:t>
            </a:r>
            <a:r>
              <a:rPr/>
              <a:t>as</a:t>
            </a:r>
            <a:r>
              <a:rPr/>
              <a:t> </a:t>
            </a:r>
            <a:r>
              <a:rPr/>
              <a:t>you</a:t>
            </a:r>
            <a:r>
              <a:rPr/>
              <a:t> </a:t>
            </a:r>
            <a:r>
              <a:rPr/>
              <a:t>do</a:t>
            </a:r>
            <a:r>
              <a:rPr/>
              <a:t> </a:t>
            </a:r>
            <a:r>
              <a:rPr/>
              <a:t>other</a:t>
            </a:r>
            <a:r>
              <a:rPr/>
              <a:t> </a:t>
            </a:r>
            <a:r>
              <a:rPr/>
              <a:t>assessments</a:t>
            </a:r>
            <a:r>
              <a:rPr/>
              <a:t> </a:t>
            </a:r>
            <a:r>
              <a:rPr/>
              <a:t>of</a:t>
            </a:r>
            <a:r>
              <a:rPr/>
              <a:t> </a:t>
            </a:r>
            <a:r>
              <a:rPr/>
              <a:t>reliability,</a:t>
            </a:r>
            <a:r>
              <a:rPr/>
              <a:t> </a:t>
            </a:r>
            <a:r>
              <a:rPr/>
              <a:t>you</a:t>
            </a:r>
            <a:r>
              <a:rPr/>
              <a:t> </a:t>
            </a:r>
            <a:r>
              <a:rPr/>
              <a:t>should</a:t>
            </a:r>
            <a:r>
              <a:rPr/>
              <a:t> </a:t>
            </a:r>
            <a:r>
              <a:rPr/>
              <a:t>be</a:t>
            </a:r>
            <a:r>
              <a:rPr/>
              <a:t> </a:t>
            </a:r>
            <a:r>
              <a:rPr/>
              <a:t>okay.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questions</a:t>
            </a:r>
            <a:r>
              <a:rPr/>
              <a:t> </a:t>
            </a:r>
            <a:r>
              <a:rPr/>
              <a:t>on</a:t>
            </a:r>
            <a:r>
              <a:rPr/>
              <a:t> </a:t>
            </a:r>
            <a:r>
              <a:rPr/>
              <a:t>the</a:t>
            </a:r>
            <a:r>
              <a:rPr/>
              <a:t> </a:t>
            </a:r>
            <a:r>
              <a:rPr/>
              <a:t>NES.</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kid</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p>
          <a:p>
            <a:pPr lvl="0" marL="0" indent="0">
              <a:buNone/>
            </a:pPr>
          </a:p>
          <a:p>
            <a:pPr lvl="0" marL="0" indent="0">
              <a:buNone/>
            </a:pPr>
            <a:r>
              <a:rPr/>
              <a:t>This</a:t>
            </a:r>
            <a:r>
              <a:rPr/>
              <a:t> </a:t>
            </a:r>
            <a:r>
              <a:rPr/>
              <a:t>is</a:t>
            </a:r>
            <a:r>
              <a:rPr/>
              <a:t> </a:t>
            </a:r>
            <a:r>
              <a:rPr/>
              <a:t>a</a:t>
            </a:r>
            <a:r>
              <a:rPr/>
              <a:t> </a:t>
            </a:r>
            <a:r>
              <a:rPr/>
              <a:t>self</a:t>
            </a:r>
            <a:r>
              <a:rPr/>
              <a:t> </a:t>
            </a:r>
            <a:r>
              <a:rPr/>
              <a:t>report</a:t>
            </a:r>
            <a:r>
              <a:rPr/>
              <a:t> </a:t>
            </a:r>
            <a:r>
              <a:rPr/>
              <a:t>and</a:t>
            </a:r>
            <a:r>
              <a:rPr/>
              <a:t> </a:t>
            </a:r>
            <a:r>
              <a:rPr/>
              <a:t>it</a:t>
            </a:r>
            <a:r>
              <a:rPr/>
              <a:t> </a:t>
            </a:r>
            <a:r>
              <a:rPr/>
              <a:t>is</a:t>
            </a:r>
            <a:r>
              <a:rPr/>
              <a:t> </a:t>
            </a:r>
            <a:r>
              <a:rPr/>
              <a:t>also</a:t>
            </a:r>
            <a:r>
              <a:rPr/>
              <a:t> </a:t>
            </a:r>
            <a:r>
              <a:rPr/>
              <a:t>a</a:t>
            </a:r>
            <a:r>
              <a:rPr/>
              <a:t> </a:t>
            </a:r>
            <a:r>
              <a:rPr/>
              <a:t>composite</a:t>
            </a:r>
            <a:r>
              <a:rPr/>
              <a:t> </a:t>
            </a:r>
            <a:r>
              <a:rPr/>
              <a:t>measure.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a:t>
            </a:r>
            <a:r>
              <a:rPr/>
              <a:t> </a:t>
            </a:r>
            <a:r>
              <a:rPr/>
              <a:t>far,</a:t>
            </a:r>
            <a:r>
              <a:rPr/>
              <a:t> </a:t>
            </a:r>
            <a:r>
              <a:rPr/>
              <a:t>you’ve</a:t>
            </a:r>
            <a:r>
              <a:rPr/>
              <a:t> </a:t>
            </a:r>
            <a:r>
              <a:rPr/>
              <a:t>seen</a:t>
            </a:r>
            <a:r>
              <a:rPr/>
              <a:t> </a:t>
            </a:r>
            <a:r>
              <a:rPr/>
              <a:t>five</a:t>
            </a:r>
            <a:r>
              <a:rPr/>
              <a:t> </a:t>
            </a:r>
            <a:r>
              <a:rPr/>
              <a:t>case</a:t>
            </a:r>
            <a:r>
              <a:rPr/>
              <a:t> </a:t>
            </a:r>
            <a:r>
              <a:rPr/>
              <a:t>studies</a:t>
            </a:r>
            <a:r>
              <a:rPr/>
              <a:t> </a:t>
            </a:r>
            <a:r>
              <a:rPr/>
              <a:t>and</a:t>
            </a:r>
            <a:r>
              <a:rPr/>
              <a:t> </a:t>
            </a:r>
            <a:r>
              <a:rPr/>
              <a:t>discussed</a:t>
            </a:r>
            <a:r>
              <a:rPr/>
              <a:t> </a:t>
            </a:r>
            <a:r>
              <a:rPr/>
              <a:t>where</a:t>
            </a:r>
            <a:r>
              <a:rPr/>
              <a:t> </a:t>
            </a:r>
            <a:r>
              <a:rPr/>
              <a:t>they</a:t>
            </a:r>
            <a:r>
              <a:rPr/>
              <a:t> </a:t>
            </a:r>
            <a:r>
              <a:rPr/>
              <a:t>fit</a:t>
            </a:r>
            <a:r>
              <a:rPr/>
              <a:t> </a:t>
            </a:r>
            <a:r>
              <a:rPr/>
              <a:t>among</a:t>
            </a:r>
            <a:r>
              <a:rPr/>
              <a:t> </a:t>
            </a:r>
            <a:r>
              <a:rPr/>
              <a:t>the</a:t>
            </a:r>
            <a:r>
              <a:rPr/>
              <a:t> </a:t>
            </a:r>
            <a:r>
              <a:rPr/>
              <a:t>three</a:t>
            </a:r>
            <a:r>
              <a:rPr/>
              <a:t> </a:t>
            </a:r>
            <a:r>
              <a:rPr/>
              <a:t>dichotomies.</a:t>
            </a:r>
            <a:r>
              <a:rPr/>
              <a:t> </a:t>
            </a:r>
            <a:r>
              <a:rPr/>
              <a:t>Next,</a:t>
            </a:r>
            <a:r>
              <a:rPr/>
              <a:t> </a:t>
            </a:r>
            <a:r>
              <a:rPr/>
              <a:t>you’ll</a:t>
            </a:r>
            <a:r>
              <a:rPr/>
              <a:t> </a:t>
            </a:r>
            <a:r>
              <a:rPr/>
              <a:t>see</a:t>
            </a:r>
            <a:r>
              <a:rPr/>
              <a:t> </a:t>
            </a:r>
            <a:r>
              <a:rPr/>
              <a:t>various</a:t>
            </a:r>
            <a:r>
              <a:rPr/>
              <a:t> </a:t>
            </a:r>
            <a:r>
              <a:rPr/>
              <a:t>approaches</a:t>
            </a:r>
            <a:r>
              <a:rPr/>
              <a:t> </a:t>
            </a:r>
            <a:r>
              <a:rPr/>
              <a:t>to</a:t>
            </a:r>
            <a:r>
              <a:rPr/>
              <a:t> </a:t>
            </a:r>
            <a:r>
              <a:rPr/>
              <a:t>reliability</a:t>
            </a:r>
            <a:r>
              <a:rPr/>
              <a:t> </a:t>
            </a:r>
            <a:r>
              <a:rPr/>
              <a:t>and</a:t>
            </a:r>
            <a:r>
              <a:rPr/>
              <a:t> </a:t>
            </a:r>
            <a:r>
              <a:rPr/>
              <a:t>when</a:t>
            </a:r>
            <a:r>
              <a:rPr/>
              <a:t> </a:t>
            </a:r>
            <a:r>
              <a:rPr/>
              <a:t>you</a:t>
            </a:r>
            <a:r>
              <a:rPr/>
              <a:t> </a:t>
            </a:r>
            <a:r>
              <a:rPr/>
              <a:t>can</a:t>
            </a:r>
            <a:r>
              <a:rPr/>
              <a:t> </a:t>
            </a:r>
            <a:r>
              <a:rPr/>
              <a:t>or</a:t>
            </a:r>
            <a:r>
              <a:rPr/>
              <a:t> </a:t>
            </a:r>
            <a:r>
              <a:rPr/>
              <a:t>cannot</a:t>
            </a:r>
            <a:r>
              <a:rPr/>
              <a:t> </a:t>
            </a:r>
            <a:r>
              <a:rPr/>
              <a:t>use</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for</a:t>
            </a:r>
            <a:r>
              <a:rPr/>
              <a:t> </a:t>
            </a:r>
            <a:r>
              <a:rPr/>
              <a:t>questions.</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the</a:t>
            </a:r>
            <a:r>
              <a:rPr/>
              <a:t> </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for</a:t>
            </a:r>
            <a:r>
              <a:rPr/>
              <a:t> </a:t>
            </a:r>
            <a:r>
              <a:rPr/>
              <a:t>questions.</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shows</a:t>
            </a:r>
            <a:r>
              <a:rPr/>
              <a:t> </a:t>
            </a:r>
            <a:r>
              <a:rPr/>
              <a:t>a</a:t>
            </a:r>
            <a:r>
              <a:rPr/>
              <a:t> </a:t>
            </a:r>
            <a:r>
              <a:rPr/>
              <a:t>dental</a:t>
            </a:r>
            <a:r>
              <a:rPr/>
              <a:t> </a:t>
            </a:r>
            <a:r>
              <a:rPr/>
              <a:t>procedure</a:t>
            </a:r>
            <a:r>
              <a:rPr/>
              <a:t> </a:t>
            </a:r>
            <a:r>
              <a:rPr/>
              <a:t>underway,</a:t>
            </a:r>
            <a:r>
              <a:rPr/>
              <a:t> </a:t>
            </a:r>
            <a:r>
              <a:rPr/>
              <a:t>hopefully</a:t>
            </a:r>
            <a:r>
              <a:rPr/>
              <a:t> </a:t>
            </a:r>
            <a:r>
              <a:rPr/>
              <a:t>with</a:t>
            </a:r>
            <a:r>
              <a:rPr/>
              <a:t> </a:t>
            </a:r>
            <a:r>
              <a:rPr/>
              <a:t>the</a:t>
            </a:r>
            <a:r>
              <a:rPr/>
              <a:t> </a:t>
            </a:r>
            <a:r>
              <a:rPr/>
              <a:t>patient</a:t>
            </a:r>
            <a:r>
              <a:rPr/>
              <a:t> </a:t>
            </a:r>
            <a:r>
              <a:rPr/>
              <a:t>getting</a:t>
            </a:r>
            <a:r>
              <a:rPr/>
              <a:t> </a:t>
            </a:r>
            <a:r>
              <a:rPr/>
              <a:t>appropriate</a:t>
            </a:r>
            <a:r>
              <a:rPr/>
              <a:t> </a:t>
            </a:r>
            <a:r>
              <a:rPr/>
              <a:t>analgesic</a:t>
            </a:r>
            <a:r>
              <a:rPr/>
              <a:t> </a:t>
            </a:r>
            <a:r>
              <a:rPr/>
              <a:t>medication.</a:t>
            </a:r>
            <a:r>
              <a:rPr/>
              <a:t> </a:t>
            </a:r>
            <a:r>
              <a:rPr/>
              <a:t>It</a:t>
            </a:r>
            <a:r>
              <a:rPr/>
              <a:t> </a:t>
            </a:r>
            <a:r>
              <a:rPr/>
              <a:t>was</a:t>
            </a:r>
            <a:r>
              <a:rPr/>
              <a:t> </a:t>
            </a:r>
            <a:r>
              <a:rPr/>
              <a:t>downloaded</a:t>
            </a:r>
            <a:r>
              <a:rPr/>
              <a:t> </a:t>
            </a:r>
            <a:r>
              <a:rPr/>
              <a:t>from</a:t>
            </a:r>
          </a:p>
          <a:p>
            <a:pPr lvl="0" marL="0" indent="0">
              <a:buNone/>
            </a:pPr>
          </a:p>
          <a:p>
            <a:pPr lvl="0" marL="0" indent="0">
              <a:buNone/>
            </a:pPr>
            <a:r>
              <a:rPr/>
              <a:t>https://commons.wikimedia.org/wiki/File:Flickr_-_Official_U.S._Navy_Imagery_-_Dental_procedure_aboard_USS_Abraham_Lincoln.jpg</a:t>
            </a:r>
          </a:p>
          <a:p>
            <a:pPr lvl="0" marL="0" indent="0">
              <a:buNone/>
            </a:pPr>
          </a:p>
          <a:p>
            <a:pPr lvl="0" marL="0" indent="0">
              <a:buNone/>
            </a:pPr>
            <a:r>
              <a:rPr/>
              <a:t>and</a:t>
            </a:r>
            <a:r>
              <a:rPr/>
              <a:t> </a:t>
            </a:r>
            <a:r>
              <a:rPr/>
              <a:t>is</a:t>
            </a:r>
            <a:r>
              <a:rPr/>
              <a:t> </a:t>
            </a:r>
            <a:r>
              <a:rPr/>
              <a:t>in</a:t>
            </a:r>
            <a:r>
              <a:rPr/>
              <a:t> </a:t>
            </a:r>
            <a:r>
              <a:rPr/>
              <a:t>the</a:t>
            </a:r>
            <a:r>
              <a:rPr/>
              <a:t> </a:t>
            </a:r>
            <a:r>
              <a:rPr/>
              <a:t>public</a:t>
            </a:r>
            <a:r>
              <a:rPr/>
              <a:t> </a:t>
            </a:r>
            <a:r>
              <a:rPr/>
              <a:t>domain.</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is</a:t>
            </a:r>
            <a:r>
              <a:rPr/>
              <a:t> </a:t>
            </a:r>
            <a:r>
              <a:rPr/>
              <a:t>a</a:t>
            </a:r>
            <a:r>
              <a:rPr/>
              <a:t> </a:t>
            </a:r>
            <a:r>
              <a:rPr/>
              <a:t>pain</a:t>
            </a:r>
            <a:r>
              <a:rPr/>
              <a:t> </a:t>
            </a:r>
            <a:r>
              <a:rPr/>
              <a:t>scale.</a:t>
            </a:r>
            <a:r>
              <a:rPr/>
              <a:t> </a:t>
            </a:r>
            <a:r>
              <a:rPr/>
              <a:t>It</a:t>
            </a:r>
            <a:r>
              <a:rPr/>
              <a:t> </a:t>
            </a:r>
            <a:r>
              <a:rPr/>
              <a:t>was</a:t>
            </a:r>
            <a:r>
              <a:rPr/>
              <a:t> </a:t>
            </a:r>
            <a:r>
              <a:rPr/>
              <a:t>downloaded</a:t>
            </a:r>
            <a:r>
              <a:rPr/>
              <a:t> </a:t>
            </a:r>
            <a:r>
              <a:rPr/>
              <a:t>from</a:t>
            </a:r>
          </a:p>
          <a:p>
            <a:pPr lvl="0" marL="0" indent="0">
              <a:buNone/>
            </a:pPr>
          </a:p>
          <a:p>
            <a:pPr lvl="0" marL="0" indent="0">
              <a:buNone/>
            </a:pPr>
            <a:r>
              <a:rPr/>
              <a:t>https://publicdomainvectors.org/en/free-clipart/Pain-scale/50153.html</a:t>
            </a:r>
          </a:p>
          <a:p>
            <a:pPr lvl="0" marL="0" indent="0">
              <a:buNone/>
            </a:pPr>
          </a:p>
          <a:p>
            <a:pPr lvl="0" marL="0" indent="0">
              <a:buNone/>
            </a:pPr>
            <a:r>
              <a:rPr/>
              <a:t>and</a:t>
            </a:r>
            <a:r>
              <a:rPr/>
              <a:t> </a:t>
            </a:r>
            <a:r>
              <a:rPr/>
              <a:t>is</a:t>
            </a:r>
            <a:r>
              <a:rPr/>
              <a:t> </a:t>
            </a:r>
            <a:r>
              <a:rPr/>
              <a:t>in</a:t>
            </a:r>
            <a:r>
              <a:rPr/>
              <a:t> </a:t>
            </a:r>
            <a:r>
              <a:rPr/>
              <a:t>the</a:t>
            </a:r>
            <a:r>
              <a:rPr/>
              <a:t> </a:t>
            </a:r>
            <a:r>
              <a:rPr/>
              <a:t>public</a:t>
            </a:r>
            <a:r>
              <a:rPr/>
              <a:t> </a:t>
            </a:r>
            <a:r>
              <a:rPr/>
              <a:t>domain.</a:t>
            </a:r>
          </a:p>
          <a:p>
            <a:pPr lvl="0" marL="0" indent="0">
              <a:buNone/>
            </a:pPr>
          </a:p>
          <a:p>
            <a:pPr lvl="0" marL="0" indent="0">
              <a:buNone/>
            </a:pPr>
            <a:r>
              <a:rPr/>
              <a:t>This</a:t>
            </a:r>
            <a:r>
              <a:rPr/>
              <a:t> </a:t>
            </a:r>
            <a:r>
              <a:rPr/>
              <a:t>is</a:t>
            </a:r>
            <a:r>
              <a:rPr/>
              <a:t> </a:t>
            </a:r>
            <a:r>
              <a:rPr/>
              <a:t>a</a:t>
            </a:r>
            <a:r>
              <a:rPr/>
              <a:t> </a:t>
            </a:r>
            <a:r>
              <a:rPr/>
              <a:t>pain</a:t>
            </a:r>
            <a:r>
              <a:rPr/>
              <a:t> </a:t>
            </a:r>
            <a:r>
              <a:rPr/>
              <a:t>scale.</a:t>
            </a:r>
            <a:r>
              <a:rPr/>
              <a:t> </a:t>
            </a:r>
            <a:r>
              <a:rPr/>
              <a:t>Pain</a:t>
            </a:r>
            <a:r>
              <a:rPr/>
              <a:t> </a:t>
            </a:r>
            <a:r>
              <a:rPr/>
              <a:t>is</a:t>
            </a:r>
            <a:r>
              <a:rPr/>
              <a:t> </a:t>
            </a:r>
            <a:r>
              <a:rPr/>
              <a:t>something</a:t>
            </a:r>
            <a:r>
              <a:rPr/>
              <a:t> </a:t>
            </a:r>
            <a:r>
              <a:rPr/>
              <a:t>that</a:t>
            </a:r>
            <a:r>
              <a:rPr/>
              <a:t> </a:t>
            </a:r>
            <a:r>
              <a:rPr/>
              <a:t>cannot</a:t>
            </a:r>
            <a:r>
              <a:rPr/>
              <a:t> </a:t>
            </a:r>
            <a:r>
              <a:rPr/>
              <a:t>be</a:t>
            </a:r>
            <a:r>
              <a:rPr/>
              <a:t> </a:t>
            </a:r>
            <a:r>
              <a:rPr/>
              <a:t>easily</a:t>
            </a:r>
            <a:r>
              <a:rPr/>
              <a:t> </a:t>
            </a:r>
            <a:r>
              <a:rPr/>
              <a:t>observed</a:t>
            </a:r>
            <a:r>
              <a:rPr/>
              <a:t> </a:t>
            </a:r>
            <a:r>
              <a:rPr/>
              <a:t>by</a:t>
            </a:r>
            <a:r>
              <a:rPr/>
              <a:t> </a:t>
            </a:r>
            <a:r>
              <a:rPr/>
              <a:t>an</a:t>
            </a:r>
            <a:r>
              <a:rPr/>
              <a:t> </a:t>
            </a:r>
            <a:r>
              <a:rPr/>
              <a:t>outsider.</a:t>
            </a:r>
            <a:r>
              <a:rPr/>
              <a:t> </a:t>
            </a:r>
            <a:r>
              <a:rPr/>
              <a:t>You</a:t>
            </a:r>
            <a:r>
              <a:rPr/>
              <a:t> </a:t>
            </a:r>
            <a:r>
              <a:rPr/>
              <a:t>are</a:t>
            </a:r>
            <a:r>
              <a:rPr/>
              <a:t> </a:t>
            </a:r>
            <a:r>
              <a:rPr/>
              <a:t>best</a:t>
            </a:r>
            <a:r>
              <a:rPr/>
              <a:t> </a:t>
            </a:r>
            <a:r>
              <a:rPr/>
              <a:t>off</a:t>
            </a:r>
            <a:r>
              <a:rPr/>
              <a:t> </a:t>
            </a:r>
            <a:r>
              <a:rPr/>
              <a:t>asking</a:t>
            </a:r>
            <a:r>
              <a:rPr/>
              <a:t> </a:t>
            </a:r>
            <a:r>
              <a:rPr/>
              <a:t>someone</a:t>
            </a:r>
            <a:r>
              <a:rPr/>
              <a:t> </a:t>
            </a:r>
            <a:r>
              <a:rPr/>
              <a:t>directly</a:t>
            </a:r>
            <a:r>
              <a:rPr/>
              <a:t> </a:t>
            </a:r>
            <a:r>
              <a:rPr/>
              <a:t>what</a:t>
            </a:r>
            <a:r>
              <a:rPr/>
              <a:t> </a:t>
            </a:r>
            <a:r>
              <a:rPr/>
              <a:t>their</a:t>
            </a:r>
            <a:r>
              <a:rPr/>
              <a:t> </a:t>
            </a:r>
            <a:r>
              <a:rPr/>
              <a:t>pain</a:t>
            </a:r>
            <a:r>
              <a:rPr/>
              <a:t> </a:t>
            </a:r>
            <a:r>
              <a:rPr/>
              <a:t>is</a:t>
            </a:r>
            <a:r>
              <a:rPr/>
              <a:t> </a:t>
            </a:r>
            <a:r>
              <a:rPr/>
              <a:t>like.</a:t>
            </a:r>
          </a:p>
          <a:p>
            <a:pPr lvl="0" marL="0" indent="0">
              <a:buNone/>
            </a:pPr>
          </a:p>
          <a:p>
            <a:pPr lvl="0" marL="0" indent="0">
              <a:buNone/>
            </a:pPr>
            <a:r>
              <a:rPr/>
              <a:t>This</a:t>
            </a:r>
            <a:r>
              <a:rPr/>
              <a:t> </a:t>
            </a:r>
            <a:r>
              <a:rPr/>
              <a:t>is</a:t>
            </a:r>
            <a:r>
              <a:rPr/>
              <a:t> </a:t>
            </a:r>
            <a:r>
              <a:rPr/>
              <a:t>self</a:t>
            </a:r>
            <a:r>
              <a:rPr/>
              <a:t> </a:t>
            </a:r>
            <a:r>
              <a:rPr/>
              <a:t>report,</a:t>
            </a:r>
            <a:r>
              <a:rPr/>
              <a:t> </a:t>
            </a:r>
            <a:r>
              <a:rPr/>
              <a:t>but</a:t>
            </a:r>
            <a:r>
              <a:rPr/>
              <a:t> </a:t>
            </a:r>
            <a:r>
              <a:rPr/>
              <a:t>it</a:t>
            </a:r>
            <a:r>
              <a:rPr/>
              <a:t> </a:t>
            </a:r>
            <a:r>
              <a:rPr/>
              <a:t>is</a:t>
            </a:r>
            <a:r>
              <a:rPr/>
              <a:t> </a:t>
            </a:r>
            <a:r>
              <a:rPr/>
              <a:t>a</a:t>
            </a:r>
            <a:r>
              <a:rPr/>
              <a:t> </a:t>
            </a:r>
            <a:r>
              <a:rPr/>
              <a:t>single</a:t>
            </a:r>
            <a:r>
              <a:rPr/>
              <a:t> </a:t>
            </a:r>
            <a:r>
              <a:rPr/>
              <a:t>measure</a:t>
            </a:r>
            <a:r>
              <a:rPr/>
              <a:t> </a:t>
            </a:r>
            <a:r>
              <a:rPr/>
              <a:t>rather</a:t>
            </a:r>
            <a:r>
              <a:rPr/>
              <a:t> </a:t>
            </a:r>
            <a:r>
              <a:rPr/>
              <a:t>than</a:t>
            </a:r>
            <a:r>
              <a:rPr/>
              <a:t> </a:t>
            </a:r>
            <a:r>
              <a:rPr/>
              <a:t>a</a:t>
            </a:r>
            <a:r>
              <a:rPr/>
              <a:t> </a:t>
            </a:r>
            <a:r>
              <a:rPr/>
              <a:t>composite.</a:t>
            </a:r>
            <a:r>
              <a:rPr/>
              <a:t> </a:t>
            </a:r>
            <a:r>
              <a:rPr/>
              <a:t>You</a:t>
            </a:r>
            <a:r>
              <a:rPr/>
              <a:t> </a:t>
            </a:r>
            <a:r>
              <a:rPr/>
              <a:t>will</a:t>
            </a:r>
            <a:r>
              <a:rPr/>
              <a:t> </a:t>
            </a:r>
            <a:r>
              <a:rPr/>
              <a:t>handle</a:t>
            </a:r>
            <a:r>
              <a:rPr/>
              <a:t> </a:t>
            </a:r>
            <a:r>
              <a:rPr/>
              <a:t>this</a:t>
            </a:r>
            <a:r>
              <a:rPr/>
              <a:t> </a:t>
            </a:r>
            <a:r>
              <a:rPr/>
              <a:t>differently.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researchers</a:t>
            </a:r>
            <a:r>
              <a:rPr/>
              <a:t> </a:t>
            </a:r>
            <a:r>
              <a:rPr/>
              <a:t>have</a:t>
            </a:r>
            <a:r>
              <a:rPr/>
              <a:t> </a:t>
            </a:r>
            <a:r>
              <a:rPr/>
              <a:t>argued</a:t>
            </a:r>
            <a:r>
              <a:rPr/>
              <a:t> </a:t>
            </a:r>
            <a:r>
              <a:rPr/>
              <a:t>that</a:t>
            </a:r>
            <a:r>
              <a:rPr/>
              <a:t> </a:t>
            </a:r>
            <a:r>
              <a:rPr/>
              <a:t>factor</a:t>
            </a:r>
            <a:r>
              <a:rPr/>
              <a:t> </a:t>
            </a:r>
            <a:r>
              <a:rPr/>
              <a:t>analysis</a:t>
            </a:r>
            <a:r>
              <a:rPr/>
              <a:t> </a:t>
            </a:r>
            <a:r>
              <a:rPr/>
              <a:t>offers</a:t>
            </a:r>
            <a:r>
              <a:rPr/>
              <a:t> </a:t>
            </a:r>
            <a:r>
              <a:rPr/>
              <a:t>a</a:t>
            </a:r>
            <a:r>
              <a:rPr/>
              <a:t> </a:t>
            </a:r>
            <a:r>
              <a:rPr/>
              <a:t>way</a:t>
            </a:r>
            <a:r>
              <a:rPr/>
              <a:t> </a:t>
            </a:r>
            <a:r>
              <a:rPr/>
              <a:t>to</a:t>
            </a:r>
            <a:r>
              <a:rPr/>
              <a:t> </a:t>
            </a:r>
            <a:r>
              <a:rPr/>
              <a:t>establish</a:t>
            </a:r>
            <a:r>
              <a:rPr/>
              <a:t> </a:t>
            </a:r>
            <a:r>
              <a:rPr/>
              <a:t>validity.</a:t>
            </a:r>
            <a:r>
              <a:rPr/>
              <a:t> </a:t>
            </a:r>
            <a:r>
              <a:rPr/>
              <a:t>The</a:t>
            </a:r>
            <a:r>
              <a:rPr/>
              <a:t> </a:t>
            </a:r>
            <a:r>
              <a:rPr/>
              <a:t>literature</a:t>
            </a:r>
            <a:r>
              <a:rPr/>
              <a:t> </a:t>
            </a:r>
            <a:r>
              <a:rPr/>
              <a:t>is</a:t>
            </a:r>
            <a:r>
              <a:rPr/>
              <a:t> </a:t>
            </a:r>
            <a:r>
              <a:rPr/>
              <a:t>not</a:t>
            </a:r>
            <a:r>
              <a:rPr/>
              <a:t> </a:t>
            </a:r>
            <a:r>
              <a:rPr/>
              <a:t>very</a:t>
            </a:r>
            <a:r>
              <a:rPr/>
              <a:t> </a:t>
            </a:r>
            <a:r>
              <a:rPr/>
              <a:t>clear</a:t>
            </a:r>
            <a:r>
              <a:rPr/>
              <a:t> </a:t>
            </a:r>
            <a:r>
              <a:rPr/>
              <a:t>on</a:t>
            </a:r>
            <a:r>
              <a:rPr/>
              <a:t> </a:t>
            </a:r>
            <a:r>
              <a:rPr/>
              <a:t>how</a:t>
            </a:r>
            <a:r>
              <a:rPr/>
              <a:t> </a:t>
            </a:r>
            <a:r>
              <a:rPr/>
              <a:t>factor</a:t>
            </a:r>
            <a:r>
              <a:rPr/>
              <a:t> </a:t>
            </a:r>
            <a:r>
              <a:rPr/>
              <a:t>analysis</a:t>
            </a:r>
            <a:r>
              <a:rPr/>
              <a:t> </a:t>
            </a:r>
            <a:r>
              <a:rPr/>
              <a:t>fits</a:t>
            </a:r>
            <a:r>
              <a:rPr/>
              <a:t> </a:t>
            </a:r>
            <a:r>
              <a:rPr/>
              <a:t>in</a:t>
            </a:r>
            <a:r>
              <a:rPr/>
              <a:t> </a:t>
            </a:r>
            <a:r>
              <a:rPr/>
              <a:t>to</a:t>
            </a:r>
            <a:r>
              <a:rPr/>
              <a:t> </a:t>
            </a:r>
            <a:r>
              <a:rPr/>
              <a:t>validity.</a:t>
            </a:r>
            <a:r>
              <a:rPr/>
              <a:t> </a:t>
            </a:r>
            <a:r>
              <a:rPr/>
              <a:t>Factor</a:t>
            </a:r>
            <a:r>
              <a:rPr/>
              <a:t> </a:t>
            </a:r>
            <a:r>
              <a:rPr/>
              <a:t>analysis</a:t>
            </a:r>
            <a:r>
              <a:rPr/>
              <a:t> </a:t>
            </a:r>
            <a:r>
              <a:rPr/>
              <a:t>is</a:t>
            </a:r>
            <a:r>
              <a:rPr/>
              <a:t> </a:t>
            </a:r>
            <a:r>
              <a:rPr/>
              <a:t>a</a:t>
            </a:r>
            <a:r>
              <a:rPr/>
              <a:t> </a:t>
            </a:r>
            <a:r>
              <a:rPr/>
              <a:t>useful</a:t>
            </a:r>
            <a:r>
              <a:rPr/>
              <a:t> </a:t>
            </a:r>
            <a:r>
              <a:rPr/>
              <a:t>tool</a:t>
            </a:r>
            <a:r>
              <a:rPr/>
              <a:t> </a:t>
            </a:r>
            <a:r>
              <a:rPr/>
              <a:t>to</a:t>
            </a:r>
            <a:r>
              <a:rPr/>
              <a:t> </a:t>
            </a:r>
            <a:r>
              <a:rPr/>
              <a:t>establish</a:t>
            </a:r>
            <a:r>
              <a:rPr/>
              <a:t> </a:t>
            </a:r>
            <a:r>
              <a:rPr/>
              <a:t>unidimentionality.</a:t>
            </a:r>
            <a:r>
              <a:rPr/>
              <a:t> </a:t>
            </a:r>
            <a:r>
              <a:rPr/>
              <a:t>Unidimensionality</a:t>
            </a:r>
            <a:r>
              <a:rPr/>
              <a:t> </a:t>
            </a:r>
            <a:r>
              <a:rPr/>
              <a:t>means</a:t>
            </a:r>
            <a:r>
              <a:rPr/>
              <a:t> </a:t>
            </a:r>
            <a:r>
              <a:rPr/>
              <a:t>that</a:t>
            </a:r>
            <a:r>
              <a:rPr/>
              <a:t> </a:t>
            </a:r>
            <a:r>
              <a:rPr/>
              <a:t>all</a:t>
            </a:r>
            <a:r>
              <a:rPr/>
              <a:t> </a:t>
            </a:r>
            <a:r>
              <a:rPr/>
              <a:t>of</a:t>
            </a:r>
            <a:r>
              <a:rPr/>
              <a:t> </a:t>
            </a:r>
            <a:r>
              <a:rPr/>
              <a:t>the</a:t>
            </a:r>
            <a:r>
              <a:rPr/>
              <a:t> </a:t>
            </a:r>
            <a:r>
              <a:rPr/>
              <a:t>components</a:t>
            </a:r>
            <a:r>
              <a:rPr/>
              <a:t> </a:t>
            </a:r>
            <a:r>
              <a:rPr/>
              <a:t>of</a:t>
            </a:r>
            <a:r>
              <a:rPr/>
              <a:t> </a:t>
            </a:r>
            <a:r>
              <a:rPr/>
              <a:t>a</a:t>
            </a:r>
            <a:r>
              <a:rPr/>
              <a:t> </a:t>
            </a:r>
            <a:r>
              <a:rPr/>
              <a:t>composite</a:t>
            </a:r>
            <a:r>
              <a:rPr/>
              <a:t> </a:t>
            </a:r>
            <a:r>
              <a:rPr/>
              <a:t>score</a:t>
            </a:r>
            <a:r>
              <a:rPr/>
              <a:t> </a:t>
            </a:r>
            <a:r>
              <a:rPr/>
              <a:t>are</a:t>
            </a:r>
            <a:r>
              <a:rPr/>
              <a:t> </a:t>
            </a:r>
            <a:r>
              <a:rPr/>
              <a:t>measuring</a:t>
            </a:r>
            <a:r>
              <a:rPr/>
              <a:t> </a:t>
            </a:r>
            <a:r>
              <a:rPr/>
              <a:t>the</a:t>
            </a:r>
            <a:r>
              <a:rPr/>
              <a:t> </a:t>
            </a:r>
            <a:r>
              <a:rPr/>
              <a:t>same</a:t>
            </a:r>
            <a:r>
              <a:rPr/>
              <a:t> </a:t>
            </a:r>
            <a:r>
              <a:rPr/>
              <a:t>thing.</a:t>
            </a:r>
            <a:r>
              <a:rPr/>
              <a:t> </a:t>
            </a:r>
            <a:r>
              <a:rPr/>
              <a:t>But</a:t>
            </a:r>
            <a:r>
              <a:rPr/>
              <a:t> </a:t>
            </a:r>
            <a:r>
              <a:rPr/>
              <a:t>without</a:t>
            </a:r>
            <a:r>
              <a:rPr/>
              <a:t> </a:t>
            </a:r>
            <a:r>
              <a:rPr/>
              <a:t>knowing</a:t>
            </a:r>
            <a:r>
              <a:rPr/>
              <a:t> </a:t>
            </a:r>
            <a:r>
              <a:rPr/>
              <a:t>what</a:t>
            </a:r>
            <a:r>
              <a:rPr/>
              <a:t> </a:t>
            </a:r>
            <a:r>
              <a:rPr/>
              <a:t>that</a:t>
            </a:r>
            <a:r>
              <a:rPr/>
              <a:t> </a:t>
            </a:r>
            <a:r>
              <a:rPr/>
              <a:t>“</a:t>
            </a:r>
            <a:r>
              <a:rPr/>
              <a:t>thing</a:t>
            </a:r>
            <a:r>
              <a:rPr/>
              <a:t>”</a:t>
            </a:r>
            <a:r>
              <a:rPr/>
              <a:t> </a:t>
            </a:r>
            <a:r>
              <a:rPr/>
              <a:t>is,</a:t>
            </a:r>
            <a:r>
              <a:rPr/>
              <a:t> </a:t>
            </a:r>
            <a:r>
              <a:rPr/>
              <a:t>how</a:t>
            </a:r>
            <a:r>
              <a:rPr/>
              <a:t> </a:t>
            </a:r>
            <a:r>
              <a:rPr/>
              <a:t>does</a:t>
            </a:r>
            <a:r>
              <a:rPr/>
              <a:t> </a:t>
            </a:r>
            <a:r>
              <a:rPr/>
              <a:t>this</a:t>
            </a:r>
            <a:r>
              <a:rPr/>
              <a:t> </a:t>
            </a:r>
            <a:r>
              <a:rPr/>
              <a:t>help</a:t>
            </a:r>
            <a:r>
              <a:rPr/>
              <a:t> </a:t>
            </a:r>
            <a:r>
              <a:rPr/>
              <a:t>establish</a:t>
            </a:r>
            <a:r>
              <a:rPr/>
              <a:t> </a:t>
            </a:r>
            <a:r>
              <a:rPr/>
              <a:t>validity?</a:t>
            </a:r>
            <a:r>
              <a:rPr/>
              <a:t> </a:t>
            </a:r>
            <a:r>
              <a:rPr/>
              <a:t>Typically,</a:t>
            </a:r>
            <a:r>
              <a:rPr/>
              <a:t> </a:t>
            </a:r>
            <a:r>
              <a:rPr/>
              <a:t>you</a:t>
            </a:r>
            <a:r>
              <a:rPr/>
              <a:t> </a:t>
            </a:r>
            <a:r>
              <a:rPr/>
              <a:t>would</a:t>
            </a:r>
            <a:r>
              <a:rPr/>
              <a:t> </a:t>
            </a:r>
            <a:r>
              <a:rPr/>
              <a:t>combine</a:t>
            </a:r>
            <a:r>
              <a:rPr/>
              <a:t> </a:t>
            </a:r>
            <a:r>
              <a:rPr/>
              <a:t>unidimensionality</a:t>
            </a:r>
            <a:r>
              <a:rPr/>
              <a:t> </a:t>
            </a:r>
            <a:r>
              <a:rPr/>
              <a:t>with</a:t>
            </a:r>
            <a:r>
              <a:rPr/>
              <a:t> </a:t>
            </a:r>
            <a:r>
              <a:rPr/>
              <a:t>face</a:t>
            </a:r>
            <a:r>
              <a:rPr/>
              <a:t> </a:t>
            </a:r>
            <a:r>
              <a:rPr/>
              <a:t>or</a:t>
            </a:r>
            <a:r>
              <a:rPr/>
              <a:t> </a:t>
            </a:r>
            <a:r>
              <a:rPr/>
              <a:t>content</a:t>
            </a:r>
            <a:r>
              <a:rPr/>
              <a:t> </a:t>
            </a:r>
            <a:r>
              <a:rPr/>
              <a:t>validity.</a:t>
            </a:r>
          </a:p>
          <a:p>
            <a:pPr lvl="0" marL="0" indent="0">
              <a:buNone/>
            </a:pPr>
          </a:p>
          <a:p>
            <a:pPr lvl="0" marL="0" indent="0">
              <a:buNone/>
            </a:pPr>
            <a:r>
              <a:rPr/>
              <a:t>Factor</a:t>
            </a:r>
            <a:r>
              <a:rPr/>
              <a:t> </a:t>
            </a:r>
            <a:r>
              <a:rPr/>
              <a:t>analysis</a:t>
            </a:r>
            <a:r>
              <a:rPr/>
              <a:t> </a:t>
            </a:r>
            <a:r>
              <a:rPr/>
              <a:t>is</a:t>
            </a:r>
            <a:r>
              <a:rPr/>
              <a:t> </a:t>
            </a:r>
            <a:r>
              <a:rPr/>
              <a:t>also</a:t>
            </a:r>
            <a:r>
              <a:rPr/>
              <a:t> </a:t>
            </a:r>
            <a:r>
              <a:rPr/>
              <a:t>used</a:t>
            </a:r>
            <a:r>
              <a:rPr/>
              <a:t> </a:t>
            </a:r>
            <a:r>
              <a:rPr/>
              <a:t>for</a:t>
            </a:r>
            <a:r>
              <a:rPr/>
              <a:t> </a:t>
            </a:r>
            <a:r>
              <a:rPr/>
              <a:t>something</a:t>
            </a:r>
            <a:r>
              <a:rPr/>
              <a:t> </a:t>
            </a:r>
            <a:r>
              <a:rPr/>
              <a:t>known</a:t>
            </a:r>
            <a:r>
              <a:rPr/>
              <a:t> </a:t>
            </a:r>
            <a:r>
              <a:rPr/>
              <a:t>as</a:t>
            </a:r>
            <a:r>
              <a:rPr/>
              <a:t> </a:t>
            </a:r>
            <a:r>
              <a:rPr/>
              <a:t>scale</a:t>
            </a:r>
            <a:r>
              <a:rPr/>
              <a:t> </a:t>
            </a:r>
            <a:r>
              <a:rPr/>
              <a:t>purification.</a:t>
            </a:r>
            <a:r>
              <a:rPr/>
              <a:t> </a:t>
            </a:r>
            <a:r>
              <a:rPr/>
              <a:t>If</a:t>
            </a:r>
            <a:r>
              <a:rPr/>
              <a:t> </a:t>
            </a:r>
            <a:r>
              <a:rPr/>
              <a:t>you</a:t>
            </a:r>
            <a:r>
              <a:rPr/>
              <a:t> </a:t>
            </a:r>
            <a:r>
              <a:rPr/>
              <a:t>have</a:t>
            </a:r>
            <a:r>
              <a:rPr/>
              <a:t> </a:t>
            </a:r>
            <a:r>
              <a:rPr/>
              <a:t>twelve</a:t>
            </a:r>
            <a:r>
              <a:rPr/>
              <a:t> </a:t>
            </a:r>
            <a:r>
              <a:rPr/>
              <a:t>items</a:t>
            </a:r>
            <a:r>
              <a:rPr/>
              <a:t> </a:t>
            </a:r>
            <a:r>
              <a:rPr/>
              <a:t>for</a:t>
            </a:r>
            <a:r>
              <a:rPr/>
              <a:t> </a:t>
            </a:r>
            <a:r>
              <a:rPr/>
              <a:t>a</a:t>
            </a:r>
            <a:r>
              <a:rPr/>
              <a:t> </a:t>
            </a:r>
            <a:r>
              <a:rPr/>
              <a:t>composite</a:t>
            </a:r>
            <a:r>
              <a:rPr/>
              <a:t> </a:t>
            </a:r>
            <a:r>
              <a:rPr/>
              <a:t>scale,</a:t>
            </a:r>
            <a:r>
              <a:rPr/>
              <a:t> </a:t>
            </a:r>
            <a:r>
              <a:rPr/>
              <a:t>factor</a:t>
            </a:r>
            <a:r>
              <a:rPr/>
              <a:t> </a:t>
            </a:r>
            <a:r>
              <a:rPr/>
              <a:t>analysis</a:t>
            </a:r>
            <a:r>
              <a:rPr/>
              <a:t> </a:t>
            </a:r>
            <a:r>
              <a:rPr/>
              <a:t>might</a:t>
            </a:r>
            <a:r>
              <a:rPr/>
              <a:t> </a:t>
            </a:r>
            <a:r>
              <a:rPr/>
              <a:t>identify</a:t>
            </a:r>
            <a:r>
              <a:rPr/>
              <a:t> </a:t>
            </a:r>
            <a:r>
              <a:rPr/>
              <a:t>two</a:t>
            </a:r>
            <a:r>
              <a:rPr/>
              <a:t> </a:t>
            </a:r>
            <a:r>
              <a:rPr/>
              <a:t>that</a:t>
            </a:r>
            <a:r>
              <a:rPr/>
              <a:t> </a:t>
            </a:r>
            <a:r>
              <a:rPr/>
              <a:t>don’t</a:t>
            </a:r>
            <a:r>
              <a:rPr/>
              <a:t> </a:t>
            </a:r>
            <a:r>
              <a:rPr/>
              <a:t>really</a:t>
            </a:r>
            <a:r>
              <a:rPr/>
              <a:t> </a:t>
            </a:r>
            <a:r>
              <a:rPr/>
              <a:t>correlate</a:t>
            </a:r>
            <a:r>
              <a:rPr/>
              <a:t> </a:t>
            </a:r>
            <a:r>
              <a:rPr/>
              <a:t>well</a:t>
            </a:r>
            <a:r>
              <a:rPr/>
              <a:t> </a:t>
            </a:r>
            <a:r>
              <a:rPr/>
              <a:t>with</a:t>
            </a:r>
            <a:r>
              <a:rPr/>
              <a:t> </a:t>
            </a:r>
            <a:r>
              <a:rPr/>
              <a:t>the</a:t>
            </a:r>
            <a:r>
              <a:rPr/>
              <a:t> </a:t>
            </a:r>
            <a:r>
              <a:rPr/>
              <a:t>other</a:t>
            </a:r>
            <a:r>
              <a:rPr/>
              <a:t> </a:t>
            </a:r>
            <a:r>
              <a:rPr/>
              <a:t>ten.</a:t>
            </a:r>
            <a:r>
              <a:rPr/>
              <a:t> </a:t>
            </a:r>
            <a:r>
              <a:rPr/>
              <a:t>Then</a:t>
            </a:r>
            <a:r>
              <a:rPr/>
              <a:t> </a:t>
            </a:r>
            <a:r>
              <a:rPr/>
              <a:t>you</a:t>
            </a:r>
            <a:r>
              <a:rPr/>
              <a:t> </a:t>
            </a:r>
            <a:r>
              <a:rPr/>
              <a:t>would</a:t>
            </a:r>
            <a:r>
              <a:rPr/>
              <a:t> </a:t>
            </a:r>
            <a:r>
              <a:rPr/>
              <a:t>improve</a:t>
            </a:r>
            <a:r>
              <a:rPr/>
              <a:t> </a:t>
            </a:r>
            <a:r>
              <a:rPr/>
              <a:t>the</a:t>
            </a:r>
            <a:r>
              <a:rPr/>
              <a:t> </a:t>
            </a:r>
            <a:r>
              <a:rPr/>
              <a:t>composite</a:t>
            </a:r>
            <a:r>
              <a:rPr/>
              <a:t> </a:t>
            </a:r>
            <a:r>
              <a:rPr/>
              <a:t>measure</a:t>
            </a:r>
            <a:r>
              <a:rPr/>
              <a:t> </a:t>
            </a:r>
            <a:r>
              <a:rPr/>
              <a:t>by</a:t>
            </a:r>
            <a:r>
              <a:rPr/>
              <a:t> </a:t>
            </a:r>
            <a:r>
              <a:rPr/>
              <a:t>tossing</a:t>
            </a:r>
            <a:r>
              <a:rPr/>
              <a:t> </a:t>
            </a:r>
            <a:r>
              <a:rPr/>
              <a:t>the</a:t>
            </a:r>
            <a:r>
              <a:rPr/>
              <a:t> </a:t>
            </a:r>
            <a:r>
              <a:rPr/>
              <a:t>two</a:t>
            </a:r>
            <a:r>
              <a:rPr/>
              <a:t> </a:t>
            </a:r>
            <a:r>
              <a:rPr/>
              <a:t>components</a:t>
            </a:r>
            <a:r>
              <a:rPr/>
              <a:t> </a:t>
            </a:r>
            <a:r>
              <a:rPr/>
              <a:t>out.</a:t>
            </a:r>
          </a:p>
          <a:p>
            <a:pPr lvl="0" marL="0" indent="0">
              <a:buNone/>
            </a:pPr>
          </a:p>
          <a:p>
            <a:pPr lvl="0" marL="0" indent="0">
              <a:buNone/>
            </a:pPr>
            <a:r>
              <a:rPr/>
              <a:t>I</a:t>
            </a:r>
            <a:r>
              <a:rPr/>
              <a:t> </a:t>
            </a:r>
            <a:r>
              <a:rPr/>
              <a:t>dislike</a:t>
            </a:r>
            <a:r>
              <a:rPr/>
              <a:t> </a:t>
            </a:r>
            <a:r>
              <a:rPr/>
              <a:t>this</a:t>
            </a:r>
            <a:r>
              <a:rPr/>
              <a:t> </a:t>
            </a:r>
            <a:r>
              <a:rPr/>
              <a:t>because</a:t>
            </a:r>
            <a:r>
              <a:rPr/>
              <a:t> </a:t>
            </a:r>
            <a:r>
              <a:rPr/>
              <a:t>I</a:t>
            </a:r>
            <a:r>
              <a:rPr/>
              <a:t> </a:t>
            </a:r>
            <a:r>
              <a:rPr/>
              <a:t>think</a:t>
            </a:r>
            <a:r>
              <a:rPr/>
              <a:t> </a:t>
            </a:r>
            <a:r>
              <a:rPr/>
              <a:t>it</a:t>
            </a:r>
            <a:r>
              <a:rPr/>
              <a:t> </a:t>
            </a:r>
            <a:r>
              <a:rPr/>
              <a:t>is</a:t>
            </a:r>
            <a:r>
              <a:rPr/>
              <a:t> </a:t>
            </a:r>
            <a:r>
              <a:rPr/>
              <a:t>a</a:t>
            </a:r>
            <a:r>
              <a:rPr/>
              <a:t> </a:t>
            </a:r>
            <a:r>
              <a:rPr/>
              <a:t>mistake</a:t>
            </a:r>
            <a:r>
              <a:rPr/>
              <a:t> </a:t>
            </a:r>
            <a:r>
              <a:rPr/>
              <a:t>to</a:t>
            </a:r>
            <a:r>
              <a:rPr/>
              <a:t> </a:t>
            </a:r>
            <a:r>
              <a:rPr/>
              <a:t>tinker</a:t>
            </a:r>
            <a:r>
              <a:rPr/>
              <a:t> </a:t>
            </a:r>
            <a:r>
              <a:rPr/>
              <a:t>with</a:t>
            </a:r>
            <a:r>
              <a:rPr/>
              <a:t> </a:t>
            </a:r>
            <a:r>
              <a:rPr/>
              <a:t>a</a:t>
            </a:r>
            <a:r>
              <a:rPr/>
              <a:t> </a:t>
            </a:r>
            <a:r>
              <a:rPr/>
              <a:t>scale</a:t>
            </a:r>
            <a:r>
              <a:rPr/>
              <a:t> </a:t>
            </a:r>
            <a:r>
              <a:rPr/>
              <a:t>that</a:t>
            </a:r>
            <a:r>
              <a:rPr/>
              <a:t> </a:t>
            </a:r>
            <a:r>
              <a:rPr/>
              <a:t>has</a:t>
            </a:r>
            <a:r>
              <a:rPr/>
              <a:t> </a:t>
            </a:r>
            <a:r>
              <a:rPr/>
              <a:t>worked</a:t>
            </a:r>
            <a:r>
              <a:rPr/>
              <a:t> </a:t>
            </a:r>
            <a:r>
              <a:rPr/>
              <a:t>well</a:t>
            </a:r>
            <a:r>
              <a:rPr/>
              <a:t> </a:t>
            </a:r>
            <a:r>
              <a:rPr/>
              <a:t>in</a:t>
            </a:r>
            <a:r>
              <a:rPr/>
              <a:t> </a:t>
            </a:r>
            <a:r>
              <a:rPr/>
              <a:t>the</a:t>
            </a:r>
            <a:r>
              <a:rPr/>
              <a:t> </a:t>
            </a:r>
            <a:r>
              <a:rPr/>
              <a:t>past.</a:t>
            </a:r>
          </a:p>
          <a:p>
            <a:pPr lvl="0" marL="0" indent="0">
              <a:buNone/>
            </a:pPr>
          </a:p>
          <a:p>
            <a:pPr lvl="0" marL="0" indent="0">
              <a:buNone/>
            </a:pPr>
            <a:r>
              <a:rPr/>
              <a:t>If</a:t>
            </a:r>
            <a:r>
              <a:rPr/>
              <a:t> </a:t>
            </a:r>
            <a:r>
              <a:rPr/>
              <a:t>you</a:t>
            </a:r>
            <a:r>
              <a:rPr/>
              <a:t> </a:t>
            </a:r>
            <a:r>
              <a:rPr/>
              <a:t>use</a:t>
            </a:r>
            <a:r>
              <a:rPr/>
              <a:t> </a:t>
            </a:r>
            <a:r>
              <a:rPr/>
              <a:t>factor</a:t>
            </a:r>
            <a:r>
              <a:rPr/>
              <a:t> </a:t>
            </a:r>
            <a:r>
              <a:rPr/>
              <a:t>analysis,</a:t>
            </a:r>
            <a:r>
              <a:rPr/>
              <a:t> </a:t>
            </a:r>
            <a:r>
              <a:rPr/>
              <a:t>you</a:t>
            </a:r>
            <a:r>
              <a:rPr/>
              <a:t> </a:t>
            </a:r>
            <a:r>
              <a:rPr/>
              <a:t>have</a:t>
            </a:r>
            <a:r>
              <a:rPr/>
              <a:t> </a:t>
            </a:r>
            <a:r>
              <a:rPr/>
              <a:t>the</a:t>
            </a:r>
            <a:r>
              <a:rPr/>
              <a:t> </a:t>
            </a:r>
            <a:r>
              <a:rPr/>
              <a:t>choice</a:t>
            </a:r>
            <a:r>
              <a:rPr/>
              <a:t> </a:t>
            </a:r>
            <a:r>
              <a:rPr/>
              <a:t>between</a:t>
            </a:r>
            <a:r>
              <a:rPr/>
              <a:t> </a:t>
            </a:r>
            <a:r>
              <a:rPr/>
              <a:t>exploratory</a:t>
            </a:r>
            <a:r>
              <a:rPr/>
              <a:t> </a:t>
            </a:r>
            <a:r>
              <a:rPr/>
              <a:t>factor</a:t>
            </a:r>
            <a:r>
              <a:rPr/>
              <a:t> </a:t>
            </a:r>
            <a:r>
              <a:rPr/>
              <a:t>analysis</a:t>
            </a:r>
            <a:r>
              <a:rPr/>
              <a:t> </a:t>
            </a:r>
            <a:r>
              <a:rPr/>
              <a:t>and</a:t>
            </a:r>
            <a:r>
              <a:rPr/>
              <a:t> </a:t>
            </a:r>
            <a:r>
              <a:rPr/>
              <a:t>confirmatory</a:t>
            </a:r>
            <a:r>
              <a:rPr/>
              <a:t> </a:t>
            </a:r>
            <a:r>
              <a:rPr/>
              <a:t>factor</a:t>
            </a:r>
            <a:r>
              <a:rPr/>
              <a:t> </a:t>
            </a:r>
            <a:r>
              <a:rPr/>
              <a:t>analysis.</a:t>
            </a:r>
            <a:r>
              <a:rPr/>
              <a:t> </a:t>
            </a:r>
            <a:r>
              <a:rPr/>
              <a:t>Both</a:t>
            </a:r>
            <a:r>
              <a:rPr/>
              <a:t> </a:t>
            </a:r>
            <a:r>
              <a:rPr/>
              <a:t>are</a:t>
            </a:r>
            <a:r>
              <a:rPr/>
              <a:t> </a:t>
            </a:r>
            <a:r>
              <a:rPr/>
              <a:t>fine,</a:t>
            </a:r>
            <a:r>
              <a:rPr/>
              <a:t> </a:t>
            </a:r>
            <a:r>
              <a:rPr/>
              <a:t>but</a:t>
            </a:r>
            <a:r>
              <a:rPr/>
              <a:t> </a:t>
            </a:r>
            <a:r>
              <a:rPr/>
              <a:t>if</a:t>
            </a:r>
            <a:r>
              <a:rPr/>
              <a:t> </a:t>
            </a:r>
            <a:r>
              <a:rPr/>
              <a:t>you</a:t>
            </a:r>
            <a:r>
              <a:rPr/>
              <a:t> </a:t>
            </a:r>
            <a:r>
              <a:rPr/>
              <a:t>had</a:t>
            </a:r>
            <a:r>
              <a:rPr/>
              <a:t> </a:t>
            </a:r>
            <a:r>
              <a:rPr/>
              <a:t>to</a:t>
            </a:r>
            <a:r>
              <a:rPr/>
              <a:t> </a:t>
            </a:r>
            <a:r>
              <a:rPr/>
              <a:t>choose,</a:t>
            </a:r>
            <a:r>
              <a:rPr/>
              <a:t> </a:t>
            </a:r>
            <a:r>
              <a:rPr/>
              <a:t>you</a:t>
            </a:r>
            <a:r>
              <a:rPr/>
              <a:t> </a:t>
            </a:r>
            <a:r>
              <a:rPr/>
              <a:t>should</a:t>
            </a:r>
            <a:r>
              <a:rPr/>
              <a:t> </a:t>
            </a:r>
            <a:r>
              <a:rPr/>
              <a:t>use</a:t>
            </a:r>
            <a:r>
              <a:rPr/>
              <a:t> </a:t>
            </a:r>
            <a:r>
              <a:rPr/>
              <a:t>exploratory</a:t>
            </a:r>
            <a:r>
              <a:rPr/>
              <a:t> </a:t>
            </a:r>
            <a:r>
              <a:rPr/>
              <a:t>factor</a:t>
            </a:r>
            <a:r>
              <a:rPr/>
              <a:t> </a:t>
            </a:r>
            <a:r>
              <a:rPr/>
              <a:t>analysis</a:t>
            </a:r>
            <a:r>
              <a:rPr/>
              <a:t> </a:t>
            </a:r>
            <a:r>
              <a:rPr/>
              <a:t>when</a:t>
            </a:r>
            <a:r>
              <a:rPr/>
              <a:t> </a:t>
            </a:r>
            <a:r>
              <a:rPr/>
              <a:t>you</a:t>
            </a:r>
            <a:r>
              <a:rPr/>
              <a:t> </a:t>
            </a:r>
            <a:r>
              <a:rPr/>
              <a:t>are</a:t>
            </a:r>
            <a:r>
              <a:rPr/>
              <a:t> </a:t>
            </a:r>
            <a:r>
              <a:rPr/>
              <a:t>a</a:t>
            </a:r>
            <a:r>
              <a:rPr/>
              <a:t> </a:t>
            </a:r>
            <a:r>
              <a:rPr/>
              <a:t>pioneer</a:t>
            </a:r>
            <a:r>
              <a:rPr/>
              <a:t> </a:t>
            </a:r>
            <a:r>
              <a:rPr/>
              <a:t>in</a:t>
            </a:r>
            <a:r>
              <a:rPr/>
              <a:t> </a:t>
            </a:r>
            <a:r>
              <a:rPr/>
              <a:t>this</a:t>
            </a:r>
            <a:r>
              <a:rPr/>
              <a:t> </a:t>
            </a:r>
            <a:r>
              <a:rPr/>
              <a:t>area</a:t>
            </a:r>
            <a:r>
              <a:rPr/>
              <a:t> </a:t>
            </a:r>
            <a:r>
              <a:rPr/>
              <a:t>of</a:t>
            </a:r>
            <a:r>
              <a:rPr/>
              <a:t> </a:t>
            </a:r>
            <a:r>
              <a:rPr/>
              <a:t>measurement</a:t>
            </a:r>
            <a:r>
              <a:rPr/>
              <a:t> </a:t>
            </a:r>
            <a:r>
              <a:rPr/>
              <a:t>and</a:t>
            </a:r>
            <a:r>
              <a:rPr/>
              <a:t> </a:t>
            </a:r>
            <a:r>
              <a:rPr/>
              <a:t>use</a:t>
            </a:r>
            <a:r>
              <a:rPr/>
              <a:t> </a:t>
            </a:r>
            <a:r>
              <a:rPr/>
              <a:t>confirmatory</a:t>
            </a:r>
            <a:r>
              <a:rPr/>
              <a:t> </a:t>
            </a:r>
            <a:r>
              <a:rPr/>
              <a:t>factor</a:t>
            </a:r>
            <a:r>
              <a:rPr/>
              <a:t> </a:t>
            </a:r>
            <a:r>
              <a:rPr/>
              <a:t>analysis</a:t>
            </a:r>
            <a:r>
              <a:rPr/>
              <a:t> </a:t>
            </a:r>
            <a:r>
              <a:rPr/>
              <a:t>when</a:t>
            </a:r>
            <a:r>
              <a:rPr/>
              <a:t> </a:t>
            </a:r>
            <a:r>
              <a:rPr/>
              <a:t>the</a:t>
            </a:r>
            <a:r>
              <a:rPr/>
              <a:t> </a:t>
            </a:r>
            <a:r>
              <a:rPr/>
              <a:t>measurement</a:t>
            </a:r>
            <a:r>
              <a:rPr/>
              <a:t> </a:t>
            </a:r>
            <a:r>
              <a:rPr/>
              <a:t>already</a:t>
            </a:r>
            <a:r>
              <a:rPr/>
              <a:t> </a:t>
            </a:r>
            <a:r>
              <a:rPr/>
              <a:t>has</a:t>
            </a:r>
            <a:r>
              <a:rPr/>
              <a:t> </a:t>
            </a:r>
            <a:r>
              <a:rPr/>
              <a:t>an</a:t>
            </a:r>
            <a:r>
              <a:rPr/>
              <a:t> </a:t>
            </a:r>
            <a:r>
              <a:rPr/>
              <a:t>established</a:t>
            </a:r>
            <a:r>
              <a:rPr/>
              <a:t> </a:t>
            </a:r>
            <a:r>
              <a:rPr/>
              <a:t>track</a:t>
            </a:r>
            <a:r>
              <a:rPr/>
              <a:t> </a:t>
            </a:r>
            <a:r>
              <a:rPr/>
              <a:t>record.</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Neighborhood</a:t>
            </a:r>
            <a:r>
              <a:rPr/>
              <a:t> </a:t>
            </a:r>
            <a:r>
              <a:rPr/>
              <a:t>Environment</a:t>
            </a:r>
            <a:r>
              <a:rPr/>
              <a:t> </a:t>
            </a:r>
            <a:r>
              <a:rPr/>
              <a:t>Survey</a:t>
            </a:r>
            <a:r>
              <a:rPr/>
              <a:t> </a:t>
            </a:r>
            <a:r>
              <a:rPr/>
              <a:t>again.</a:t>
            </a:r>
          </a:p>
          <a:p>
            <a:pPr lvl="0" marL="0" indent="0">
              <a:buNone/>
            </a:pPr>
          </a:p>
          <a:p>
            <a:pPr lvl="0" marL="0" indent="0">
              <a:buNone/>
            </a:pPr>
            <a:r>
              <a:rPr/>
              <a:t>This</a:t>
            </a:r>
            <a:r>
              <a:rPr/>
              <a:t> </a:t>
            </a:r>
            <a:r>
              <a:rPr/>
              <a:t>is</a:t>
            </a:r>
            <a:r>
              <a:rPr/>
              <a:t> </a:t>
            </a:r>
            <a:r>
              <a:rPr/>
              <a:t>a</a:t>
            </a:r>
            <a:r>
              <a:rPr/>
              <a:t> </a:t>
            </a:r>
            <a:r>
              <a:rPr/>
              <a:t>self</a:t>
            </a:r>
            <a:r>
              <a:rPr/>
              <a:t> </a:t>
            </a:r>
            <a:r>
              <a:rPr/>
              <a:t>report</a:t>
            </a:r>
            <a:r>
              <a:rPr/>
              <a:t> </a:t>
            </a:r>
            <a:r>
              <a:rPr/>
              <a:t>and</a:t>
            </a:r>
            <a:r>
              <a:rPr/>
              <a:t> </a:t>
            </a:r>
            <a:r>
              <a:rPr/>
              <a:t>it</a:t>
            </a:r>
            <a:r>
              <a:rPr/>
              <a:t> </a:t>
            </a:r>
            <a:r>
              <a:rPr/>
              <a:t>is</a:t>
            </a:r>
            <a:r>
              <a:rPr/>
              <a:t> </a:t>
            </a:r>
            <a:r>
              <a:rPr/>
              <a:t>also</a:t>
            </a:r>
            <a:r>
              <a:rPr/>
              <a:t> </a:t>
            </a:r>
            <a:r>
              <a:rPr/>
              <a:t>a</a:t>
            </a:r>
            <a:r>
              <a:rPr/>
              <a:t> </a:t>
            </a:r>
            <a:r>
              <a:rPr/>
              <a:t>composite</a:t>
            </a:r>
            <a:r>
              <a:rPr/>
              <a:t> </a:t>
            </a:r>
            <a:r>
              <a:rPr/>
              <a:t>measure.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composite</a:t>
            </a:r>
            <a:r>
              <a:rPr/>
              <a:t> </a:t>
            </a:r>
            <a:r>
              <a:rPr/>
              <a:t>measure</a:t>
            </a:r>
            <a:r>
              <a:rPr/>
              <a:t> </a:t>
            </a:r>
            <a:r>
              <a:rPr/>
              <a:t>and</a:t>
            </a:r>
            <a:r>
              <a:rPr/>
              <a:t> </a:t>
            </a:r>
            <a:r>
              <a:rPr/>
              <a:t>a</a:t>
            </a:r>
            <a:r>
              <a:rPr/>
              <a:t> </a:t>
            </a:r>
            <a:r>
              <a:rPr/>
              <a:t>self</a:t>
            </a:r>
            <a:r>
              <a:rPr/>
              <a:t> </a:t>
            </a:r>
            <a:r>
              <a:rPr/>
              <a:t>report.</a:t>
            </a:r>
            <a:r>
              <a:rPr/>
              <a:t> </a:t>
            </a:r>
            <a:r>
              <a:rPr/>
              <a:t>You</a:t>
            </a:r>
            <a:r>
              <a:rPr/>
              <a:t> </a:t>
            </a:r>
            <a:r>
              <a:rPr/>
              <a:t>can’t</a:t>
            </a:r>
            <a:r>
              <a:rPr/>
              <a:t> </a:t>
            </a:r>
            <a:r>
              <a:rPr/>
              <a:t>compare</a:t>
            </a:r>
            <a:r>
              <a:rPr/>
              <a:t> </a:t>
            </a:r>
            <a:r>
              <a:rPr/>
              <a:t>two</a:t>
            </a:r>
            <a:r>
              <a:rPr/>
              <a:t> </a:t>
            </a:r>
            <a:r>
              <a:rPr/>
              <a:t>or</a:t>
            </a:r>
            <a:r>
              <a:rPr/>
              <a:t> </a:t>
            </a:r>
            <a:r>
              <a:rPr/>
              <a:t>more</a:t>
            </a:r>
            <a:r>
              <a:rPr/>
              <a:t> </a:t>
            </a:r>
            <a:r>
              <a:rPr/>
              <a:t>raters</a:t>
            </a:r>
            <a:r>
              <a:rPr/>
              <a:t> </a:t>
            </a:r>
            <a:r>
              <a:rPr/>
              <a:t>because</a:t>
            </a:r>
            <a:r>
              <a:rPr/>
              <a:t> </a:t>
            </a:r>
            <a:r>
              <a:rPr/>
              <a:t>there</a:t>
            </a:r>
            <a:r>
              <a:rPr/>
              <a:t> </a:t>
            </a:r>
            <a:r>
              <a:rPr/>
              <a:t>is</a:t>
            </a:r>
            <a:r>
              <a:rPr/>
              <a:t> </a:t>
            </a:r>
            <a:r>
              <a:rPr/>
              <a:t>only</a:t>
            </a:r>
            <a:r>
              <a:rPr/>
              <a:t> </a:t>
            </a:r>
            <a:r>
              <a:rPr/>
              <a:t>one</a:t>
            </a:r>
            <a:r>
              <a:rPr/>
              <a:t> </a:t>
            </a:r>
            <a:r>
              <a:rPr/>
              <a:t>“</a:t>
            </a:r>
            <a:r>
              <a:rPr/>
              <a:t>self.</a:t>
            </a:r>
            <a:r>
              <a:rPr/>
              <a:t>”</a:t>
            </a:r>
          </a:p>
          <a:p>
            <a:pPr lvl="0" marL="0" indent="0">
              <a:buNone/>
            </a:pPr>
          </a:p>
          <a:p>
            <a:pPr lvl="0" marL="0" indent="0">
              <a:buNone/>
            </a:pPr>
            <a:r>
              <a:rPr/>
              <a:t>Cronbach’s</a:t>
            </a:r>
            <a:r>
              <a:rPr/>
              <a:t> </a:t>
            </a:r>
            <a:r>
              <a:rPr/>
              <a:t>alpha</a:t>
            </a:r>
            <a:r>
              <a:rPr/>
              <a:t> </a:t>
            </a:r>
            <a:r>
              <a:rPr/>
              <a:t>is</a:t>
            </a:r>
            <a:r>
              <a:rPr/>
              <a:t> </a:t>
            </a:r>
            <a:r>
              <a:rPr/>
              <a:t>used</a:t>
            </a:r>
            <a:r>
              <a:rPr/>
              <a:t> </a:t>
            </a:r>
            <a:r>
              <a:rPr/>
              <a:t>for</a:t>
            </a:r>
            <a:r>
              <a:rPr/>
              <a:t> </a:t>
            </a:r>
            <a:r>
              <a:rPr/>
              <a:t>components</a:t>
            </a:r>
            <a:r>
              <a:rPr/>
              <a:t> </a:t>
            </a:r>
            <a:r>
              <a:rPr/>
              <a:t>that</a:t>
            </a:r>
            <a:r>
              <a:rPr/>
              <a:t> </a:t>
            </a:r>
            <a:r>
              <a:rPr/>
              <a:t>are</a:t>
            </a:r>
            <a:r>
              <a:rPr/>
              <a:t> </a:t>
            </a:r>
            <a:r>
              <a:rPr/>
              <a:t>continuous</a:t>
            </a:r>
            <a:r>
              <a:rPr/>
              <a:t> </a:t>
            </a:r>
            <a:r>
              <a:rPr/>
              <a:t>and</a:t>
            </a:r>
            <a:r>
              <a:rPr/>
              <a:t> </a:t>
            </a:r>
            <a:r>
              <a:rPr/>
              <a:t>this</a:t>
            </a:r>
            <a:r>
              <a:rPr/>
              <a:t> </a:t>
            </a:r>
            <a:r>
              <a:rPr/>
              <a:t>scale</a:t>
            </a:r>
            <a:r>
              <a:rPr/>
              <a:t> </a:t>
            </a:r>
            <a:r>
              <a:rPr/>
              <a:t>has</a:t>
            </a:r>
            <a:r>
              <a:rPr/>
              <a:t> </a:t>
            </a:r>
            <a:r>
              <a:rPr/>
              <a:t>binary</a:t>
            </a:r>
            <a:r>
              <a:rPr/>
              <a:t> </a:t>
            </a:r>
            <a:r>
              <a:rPr/>
              <a:t>(true/false)</a:t>
            </a:r>
            <a:r>
              <a:rPr/>
              <a:t> </a:t>
            </a:r>
            <a:r>
              <a:rPr/>
              <a:t>statements.</a:t>
            </a:r>
          </a:p>
          <a:p>
            <a:pPr lvl="0" marL="0" indent="0">
              <a:buNone/>
            </a:pPr>
          </a:p>
          <a:p>
            <a:pPr lvl="0" marL="0" indent="0">
              <a:buNone/>
            </a:pPr>
            <a:r>
              <a:rPr/>
              <a:t>It</a:t>
            </a:r>
            <a:r>
              <a:rPr/>
              <a:t> </a:t>
            </a:r>
            <a:r>
              <a:rPr/>
              <a:t>is</a:t>
            </a:r>
            <a:r>
              <a:rPr/>
              <a:t> </a:t>
            </a:r>
            <a:r>
              <a:rPr/>
              <a:t>easy</a:t>
            </a:r>
            <a:r>
              <a:rPr/>
              <a:t> </a:t>
            </a:r>
            <a:r>
              <a:rPr/>
              <a:t>to</a:t>
            </a:r>
            <a:r>
              <a:rPr/>
              <a:t> </a:t>
            </a:r>
            <a:r>
              <a:rPr/>
              <a:t>run</a:t>
            </a:r>
            <a:r>
              <a:rPr/>
              <a:t> </a:t>
            </a:r>
            <a:r>
              <a:rPr/>
              <a:t>a</a:t>
            </a:r>
            <a:r>
              <a:rPr/>
              <a:t> </a:t>
            </a:r>
            <a:r>
              <a:rPr/>
              <a:t>test-retest</a:t>
            </a:r>
            <a:r>
              <a:rPr/>
              <a:t> </a:t>
            </a:r>
            <a:r>
              <a:rPr/>
              <a:t>reliability</a:t>
            </a:r>
            <a:r>
              <a:rPr/>
              <a:t> </a:t>
            </a:r>
            <a:r>
              <a:rPr/>
              <a:t>study.</a:t>
            </a:r>
            <a:r>
              <a:rPr/>
              <a:t> </a:t>
            </a:r>
            <a:r>
              <a:rPr/>
              <a:t>Neighborhoods</a:t>
            </a:r>
            <a:r>
              <a:rPr/>
              <a:t> </a:t>
            </a:r>
            <a:r>
              <a:rPr/>
              <a:t>don’t</a:t>
            </a:r>
            <a:r>
              <a:rPr/>
              <a:t> </a:t>
            </a:r>
            <a:r>
              <a:rPr/>
              <a:t>change</a:t>
            </a:r>
            <a:r>
              <a:rPr/>
              <a:t> </a:t>
            </a:r>
            <a:r>
              <a:rPr/>
              <a:t>overnight,</a:t>
            </a:r>
            <a:r>
              <a:rPr/>
              <a:t> </a:t>
            </a:r>
            <a:r>
              <a:rPr/>
              <a:t>so</a:t>
            </a:r>
            <a:r>
              <a:rPr/>
              <a:t> </a:t>
            </a:r>
            <a:r>
              <a:rPr/>
              <a:t>it</a:t>
            </a:r>
            <a:r>
              <a:rPr/>
              <a:t> </a:t>
            </a:r>
            <a:r>
              <a:rPr/>
              <a:t>would</a:t>
            </a:r>
            <a:r>
              <a:rPr/>
              <a:t> </a:t>
            </a:r>
            <a:r>
              <a:rPr/>
              <a:t>be</a:t>
            </a:r>
            <a:r>
              <a:rPr/>
              <a:t> </a:t>
            </a:r>
            <a:r>
              <a:rPr/>
              <a:t>fine</a:t>
            </a:r>
            <a:r>
              <a:rPr/>
              <a:t> </a:t>
            </a:r>
            <a:r>
              <a:rPr/>
              <a:t>to</a:t>
            </a:r>
            <a:r>
              <a:rPr/>
              <a:t> </a:t>
            </a:r>
            <a:r>
              <a:rPr/>
              <a:t>wait</a:t>
            </a:r>
            <a:r>
              <a:rPr/>
              <a:t> </a:t>
            </a:r>
            <a:r>
              <a:rPr/>
              <a:t>a</a:t>
            </a:r>
            <a:r>
              <a:rPr/>
              <a:t> </a:t>
            </a:r>
            <a:r>
              <a:rPr/>
              <a:t>week</a:t>
            </a:r>
            <a:r>
              <a:rPr/>
              <a:t> </a:t>
            </a:r>
            <a:r>
              <a:rPr/>
              <a:t>or</a:t>
            </a:r>
            <a:r>
              <a:rPr/>
              <a:t> </a:t>
            </a:r>
            <a:r>
              <a:rPr/>
              <a:t>so.</a:t>
            </a:r>
          </a:p>
          <a:p>
            <a:pPr lvl="0" marL="0" indent="0">
              <a:buNone/>
            </a:pPr>
          </a:p>
          <a:p>
            <a:pPr lvl="0" marL="0" indent="0">
              <a:buNone/>
            </a:pPr>
            <a:r>
              <a:rPr/>
              <a:t>The</a:t>
            </a:r>
            <a:r>
              <a:rPr/>
              <a:t> </a:t>
            </a:r>
            <a:r>
              <a:rPr/>
              <a:t>binary</a:t>
            </a:r>
            <a:r>
              <a:rPr/>
              <a:t> </a:t>
            </a:r>
            <a:r>
              <a:rPr/>
              <a:t>components</a:t>
            </a:r>
            <a:r>
              <a:rPr/>
              <a:t> </a:t>
            </a:r>
            <a:r>
              <a:rPr/>
              <a:t>make</a:t>
            </a:r>
            <a:r>
              <a:rPr/>
              <a:t> </a:t>
            </a:r>
            <a:r>
              <a:rPr/>
              <a:t>KR-20</a:t>
            </a:r>
            <a:r>
              <a:rPr/>
              <a:t> </a:t>
            </a:r>
            <a:r>
              <a:rPr/>
              <a:t>a</a:t>
            </a:r>
            <a:r>
              <a:rPr/>
              <a:t> </a:t>
            </a:r>
            <a:r>
              <a:rPr/>
              <a:t>natural</a:t>
            </a:r>
            <a:r>
              <a:rPr/>
              <a:t> </a:t>
            </a:r>
            <a:r>
              <a:rPr/>
              <a:t>choice</a:t>
            </a:r>
            <a:r>
              <a:rPr/>
              <a:t> </a:t>
            </a:r>
            <a:r>
              <a:rPr/>
              <a:t>for</a:t>
            </a:r>
            <a:r>
              <a:rPr/>
              <a:t> </a:t>
            </a:r>
            <a:r>
              <a:rPr/>
              <a:t>this</a:t>
            </a:r>
            <a:r>
              <a:rPr/>
              <a:t> </a:t>
            </a:r>
            <a:r>
              <a:rPr/>
              <a:t>scale.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pain</a:t>
            </a:r>
            <a:r>
              <a:rPr/>
              <a:t> </a:t>
            </a:r>
            <a:r>
              <a:rPr/>
              <a:t>scale</a:t>
            </a:r>
            <a:r>
              <a:rPr/>
              <a:t> </a:t>
            </a:r>
            <a:r>
              <a:rPr/>
              <a:t>again.</a:t>
            </a:r>
            <a:r>
              <a:rPr/>
              <a:t> </a:t>
            </a:r>
            <a:r>
              <a:rPr/>
              <a:t>It</a:t>
            </a:r>
            <a:r>
              <a:rPr/>
              <a:t> </a:t>
            </a:r>
            <a:r>
              <a:rPr/>
              <a:t>is</a:t>
            </a:r>
            <a:r>
              <a:rPr/>
              <a:t> </a:t>
            </a:r>
            <a:r>
              <a:rPr/>
              <a:t>a</a:t>
            </a:r>
            <a:r>
              <a:rPr/>
              <a:t> </a:t>
            </a:r>
            <a:r>
              <a:rPr/>
              <a:t>self</a:t>
            </a:r>
            <a:r>
              <a:rPr/>
              <a:t> </a:t>
            </a:r>
            <a:r>
              <a:rPr/>
              <a:t>report,</a:t>
            </a:r>
            <a:r>
              <a:rPr/>
              <a:t> </a:t>
            </a:r>
            <a:r>
              <a:rPr/>
              <a:t>but</a:t>
            </a:r>
            <a:r>
              <a:rPr/>
              <a:t> </a:t>
            </a:r>
            <a:r>
              <a:rPr/>
              <a:t>it</a:t>
            </a:r>
            <a:r>
              <a:rPr/>
              <a:t> </a:t>
            </a:r>
            <a:r>
              <a:rPr/>
              <a:t>is</a:t>
            </a:r>
            <a:r>
              <a:rPr/>
              <a:t> </a:t>
            </a:r>
            <a:r>
              <a:rPr/>
              <a:t>a</a:t>
            </a:r>
            <a:r>
              <a:rPr/>
              <a:t> </a:t>
            </a:r>
            <a:r>
              <a:rPr/>
              <a:t>single</a:t>
            </a:r>
            <a:r>
              <a:rPr/>
              <a:t> </a:t>
            </a:r>
            <a:r>
              <a:rPr/>
              <a:t>measure</a:t>
            </a:r>
            <a:r>
              <a:rPr/>
              <a:t> </a:t>
            </a:r>
            <a:r>
              <a:rPr/>
              <a:t>rather</a:t>
            </a:r>
            <a:r>
              <a:rPr/>
              <a:t> </a:t>
            </a:r>
            <a:r>
              <a:rPr/>
              <a:t>than</a:t>
            </a:r>
            <a:r>
              <a:rPr/>
              <a:t> </a:t>
            </a:r>
            <a:r>
              <a:rPr/>
              <a:t>a</a:t>
            </a:r>
            <a:r>
              <a:rPr/>
              <a:t> </a:t>
            </a:r>
            <a:r>
              <a:rPr/>
              <a:t>composite.</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Like</a:t>
            </a:r>
            <a:r>
              <a:rPr/>
              <a:t> </a:t>
            </a:r>
            <a:r>
              <a:rPr/>
              <a:t>the</a:t>
            </a:r>
            <a:r>
              <a:rPr/>
              <a:t> </a:t>
            </a:r>
            <a:r>
              <a:rPr/>
              <a:t>first</a:t>
            </a:r>
            <a:r>
              <a:rPr/>
              <a:t> </a:t>
            </a:r>
            <a:r>
              <a:rPr/>
              <a:t>measurement,</a:t>
            </a:r>
            <a:r>
              <a:rPr/>
              <a:t> </a:t>
            </a:r>
            <a:r>
              <a:rPr/>
              <a:t>this</a:t>
            </a:r>
            <a:r>
              <a:rPr/>
              <a:t> </a:t>
            </a:r>
            <a:r>
              <a:rPr/>
              <a:t>self</a:t>
            </a:r>
            <a:r>
              <a:rPr/>
              <a:t> </a:t>
            </a:r>
            <a:r>
              <a:rPr/>
              <a:t>report</a:t>
            </a:r>
            <a:r>
              <a:rPr/>
              <a:t> </a:t>
            </a:r>
            <a:r>
              <a:rPr/>
              <a:t>scale</a:t>
            </a:r>
            <a:r>
              <a:rPr/>
              <a:t> </a:t>
            </a:r>
            <a:r>
              <a:rPr/>
              <a:t>cannot</a:t>
            </a:r>
            <a:r>
              <a:rPr/>
              <a:t> </a:t>
            </a:r>
            <a:r>
              <a:rPr/>
              <a:t>compare</a:t>
            </a:r>
            <a:r>
              <a:rPr/>
              <a:t> </a:t>
            </a:r>
            <a:r>
              <a:rPr/>
              <a:t>two</a:t>
            </a:r>
            <a:r>
              <a:rPr/>
              <a:t> </a:t>
            </a:r>
            <a:r>
              <a:rPr/>
              <a:t>or</a:t>
            </a:r>
            <a:r>
              <a:rPr/>
              <a:t> </a:t>
            </a:r>
            <a:r>
              <a:rPr/>
              <a:t>more</a:t>
            </a:r>
            <a:r>
              <a:rPr/>
              <a:t> </a:t>
            </a:r>
            <a:r>
              <a:rPr/>
              <a:t>independent</a:t>
            </a:r>
            <a:r>
              <a:rPr/>
              <a:t> </a:t>
            </a:r>
            <a:r>
              <a:rPr/>
              <a:t>raters.</a:t>
            </a:r>
            <a:r>
              <a:rPr/>
              <a:t> </a:t>
            </a:r>
            <a:r>
              <a:rPr/>
              <a:t>It</a:t>
            </a:r>
            <a:r>
              <a:rPr/>
              <a:t> </a:t>
            </a:r>
            <a:r>
              <a:rPr/>
              <a:t>is</a:t>
            </a:r>
            <a:r>
              <a:rPr/>
              <a:t> </a:t>
            </a:r>
            <a:r>
              <a:rPr/>
              <a:t>a</a:t>
            </a:r>
            <a:r>
              <a:rPr/>
              <a:t> </a:t>
            </a:r>
            <a:r>
              <a:rPr/>
              <a:t>single</a:t>
            </a:r>
            <a:r>
              <a:rPr/>
              <a:t> </a:t>
            </a:r>
            <a:r>
              <a:rPr/>
              <a:t>measurement,</a:t>
            </a:r>
            <a:r>
              <a:rPr/>
              <a:t> </a:t>
            </a:r>
            <a:r>
              <a:rPr/>
              <a:t>so</a:t>
            </a:r>
            <a:r>
              <a:rPr/>
              <a:t> </a:t>
            </a:r>
            <a:r>
              <a:rPr/>
              <a:t>you</a:t>
            </a:r>
            <a:r>
              <a:rPr/>
              <a:t> </a:t>
            </a:r>
            <a:r>
              <a:rPr/>
              <a:t>can’t</a:t>
            </a:r>
            <a:r>
              <a:rPr/>
              <a:t> </a:t>
            </a:r>
            <a:r>
              <a:rPr/>
              <a:t>apply</a:t>
            </a:r>
            <a:r>
              <a:rPr/>
              <a:t> </a:t>
            </a:r>
            <a:r>
              <a:rPr/>
              <a:t>Cronbach’s</a:t>
            </a:r>
            <a:r>
              <a:rPr/>
              <a:t> </a:t>
            </a:r>
            <a:r>
              <a:rPr/>
              <a:t>alpah</a:t>
            </a:r>
            <a:r>
              <a:rPr/>
              <a:t> </a:t>
            </a:r>
            <a:r>
              <a:rPr/>
              <a:t>or</a:t>
            </a:r>
            <a:r>
              <a:rPr/>
              <a:t> </a:t>
            </a:r>
            <a:r>
              <a:rPr/>
              <a:t>KR-20.</a:t>
            </a:r>
          </a:p>
          <a:p>
            <a:pPr lvl="0" marL="0" indent="0">
              <a:buNone/>
            </a:pPr>
          </a:p>
          <a:p>
            <a:pPr lvl="0" marL="0" indent="0">
              <a:buNone/>
            </a:pPr>
            <a:r>
              <a:rPr/>
              <a:t>Test-retest</a:t>
            </a:r>
            <a:r>
              <a:rPr/>
              <a:t> </a:t>
            </a:r>
            <a:r>
              <a:rPr/>
              <a:t>reliability</a:t>
            </a:r>
            <a:r>
              <a:rPr/>
              <a:t> </a:t>
            </a:r>
            <a:r>
              <a:rPr/>
              <a:t>works</a:t>
            </a:r>
            <a:r>
              <a:rPr/>
              <a:t> </a:t>
            </a:r>
            <a:r>
              <a:rPr/>
              <a:t>well</a:t>
            </a:r>
            <a:r>
              <a:rPr/>
              <a:t> </a:t>
            </a:r>
            <a:r>
              <a:rPr/>
              <a:t>here,</a:t>
            </a:r>
            <a:r>
              <a:rPr/>
              <a:t> </a:t>
            </a:r>
            <a:r>
              <a:rPr/>
              <a:t>but</a:t>
            </a:r>
            <a:r>
              <a:rPr/>
              <a:t> </a:t>
            </a:r>
            <a:r>
              <a:rPr/>
              <a:t>you</a:t>
            </a:r>
            <a:r>
              <a:rPr/>
              <a:t> </a:t>
            </a:r>
            <a:r>
              <a:rPr/>
              <a:t>have</a:t>
            </a:r>
            <a:r>
              <a:rPr/>
              <a:t> </a:t>
            </a:r>
            <a:r>
              <a:rPr/>
              <a:t>to</a:t>
            </a:r>
            <a:r>
              <a:rPr/>
              <a:t> </a:t>
            </a:r>
            <a:r>
              <a:rPr/>
              <a:t>make</a:t>
            </a:r>
            <a:r>
              <a:rPr/>
              <a:t> </a:t>
            </a:r>
            <a:r>
              <a:rPr/>
              <a:t>sure</a:t>
            </a:r>
            <a:r>
              <a:rPr/>
              <a:t> </a:t>
            </a:r>
            <a:r>
              <a:rPr/>
              <a:t>that</a:t>
            </a:r>
            <a:r>
              <a:rPr/>
              <a:t> </a:t>
            </a:r>
            <a:r>
              <a:rPr/>
              <a:t>you</a:t>
            </a:r>
            <a:r>
              <a:rPr/>
              <a:t> </a:t>
            </a:r>
            <a:r>
              <a:rPr/>
              <a:t>are</a:t>
            </a:r>
            <a:r>
              <a:rPr/>
              <a:t> </a:t>
            </a:r>
            <a:r>
              <a:rPr/>
              <a:t>quick.</a:t>
            </a:r>
            <a:r>
              <a:rPr/>
              <a:t> </a:t>
            </a:r>
            <a:r>
              <a:rPr/>
              <a:t>A</a:t>
            </a:r>
            <a:r>
              <a:rPr/>
              <a:t> </a:t>
            </a:r>
            <a:r>
              <a:rPr/>
              <a:t>narrow</a:t>
            </a:r>
            <a:r>
              <a:rPr/>
              <a:t> </a:t>
            </a:r>
            <a:r>
              <a:rPr/>
              <a:t>time</a:t>
            </a:r>
            <a:r>
              <a:rPr/>
              <a:t> </a:t>
            </a:r>
            <a:r>
              <a:rPr/>
              <a:t>interval</a:t>
            </a:r>
            <a:r>
              <a:rPr/>
              <a:t> </a:t>
            </a:r>
            <a:r>
              <a:rPr/>
              <a:t>between</a:t>
            </a:r>
            <a:r>
              <a:rPr/>
              <a:t> </a:t>
            </a:r>
            <a:r>
              <a:rPr/>
              <a:t>the</a:t>
            </a:r>
            <a:r>
              <a:rPr/>
              <a:t> </a:t>
            </a:r>
            <a:r>
              <a:rPr/>
              <a:t>test</a:t>
            </a:r>
            <a:r>
              <a:rPr/>
              <a:t> </a:t>
            </a:r>
            <a:r>
              <a:rPr/>
              <a:t>and</a:t>
            </a:r>
            <a:r>
              <a:rPr/>
              <a:t> </a:t>
            </a:r>
            <a:r>
              <a:rPr/>
              <a:t>the</a:t>
            </a:r>
            <a:r>
              <a:rPr/>
              <a:t> </a:t>
            </a:r>
            <a:r>
              <a:rPr/>
              <a:t>re-test</a:t>
            </a:r>
            <a:r>
              <a:rPr/>
              <a:t> </a:t>
            </a:r>
            <a:r>
              <a:rPr/>
              <a:t>is</a:t>
            </a:r>
            <a:r>
              <a:rPr/>
              <a:t> </a:t>
            </a:r>
            <a:r>
              <a:rPr/>
              <a:t>important</a:t>
            </a:r>
            <a:r>
              <a:rPr/>
              <a:t> </a:t>
            </a:r>
            <a:r>
              <a:rPr/>
              <a:t>if</a:t>
            </a:r>
            <a:r>
              <a:rPr/>
              <a:t> </a:t>
            </a:r>
            <a:r>
              <a:rPr/>
              <a:t>you</a:t>
            </a:r>
            <a:r>
              <a:rPr/>
              <a:t> </a:t>
            </a:r>
            <a:r>
              <a:rPr/>
              <a:t>are</a:t>
            </a:r>
            <a:r>
              <a:rPr/>
              <a:t> </a:t>
            </a:r>
            <a:r>
              <a:rPr/>
              <a:t>looking</a:t>
            </a:r>
            <a:r>
              <a:rPr/>
              <a:t> </a:t>
            </a:r>
            <a:r>
              <a:rPr/>
              <a:t>at</a:t>
            </a:r>
            <a:r>
              <a:rPr/>
              <a:t> </a:t>
            </a:r>
            <a:r>
              <a:rPr/>
              <a:t>acute</a:t>
            </a:r>
            <a:r>
              <a:rPr/>
              <a:t> </a:t>
            </a:r>
            <a:r>
              <a:rPr/>
              <a:t>pain.</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Apgar</a:t>
            </a:r>
            <a:r>
              <a:rPr/>
              <a:t> </a:t>
            </a:r>
            <a:r>
              <a:rPr/>
              <a:t>score</a:t>
            </a:r>
            <a:r>
              <a:rPr/>
              <a:t> </a:t>
            </a:r>
            <a:r>
              <a:rPr/>
              <a:t>again.</a:t>
            </a:r>
            <a:r>
              <a:rPr/>
              <a:t> </a:t>
            </a:r>
            <a:r>
              <a:rPr/>
              <a:t>T</a:t>
            </a:r>
            <a:r>
              <a:rPr/>
              <a:t> </a:t>
            </a:r>
            <a:r>
              <a:rPr/>
              <a:t>is</a:t>
            </a:r>
            <a:r>
              <a:rPr/>
              <a:t> </a:t>
            </a:r>
            <a:r>
              <a:rPr/>
              <a:t>a</a:t>
            </a:r>
            <a:r>
              <a:rPr/>
              <a:t> </a:t>
            </a:r>
            <a:r>
              <a:rPr/>
              <a:t>composite</a:t>
            </a:r>
            <a:r>
              <a:rPr/>
              <a:t> </a:t>
            </a:r>
            <a:r>
              <a:rPr/>
              <a:t>measure</a:t>
            </a:r>
            <a:r>
              <a:rPr/>
              <a:t> </a:t>
            </a:r>
            <a:r>
              <a:rPr/>
              <a:t>collected</a:t>
            </a:r>
            <a:r>
              <a:rPr/>
              <a:t> </a:t>
            </a:r>
            <a:r>
              <a:rPr/>
              <a:t>by</a:t>
            </a:r>
            <a:r>
              <a:rPr/>
              <a:t> </a:t>
            </a:r>
            <a:r>
              <a:rPr/>
              <a:t>the</a:t>
            </a:r>
            <a:r>
              <a:rPr/>
              <a:t> </a:t>
            </a:r>
            <a:r>
              <a:rPr/>
              <a:t>researcher</a:t>
            </a:r>
            <a:r>
              <a:rPr/>
              <a:t> </a:t>
            </a:r>
            <a:r>
              <a:rPr/>
              <a:t>and</a:t>
            </a:r>
            <a:r>
              <a:rPr/>
              <a:t> </a:t>
            </a:r>
            <a:r>
              <a:rPr/>
              <a:t>not</a:t>
            </a:r>
            <a:r>
              <a:rPr/>
              <a:t> </a:t>
            </a:r>
            <a:r>
              <a:rPr/>
              <a:t>by</a:t>
            </a:r>
            <a:r>
              <a:rPr/>
              <a:t> </a:t>
            </a:r>
            <a:r>
              <a:rPr/>
              <a:t>self</a:t>
            </a:r>
            <a:r>
              <a:rPr/>
              <a:t> </a:t>
            </a:r>
            <a:r>
              <a:rPr/>
              <a:t>report.</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timing</a:t>
            </a:r>
            <a:r>
              <a:rPr/>
              <a:t> </a:t>
            </a:r>
            <a:r>
              <a:rPr/>
              <a:t>is</a:t>
            </a:r>
            <a:r>
              <a:rPr/>
              <a:t> </a:t>
            </a:r>
            <a:r>
              <a:rPr/>
              <a:t>important,</a:t>
            </a:r>
            <a:r>
              <a:rPr/>
              <a:t> </a:t>
            </a:r>
            <a:r>
              <a:rPr/>
              <a:t>you</a:t>
            </a:r>
            <a:r>
              <a:rPr/>
              <a:t> </a:t>
            </a:r>
            <a:r>
              <a:rPr/>
              <a:t>cannot</a:t>
            </a:r>
            <a:r>
              <a:rPr/>
              <a:t> </a:t>
            </a:r>
            <a:r>
              <a:rPr/>
              <a:t>evaluate</a:t>
            </a:r>
            <a:r>
              <a:rPr/>
              <a:t> </a:t>
            </a:r>
            <a:r>
              <a:rPr/>
              <a:t>the</a:t>
            </a:r>
            <a:r>
              <a:rPr/>
              <a:t> </a:t>
            </a:r>
            <a:r>
              <a:rPr/>
              <a:t>Apgar</a:t>
            </a:r>
            <a:r>
              <a:rPr/>
              <a:t> </a:t>
            </a:r>
            <a:r>
              <a:rPr/>
              <a:t>score</a:t>
            </a:r>
            <a:r>
              <a:rPr/>
              <a:t> </a:t>
            </a:r>
            <a:r>
              <a:rPr/>
              <a:t>at</a:t>
            </a:r>
            <a:r>
              <a:rPr/>
              <a:t> </a:t>
            </a:r>
            <a:r>
              <a:rPr/>
              <a:t>one</a:t>
            </a:r>
            <a:r>
              <a:rPr/>
              <a:t> </a:t>
            </a:r>
            <a:r>
              <a:rPr/>
              <a:t>minue</a:t>
            </a:r>
            <a:r>
              <a:rPr/>
              <a:t> </a:t>
            </a:r>
            <a:r>
              <a:rPr/>
              <a:t>and</a:t>
            </a:r>
            <a:r>
              <a:rPr/>
              <a:t> </a:t>
            </a:r>
            <a:r>
              <a:rPr/>
              <a:t>at</a:t>
            </a:r>
            <a:r>
              <a:rPr/>
              <a:t> </a:t>
            </a:r>
            <a:r>
              <a:rPr/>
              <a:t>two</a:t>
            </a:r>
            <a:r>
              <a:rPr/>
              <a:t> </a:t>
            </a:r>
            <a:r>
              <a:rPr/>
              <a:t>hours.</a:t>
            </a:r>
            <a:r>
              <a:rPr/>
              <a:t> </a:t>
            </a:r>
            <a:r>
              <a:rPr/>
              <a:t>You</a:t>
            </a:r>
            <a:r>
              <a:rPr/>
              <a:t> </a:t>
            </a:r>
            <a:r>
              <a:rPr/>
              <a:t>also</a:t>
            </a:r>
            <a:r>
              <a:rPr/>
              <a:t> </a:t>
            </a:r>
            <a:r>
              <a:rPr/>
              <a:t>can’t</a:t>
            </a:r>
            <a:r>
              <a:rPr/>
              <a:t> </a:t>
            </a:r>
            <a:r>
              <a:rPr/>
              <a:t>use</a:t>
            </a:r>
            <a:r>
              <a:rPr/>
              <a:t> </a:t>
            </a:r>
            <a:r>
              <a:rPr/>
              <a:t>KR-20</a:t>
            </a:r>
            <a:r>
              <a:rPr/>
              <a:t> </a:t>
            </a:r>
            <a:r>
              <a:rPr/>
              <a:t>because</a:t>
            </a:r>
            <a:r>
              <a:rPr/>
              <a:t> </a:t>
            </a:r>
            <a:r>
              <a:rPr/>
              <a:t>it</a:t>
            </a:r>
            <a:r>
              <a:rPr/>
              <a:t> </a:t>
            </a:r>
            <a:r>
              <a:rPr/>
              <a:t>is</a:t>
            </a:r>
            <a:r>
              <a:rPr/>
              <a:t> </a:t>
            </a:r>
            <a:r>
              <a:rPr/>
              <a:t>not</a:t>
            </a:r>
            <a:r>
              <a:rPr/>
              <a:t> </a:t>
            </a:r>
            <a:r>
              <a:rPr/>
              <a:t>binary.</a:t>
            </a:r>
          </a:p>
          <a:p>
            <a:pPr lvl="0" marL="0" indent="0">
              <a:buNone/>
            </a:pPr>
          </a:p>
          <a:p>
            <a:pPr lvl="0" marL="0" indent="0">
              <a:buNone/>
            </a:pPr>
            <a:r>
              <a:rPr/>
              <a:t>Inter-rater</a:t>
            </a:r>
            <a:r>
              <a:rPr/>
              <a:t> </a:t>
            </a:r>
            <a:r>
              <a:rPr/>
              <a:t>reliability</a:t>
            </a:r>
            <a:r>
              <a:rPr/>
              <a:t> </a:t>
            </a:r>
            <a:r>
              <a:rPr/>
              <a:t>is</a:t>
            </a:r>
            <a:r>
              <a:rPr/>
              <a:t> </a:t>
            </a:r>
            <a:r>
              <a:rPr/>
              <a:t>very</a:t>
            </a:r>
            <a:r>
              <a:rPr/>
              <a:t> </a:t>
            </a:r>
            <a:r>
              <a:rPr/>
              <a:t>easy</a:t>
            </a:r>
            <a:r>
              <a:rPr/>
              <a:t> </a:t>
            </a:r>
            <a:r>
              <a:rPr/>
              <a:t>and</a:t>
            </a:r>
            <a:r>
              <a:rPr/>
              <a:t> </a:t>
            </a:r>
            <a:r>
              <a:rPr/>
              <a:t>very</a:t>
            </a:r>
            <a:r>
              <a:rPr/>
              <a:t> </a:t>
            </a:r>
            <a:r>
              <a:rPr/>
              <a:t>useful</a:t>
            </a:r>
            <a:r>
              <a:rPr/>
              <a:t> </a:t>
            </a:r>
            <a:r>
              <a:rPr/>
              <a:t>here.</a:t>
            </a:r>
            <a:r>
              <a:rPr/>
              <a:t> </a:t>
            </a:r>
            <a:r>
              <a:rPr/>
              <a:t>Have</a:t>
            </a:r>
            <a:r>
              <a:rPr/>
              <a:t> </a:t>
            </a:r>
            <a:r>
              <a:rPr/>
              <a:t>two</a:t>
            </a:r>
            <a:r>
              <a:rPr/>
              <a:t> </a:t>
            </a:r>
            <a:r>
              <a:rPr/>
              <a:t>raters</a:t>
            </a:r>
            <a:r>
              <a:rPr/>
              <a:t> </a:t>
            </a:r>
            <a:r>
              <a:rPr/>
              <a:t>at</a:t>
            </a:r>
            <a:r>
              <a:rPr/>
              <a:t> </a:t>
            </a:r>
            <a:r>
              <a:rPr/>
              <a:t>the</a:t>
            </a:r>
            <a:r>
              <a:rPr/>
              <a:t> </a:t>
            </a:r>
            <a:r>
              <a:rPr/>
              <a:t>scene</a:t>
            </a:r>
            <a:r>
              <a:rPr/>
              <a:t> </a:t>
            </a:r>
            <a:r>
              <a:rPr/>
              <a:t>of</a:t>
            </a:r>
            <a:r>
              <a:rPr/>
              <a:t> </a:t>
            </a:r>
            <a:r>
              <a:rPr/>
              <a:t>the</a:t>
            </a:r>
            <a:r>
              <a:rPr/>
              <a:t> </a:t>
            </a:r>
            <a:r>
              <a:rPr/>
              <a:t>birth</a:t>
            </a:r>
            <a:r>
              <a:rPr/>
              <a:t> </a:t>
            </a:r>
            <a:r>
              <a:rPr/>
              <a:t>and</a:t>
            </a:r>
            <a:r>
              <a:rPr/>
              <a:t> </a:t>
            </a:r>
            <a:r>
              <a:rPr/>
              <a:t>ask</a:t>
            </a:r>
            <a:r>
              <a:rPr/>
              <a:t> </a:t>
            </a:r>
            <a:r>
              <a:rPr/>
              <a:t>them</a:t>
            </a:r>
            <a:r>
              <a:rPr/>
              <a:t> </a:t>
            </a:r>
            <a:r>
              <a:rPr/>
              <a:t>to</a:t>
            </a:r>
            <a:r>
              <a:rPr/>
              <a:t> </a:t>
            </a:r>
            <a:r>
              <a:rPr/>
              <a:t>estimate</a:t>
            </a:r>
            <a:r>
              <a:rPr/>
              <a:t> </a:t>
            </a:r>
            <a:r>
              <a:rPr/>
              <a:t>the</a:t>
            </a:r>
            <a:r>
              <a:rPr/>
              <a:t> </a:t>
            </a:r>
            <a:r>
              <a:rPr/>
              <a:t>Apgra</a:t>
            </a:r>
            <a:r>
              <a:rPr/>
              <a:t> </a:t>
            </a:r>
            <a:r>
              <a:rPr/>
              <a:t>score.</a:t>
            </a:r>
            <a:r>
              <a:rPr/>
              <a:t> </a:t>
            </a:r>
            <a:r>
              <a:rPr/>
              <a:t>No</a:t>
            </a:r>
            <a:r>
              <a:rPr/>
              <a:t> </a:t>
            </a:r>
            <a:r>
              <a:rPr/>
              <a:t>peeking!</a:t>
            </a:r>
            <a:r>
              <a:rPr/>
              <a:t> </a:t>
            </a:r>
            <a:r>
              <a:rPr/>
              <a:t>Then</a:t>
            </a:r>
            <a:r>
              <a:rPr/>
              <a:t> </a:t>
            </a:r>
            <a:r>
              <a:rPr/>
              <a:t>correlate</a:t>
            </a:r>
            <a:r>
              <a:rPr/>
              <a:t> </a:t>
            </a:r>
            <a:r>
              <a:rPr/>
              <a:t>the</a:t>
            </a:r>
            <a:r>
              <a:rPr/>
              <a:t> </a:t>
            </a:r>
            <a:r>
              <a:rPr/>
              <a:t>responses.</a:t>
            </a:r>
          </a:p>
          <a:p>
            <a:pPr lvl="0" marL="0" indent="0">
              <a:buNone/>
            </a:pPr>
          </a:p>
          <a:p>
            <a:pPr lvl="0" marL="0" indent="0">
              <a:buNone/>
            </a:pPr>
            <a:r>
              <a:rPr/>
              <a:t>Cronbach’s</a:t>
            </a:r>
            <a:r>
              <a:rPr/>
              <a:t> </a:t>
            </a:r>
            <a:r>
              <a:rPr/>
              <a:t>alpha</a:t>
            </a:r>
            <a:r>
              <a:rPr/>
              <a:t> </a:t>
            </a:r>
            <a:r>
              <a:rPr/>
              <a:t>is</a:t>
            </a:r>
            <a:r>
              <a:rPr/>
              <a:t> </a:t>
            </a:r>
            <a:r>
              <a:rPr/>
              <a:t>really</a:t>
            </a:r>
            <a:r>
              <a:rPr/>
              <a:t> </a:t>
            </a:r>
            <a:r>
              <a:rPr/>
              <a:t>intended</a:t>
            </a:r>
            <a:r>
              <a:rPr/>
              <a:t> </a:t>
            </a:r>
            <a:r>
              <a:rPr/>
              <a:t>for</a:t>
            </a:r>
            <a:r>
              <a:rPr/>
              <a:t> </a:t>
            </a:r>
            <a:r>
              <a:rPr/>
              <a:t>continuous</a:t>
            </a:r>
            <a:r>
              <a:rPr/>
              <a:t> </a:t>
            </a:r>
            <a:r>
              <a:rPr/>
              <a:t>components,</a:t>
            </a:r>
            <a:r>
              <a:rPr/>
              <a:t> </a:t>
            </a:r>
            <a:r>
              <a:rPr/>
              <a:t>and</a:t>
            </a:r>
            <a:r>
              <a:rPr/>
              <a:t> </a:t>
            </a:r>
            <a:r>
              <a:rPr/>
              <a:t>values</a:t>
            </a:r>
            <a:r>
              <a:rPr/>
              <a:t> </a:t>
            </a:r>
            <a:r>
              <a:rPr/>
              <a:t>of</a:t>
            </a:r>
            <a:r>
              <a:rPr/>
              <a:t> </a:t>
            </a:r>
            <a:r>
              <a:rPr/>
              <a:t>0,</a:t>
            </a:r>
            <a:r>
              <a:rPr/>
              <a:t> </a:t>
            </a:r>
            <a:r>
              <a:rPr/>
              <a:t>1,</a:t>
            </a:r>
            <a:r>
              <a:rPr/>
              <a:t> </a:t>
            </a:r>
            <a:r>
              <a:rPr/>
              <a:t>and</a:t>
            </a:r>
            <a:r>
              <a:rPr/>
              <a:t> </a:t>
            </a:r>
            <a:r>
              <a:rPr/>
              <a:t>2</a:t>
            </a:r>
            <a:r>
              <a:rPr/>
              <a:t> </a:t>
            </a:r>
            <a:r>
              <a:rPr/>
              <a:t>are</a:t>
            </a:r>
            <a:r>
              <a:rPr/>
              <a:t> </a:t>
            </a:r>
            <a:r>
              <a:rPr/>
              <a:t>not</a:t>
            </a:r>
            <a:r>
              <a:rPr/>
              <a:t> </a:t>
            </a:r>
            <a:r>
              <a:rPr/>
              <a:t>really</a:t>
            </a:r>
            <a:r>
              <a:rPr/>
              <a:t> </a:t>
            </a:r>
            <a:r>
              <a:rPr/>
              <a:t>on</a:t>
            </a:r>
            <a:r>
              <a:rPr/>
              <a:t> </a:t>
            </a:r>
            <a:r>
              <a:rPr/>
              <a:t>a</a:t>
            </a:r>
            <a:r>
              <a:rPr/>
              <a:t> </a:t>
            </a:r>
            <a:r>
              <a:rPr/>
              <a:t>continuum.</a:t>
            </a:r>
            <a:r>
              <a:rPr/>
              <a:t> </a:t>
            </a:r>
            <a:r>
              <a:rPr/>
              <a:t>But</a:t>
            </a:r>
            <a:r>
              <a:rPr/>
              <a:t> </a:t>
            </a:r>
            <a:r>
              <a:rPr/>
              <a:t>there</a:t>
            </a:r>
            <a:r>
              <a:rPr/>
              <a:t> </a:t>
            </a:r>
            <a:r>
              <a:rPr/>
              <a:t>is</a:t>
            </a:r>
            <a:r>
              <a:rPr/>
              <a:t> </a:t>
            </a:r>
            <a:r>
              <a:rPr/>
              <a:t>nothing</a:t>
            </a:r>
            <a:r>
              <a:rPr/>
              <a:t> </a:t>
            </a:r>
            <a:r>
              <a:rPr/>
              <a:t>terribly</a:t>
            </a:r>
            <a:r>
              <a:rPr/>
              <a:t> </a:t>
            </a:r>
            <a:r>
              <a:rPr/>
              <a:t>wrong</a:t>
            </a:r>
            <a:r>
              <a:rPr/>
              <a:t> </a:t>
            </a:r>
            <a:r>
              <a:rPr/>
              <a:t>with</a:t>
            </a:r>
            <a:r>
              <a:rPr/>
              <a:t> </a:t>
            </a:r>
            <a:r>
              <a:rPr/>
              <a:t>pretending</a:t>
            </a:r>
            <a:r>
              <a:rPr/>
              <a:t> </a:t>
            </a:r>
            <a:r>
              <a:rPr/>
              <a:t>it</a:t>
            </a:r>
            <a:r>
              <a:rPr/>
              <a:t> </a:t>
            </a:r>
            <a:r>
              <a:rPr/>
              <a:t>is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hard</a:t>
            </a:r>
            <a:r>
              <a:rPr/>
              <a:t> </a:t>
            </a:r>
            <a:r>
              <a:rPr/>
              <a:t>to</a:t>
            </a:r>
            <a:r>
              <a:rPr/>
              <a:t> </a:t>
            </a:r>
            <a:r>
              <a:rPr/>
              <a:t>apply</a:t>
            </a:r>
            <a:r>
              <a:rPr/>
              <a:t> </a:t>
            </a:r>
            <a:r>
              <a:rPr/>
              <a:t>here.</a:t>
            </a:r>
            <a:r>
              <a:rPr/>
              <a:t> </a:t>
            </a:r>
            <a:r>
              <a:rPr/>
              <a:t>There</a:t>
            </a:r>
            <a:r>
              <a:rPr/>
              <a:t> </a:t>
            </a:r>
            <a:r>
              <a:rPr/>
              <a:t>is</a:t>
            </a:r>
            <a:r>
              <a:rPr/>
              <a:t> </a:t>
            </a:r>
            <a:r>
              <a:rPr/>
              <a:t>no</a:t>
            </a:r>
            <a:r>
              <a:rPr/>
              <a:t> </a:t>
            </a:r>
            <a:r>
              <a:rPr/>
              <a:t>theory</a:t>
            </a:r>
            <a:r>
              <a:rPr/>
              <a:t> </a:t>
            </a:r>
            <a:r>
              <a:rPr/>
              <a:t>of</a:t>
            </a:r>
            <a:r>
              <a:rPr/>
              <a:t> </a:t>
            </a:r>
            <a:r>
              <a:rPr/>
              <a:t>what</a:t>
            </a:r>
            <a:r>
              <a:rPr/>
              <a:t> </a:t>
            </a:r>
            <a:r>
              <a:rPr/>
              <a:t>an</a:t>
            </a:r>
            <a:r>
              <a:rPr/>
              <a:t> </a:t>
            </a:r>
            <a:r>
              <a:rPr/>
              <a:t>Apgar</a:t>
            </a:r>
            <a:r>
              <a:rPr/>
              <a:t> </a:t>
            </a:r>
            <a:r>
              <a:rPr/>
              <a:t>is</a:t>
            </a:r>
            <a:r>
              <a:rPr/>
              <a:t> </a:t>
            </a:r>
            <a:r>
              <a:rPr/>
              <a:t>or</a:t>
            </a:r>
            <a:r>
              <a:rPr/>
              <a:t> </a:t>
            </a:r>
            <a:r>
              <a:rPr/>
              <a:t>is</a:t>
            </a:r>
            <a:r>
              <a:rPr/>
              <a:t> </a:t>
            </a:r>
            <a:r>
              <a:rPr/>
              <a:t>not</a:t>
            </a:r>
            <a:r>
              <a:rPr/>
              <a:t> </a:t>
            </a:r>
            <a:r>
              <a:rPr/>
              <a:t>associated</a:t>
            </a:r>
            <a:r>
              <a:rPr/>
              <a:t> </a:t>
            </a:r>
            <a:r>
              <a:rPr/>
              <a:t>with.</a:t>
            </a:r>
          </a:p>
          <a:p>
            <a:pPr lvl="0" marL="0" indent="0">
              <a:buNone/>
            </a:pPr>
          </a:p>
          <a:p>
            <a:pPr lvl="0" marL="0" indent="0">
              <a:buNone/>
            </a:pPr>
            <a:r>
              <a:rPr/>
              <a:t>It</a:t>
            </a:r>
            <a:r>
              <a:rPr/>
              <a:t> </a:t>
            </a:r>
            <a:r>
              <a:rPr/>
              <a:t>is</a:t>
            </a:r>
            <a:r>
              <a:rPr/>
              <a:t> </a:t>
            </a:r>
            <a:r>
              <a:rPr/>
              <a:t>a</a:t>
            </a:r>
            <a:r>
              <a:rPr/>
              <a:t> </a:t>
            </a:r>
            <a:r>
              <a:rPr/>
              <a:t>composite</a:t>
            </a:r>
            <a:r>
              <a:rPr/>
              <a:t> </a:t>
            </a:r>
            <a:r>
              <a:rPr/>
              <a:t>measure</a:t>
            </a:r>
            <a:r>
              <a:rPr/>
              <a:t> </a:t>
            </a:r>
            <a:r>
              <a:rPr/>
              <a:t>so</a:t>
            </a:r>
            <a:r>
              <a:rPr/>
              <a:t> </a:t>
            </a:r>
            <a:r>
              <a:rPr/>
              <a:t>you</a:t>
            </a:r>
            <a:r>
              <a:rPr/>
              <a:t> </a:t>
            </a:r>
            <a:r>
              <a:rPr/>
              <a:t>can</a:t>
            </a:r>
            <a:r>
              <a:rPr/>
              <a:t> </a:t>
            </a:r>
            <a:r>
              <a:rPr/>
              <a:t>have</a:t>
            </a:r>
            <a:r>
              <a:rPr/>
              <a:t> </a:t>
            </a:r>
            <a:r>
              <a:rPr/>
              <a:t>experts</a:t>
            </a:r>
            <a:r>
              <a:rPr/>
              <a:t> </a:t>
            </a:r>
            <a:r>
              <a:rPr/>
              <a:t>review</a:t>
            </a:r>
            <a:r>
              <a:rPr/>
              <a:t> </a:t>
            </a:r>
            <a:r>
              <a:rPr/>
              <a:t>the</a:t>
            </a:r>
            <a:r>
              <a:rPr/>
              <a:t> </a:t>
            </a:r>
            <a:r>
              <a:rPr/>
              <a:t>individual</a:t>
            </a:r>
            <a:r>
              <a:rPr/>
              <a:t> </a:t>
            </a:r>
            <a:r>
              <a:rPr/>
              <a:t>components.</a:t>
            </a:r>
            <a:r>
              <a:rPr/>
              <a:t> </a:t>
            </a:r>
            <a:r>
              <a:rPr/>
              <a:t>You</a:t>
            </a:r>
            <a:r>
              <a:rPr/>
              <a:t> </a:t>
            </a:r>
            <a:r>
              <a:rPr/>
              <a:t>can</a:t>
            </a:r>
            <a:r>
              <a:rPr/>
              <a:t> </a:t>
            </a:r>
            <a:r>
              <a:rPr/>
              <a:t>also</a:t>
            </a:r>
            <a:r>
              <a:rPr/>
              <a:t> </a:t>
            </a:r>
            <a:r>
              <a:rPr/>
              <a:t>watch</a:t>
            </a:r>
            <a:r>
              <a:rPr/>
              <a:t> </a:t>
            </a:r>
            <a:r>
              <a:rPr/>
              <a:t>as</a:t>
            </a:r>
            <a:r>
              <a:rPr/>
              <a:t> </a:t>
            </a:r>
            <a:r>
              <a:rPr/>
              <a:t>someone</a:t>
            </a:r>
            <a:r>
              <a:rPr/>
              <a:t> </a:t>
            </a:r>
            <a:r>
              <a:rPr/>
              <a:t>answers</a:t>
            </a:r>
            <a:r>
              <a:rPr/>
              <a:t> </a:t>
            </a:r>
            <a:r>
              <a:rPr/>
              <a:t>the</a:t>
            </a:r>
            <a:r>
              <a:rPr/>
              <a:t> </a:t>
            </a:r>
            <a:r>
              <a:rPr/>
              <a:t>five</a:t>
            </a:r>
            <a:r>
              <a:rPr/>
              <a:t> </a:t>
            </a:r>
            <a:r>
              <a:rPr/>
              <a:t>components</a:t>
            </a:r>
            <a:r>
              <a:rPr/>
              <a:t> </a:t>
            </a:r>
            <a:r>
              <a:rPr/>
              <a:t>of</a:t>
            </a:r>
            <a:r>
              <a:rPr/>
              <a:t> </a:t>
            </a:r>
            <a:r>
              <a:rPr/>
              <a:t>the</a:t>
            </a:r>
            <a:r>
              <a:rPr/>
              <a:t> </a:t>
            </a:r>
            <a:r>
              <a:rPr/>
              <a:t>Apgar</a:t>
            </a:r>
            <a:r>
              <a:rPr/>
              <a:t> </a:t>
            </a:r>
            <a:r>
              <a:rPr/>
              <a:t>score.</a:t>
            </a:r>
            <a:r>
              <a:rPr/>
              <a:t> </a:t>
            </a:r>
            <a:r>
              <a:rPr/>
              <a:t>There</a:t>
            </a:r>
            <a:r>
              <a:rPr/>
              <a:t> </a:t>
            </a:r>
            <a:r>
              <a:rPr/>
              <a:t>are</a:t>
            </a:r>
            <a:r>
              <a:rPr/>
              <a:t> </a:t>
            </a:r>
            <a:r>
              <a:rPr/>
              <a:t>several</a:t>
            </a:r>
            <a:r>
              <a:rPr/>
              <a:t> </a:t>
            </a:r>
            <a:r>
              <a:rPr/>
              <a:t>predictive</a:t>
            </a:r>
            <a:r>
              <a:rPr/>
              <a:t> </a:t>
            </a:r>
            <a:r>
              <a:rPr/>
              <a:t>criterion.</a:t>
            </a:r>
            <a:r>
              <a:rPr/>
              <a:t> </a:t>
            </a:r>
            <a:r>
              <a:rPr/>
              <a:t>Does</a:t>
            </a:r>
            <a:r>
              <a:rPr/>
              <a:t> </a:t>
            </a:r>
            <a:r>
              <a:rPr/>
              <a:t>a</a:t>
            </a:r>
            <a:r>
              <a:rPr/>
              <a:t> </a:t>
            </a:r>
            <a:r>
              <a:rPr/>
              <a:t>low</a:t>
            </a:r>
            <a:r>
              <a:rPr/>
              <a:t> </a:t>
            </a:r>
            <a:r>
              <a:rPr/>
              <a:t>Apgar</a:t>
            </a:r>
            <a:r>
              <a:rPr/>
              <a:t> </a:t>
            </a:r>
            <a:r>
              <a:rPr/>
              <a:t>score</a:t>
            </a:r>
            <a:r>
              <a:rPr/>
              <a:t> </a:t>
            </a:r>
            <a:r>
              <a:rPr/>
              <a:t>predict</a:t>
            </a:r>
            <a:r>
              <a:rPr/>
              <a:t> </a:t>
            </a:r>
            <a:r>
              <a:rPr/>
              <a:t>infant</a:t>
            </a:r>
            <a:r>
              <a:rPr/>
              <a:t> </a:t>
            </a:r>
            <a:r>
              <a:rPr/>
              <a:t>mortality?</a:t>
            </a:r>
          </a:p>
          <a:p>
            <a:pPr lvl="0" marL="0" indent="0">
              <a:buNone/>
            </a:pPr>
          </a:p>
          <a:p>
            <a:pPr lvl="0" marL="0" indent="0">
              <a:buNone/>
            </a:pPr>
            <a:r>
              <a:rPr/>
              <a:t>You</a:t>
            </a:r>
            <a:r>
              <a:rPr/>
              <a:t> </a:t>
            </a:r>
            <a:r>
              <a:rPr/>
              <a:t>can</a:t>
            </a:r>
            <a:r>
              <a:rPr/>
              <a:t> </a:t>
            </a:r>
            <a:r>
              <a:rPr/>
              <a:t>run</a:t>
            </a:r>
            <a:r>
              <a:rPr/>
              <a:t> </a:t>
            </a:r>
            <a:r>
              <a:rPr/>
              <a:t>a</a:t>
            </a:r>
            <a:r>
              <a:rPr/>
              <a:t> </a:t>
            </a:r>
            <a:r>
              <a:rPr/>
              <a:t>factor</a:t>
            </a:r>
            <a:r>
              <a:rPr/>
              <a:t> </a:t>
            </a:r>
            <a:r>
              <a:rPr/>
              <a:t>analysis</a:t>
            </a:r>
            <a:r>
              <a:rPr/>
              <a:t> </a:t>
            </a:r>
            <a:r>
              <a:rPr/>
              <a:t>on</a:t>
            </a:r>
            <a:r>
              <a:rPr/>
              <a:t> </a:t>
            </a:r>
            <a:r>
              <a:rPr/>
              <a:t>the</a:t>
            </a:r>
            <a:r>
              <a:rPr/>
              <a:t> </a:t>
            </a:r>
            <a:r>
              <a:rPr/>
              <a:t>Apgar</a:t>
            </a:r>
            <a:r>
              <a:rPr/>
              <a:t> </a:t>
            </a:r>
            <a:r>
              <a:rPr/>
              <a:t>score</a:t>
            </a:r>
            <a:r>
              <a:rPr/>
              <a:t> </a:t>
            </a:r>
            <a:r>
              <a:rPr/>
              <a:t>because</a:t>
            </a:r>
            <a:r>
              <a:rPr/>
              <a:t> </a:t>
            </a:r>
            <a:r>
              <a:rPr/>
              <a:t>it</a:t>
            </a:r>
            <a:r>
              <a:rPr/>
              <a:t> </a:t>
            </a:r>
            <a:r>
              <a:rPr/>
              <a:t>has</a:t>
            </a:r>
            <a:r>
              <a:rPr/>
              <a:t> </a:t>
            </a:r>
            <a:r>
              <a:rPr/>
              <a:t>multiple</a:t>
            </a:r>
            <a:r>
              <a:rPr/>
              <a:t> </a:t>
            </a:r>
            <a:r>
              <a:rPr/>
              <a:t>comonents.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a</a:t>
            </a:r>
            <a:r>
              <a:rPr/>
              <a:t> </a:t>
            </a:r>
            <a:r>
              <a:rPr/>
              <a:t>physician</a:t>
            </a:r>
            <a:r>
              <a:rPr/>
              <a:t> </a:t>
            </a:r>
            <a:r>
              <a:rPr/>
              <a:t>report.</a:t>
            </a:r>
            <a:r>
              <a:rPr/>
              <a:t> </a:t>
            </a:r>
            <a:r>
              <a:rPr/>
              <a:t>No</a:t>
            </a:r>
            <a:r>
              <a:rPr/>
              <a:t> </a:t>
            </a:r>
            <a:r>
              <a:rPr/>
              <a:t>self</a:t>
            </a:r>
            <a:r>
              <a:rPr/>
              <a:t> </a:t>
            </a:r>
            <a:r>
              <a:rPr/>
              <a:t>report</a:t>
            </a:r>
            <a:r>
              <a:rPr/>
              <a:t> </a:t>
            </a:r>
            <a:r>
              <a:rPr/>
              <a:t>is</a:t>
            </a:r>
            <a:r>
              <a:rPr/>
              <a:t> </a:t>
            </a:r>
            <a:r>
              <a:rPr/>
              <a:t>available</a:t>
            </a:r>
            <a:r>
              <a:rPr/>
              <a:t> </a:t>
            </a:r>
            <a:r>
              <a:rPr/>
              <a:t>here.</a:t>
            </a:r>
            <a:r>
              <a:rPr/>
              <a:t> </a:t>
            </a:r>
            <a:r>
              <a:rPr/>
              <a:t>But</a:t>
            </a:r>
            <a:r>
              <a:rPr/>
              <a:t> </a:t>
            </a:r>
            <a:r>
              <a:rPr/>
              <a:t>you</a:t>
            </a:r>
            <a:r>
              <a:rPr/>
              <a:t> </a:t>
            </a:r>
            <a:r>
              <a:rPr/>
              <a:t>still</a:t>
            </a:r>
            <a:r>
              <a:rPr/>
              <a:t> </a:t>
            </a:r>
            <a:r>
              <a:rPr/>
              <a:t>want</a:t>
            </a:r>
            <a:r>
              <a:rPr/>
              <a:t> </a:t>
            </a:r>
            <a:r>
              <a:rPr/>
              <a:t>to</a:t>
            </a:r>
            <a:r>
              <a:rPr/>
              <a:t> </a:t>
            </a:r>
            <a:r>
              <a:rPr/>
              <a:t>examine</a:t>
            </a:r>
            <a:r>
              <a:rPr/>
              <a:t> </a:t>
            </a:r>
            <a:r>
              <a:rPr/>
              <a:t>reliability</a:t>
            </a:r>
            <a:r>
              <a:rPr/>
              <a:t> </a:t>
            </a:r>
            <a:r>
              <a:rPr/>
              <a:t>and</a:t>
            </a:r>
            <a:r>
              <a:rPr/>
              <a:t> </a:t>
            </a:r>
            <a:r>
              <a:rPr/>
              <a:t>validity</a:t>
            </a:r>
            <a:r>
              <a:rPr/>
              <a:t> </a:t>
            </a:r>
            <a:r>
              <a:rPr/>
              <a:t>because</a:t>
            </a:r>
            <a:r>
              <a:rPr/>
              <a:t> </a:t>
            </a:r>
            <a:r>
              <a:rPr/>
              <a:t>this</a:t>
            </a:r>
            <a:r>
              <a:rPr/>
              <a:t> </a:t>
            </a:r>
            <a:r>
              <a:rPr/>
              <a:t>does</a:t>
            </a:r>
            <a:r>
              <a:rPr/>
              <a:t> </a:t>
            </a:r>
            <a:r>
              <a:rPr/>
              <a:t>have</a:t>
            </a:r>
            <a:r>
              <a:rPr/>
              <a:t> </a:t>
            </a:r>
            <a:r>
              <a:rPr/>
              <a:t>the</a:t>
            </a:r>
            <a:r>
              <a:rPr/>
              <a:t> </a:t>
            </a:r>
            <a:r>
              <a:rPr/>
              <a:t>potential</a:t>
            </a:r>
            <a:r>
              <a:rPr/>
              <a:t> </a:t>
            </a:r>
            <a:r>
              <a:rPr/>
              <a:t>to</a:t>
            </a:r>
            <a:r>
              <a:rPr/>
              <a:t> </a:t>
            </a:r>
            <a:r>
              <a:rPr/>
              <a:t>be</a:t>
            </a:r>
            <a:r>
              <a:rPr/>
              <a:t> </a:t>
            </a:r>
            <a:r>
              <a:rPr/>
              <a:t>perceived</a:t>
            </a:r>
            <a:r>
              <a:rPr/>
              <a:t> </a:t>
            </a:r>
            <a:r>
              <a:rPr/>
              <a:t>as</a:t>
            </a:r>
            <a:r>
              <a:rPr/>
              <a:t> </a:t>
            </a:r>
            <a:r>
              <a:rPr/>
              <a:t>subjective.</a:t>
            </a:r>
          </a:p>
          <a:p>
            <a:pPr lvl="0" marL="0" indent="0">
              <a:buNone/>
            </a:pPr>
          </a:p>
          <a:p>
            <a:pPr lvl="0" marL="0" indent="0">
              <a:buNone/>
            </a:pPr>
            <a:r>
              <a:rPr/>
              <a:t>Note</a:t>
            </a:r>
            <a:r>
              <a:rPr/>
              <a:t> </a:t>
            </a:r>
            <a:r>
              <a:rPr/>
              <a:t>also</a:t>
            </a:r>
            <a:r>
              <a:rPr/>
              <a:t> </a:t>
            </a:r>
            <a:r>
              <a:rPr/>
              <a:t>that,</a:t>
            </a:r>
            <a:r>
              <a:rPr/>
              <a:t> </a:t>
            </a:r>
            <a:r>
              <a:rPr/>
              <a:t>unlike</a:t>
            </a:r>
            <a:r>
              <a:rPr/>
              <a:t> </a:t>
            </a:r>
            <a:r>
              <a:rPr/>
              <a:t>the</a:t>
            </a:r>
            <a:r>
              <a:rPr/>
              <a:t> </a:t>
            </a:r>
            <a:r>
              <a:rPr/>
              <a:t>Apgar</a:t>
            </a:r>
            <a:r>
              <a:rPr/>
              <a:t> </a:t>
            </a:r>
            <a:r>
              <a:rPr/>
              <a:t>score,</a:t>
            </a:r>
            <a:r>
              <a:rPr/>
              <a:t> </a:t>
            </a:r>
            <a:r>
              <a:rPr/>
              <a:t>this</a:t>
            </a:r>
            <a:r>
              <a:rPr/>
              <a:t> </a:t>
            </a:r>
            <a:r>
              <a:rPr/>
              <a:t>is</a:t>
            </a:r>
            <a:r>
              <a:rPr/>
              <a:t> </a:t>
            </a:r>
            <a:r>
              <a:rPr/>
              <a:t>not</a:t>
            </a:r>
            <a:r>
              <a:rPr/>
              <a:t> </a:t>
            </a:r>
            <a:r>
              <a:rPr/>
              <a:t>a</a:t>
            </a:r>
            <a:r>
              <a:rPr/>
              <a:t> </a:t>
            </a:r>
            <a:r>
              <a:rPr/>
              <a:t>composite</a:t>
            </a:r>
            <a:r>
              <a:rPr/>
              <a:t> </a:t>
            </a:r>
            <a:r>
              <a:rPr/>
              <a:t>measure.</a:t>
            </a:r>
            <a:r>
              <a:rPr/>
              <a:t> </a:t>
            </a:r>
            <a:r>
              <a:rPr/>
              <a:t>There</a:t>
            </a:r>
            <a:r>
              <a:rPr/>
              <a:t> </a:t>
            </a:r>
            <a:r>
              <a:rPr/>
              <a:t>is</a:t>
            </a:r>
            <a:r>
              <a:rPr/>
              <a:t> </a:t>
            </a:r>
            <a:r>
              <a:rPr/>
              <a:t>a</a:t>
            </a:r>
            <a:r>
              <a:rPr/>
              <a:t> </a:t>
            </a:r>
            <a:r>
              <a:rPr/>
              <a:t>single</a:t>
            </a:r>
            <a:r>
              <a:rPr/>
              <a:t> </a:t>
            </a:r>
            <a:r>
              <a:rPr/>
              <a:t>number</a:t>
            </a:r>
            <a:r>
              <a:rPr/>
              <a:t> </a:t>
            </a:r>
            <a:r>
              <a:rPr/>
              <a:t>that</a:t>
            </a:r>
            <a:r>
              <a:rPr/>
              <a:t> </a:t>
            </a:r>
            <a:r>
              <a:rPr/>
              <a:t>you</a:t>
            </a:r>
            <a:r>
              <a:rPr/>
              <a:t> </a:t>
            </a:r>
            <a:r>
              <a:rPr/>
              <a:t>get.</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Different</a:t>
            </a:r>
            <a:r>
              <a:rPr/>
              <a:t> </a:t>
            </a:r>
            <a:r>
              <a:rPr/>
              <a:t>measures</a:t>
            </a:r>
            <a:r>
              <a:rPr/>
              <a:t> </a:t>
            </a:r>
            <a:r>
              <a:rPr/>
              <a:t>of</a:t>
            </a:r>
            <a:r>
              <a:rPr/>
              <a:t> </a:t>
            </a:r>
            <a:r>
              <a:rPr/>
              <a:t>reliability</a:t>
            </a:r>
            <a:r>
              <a:rPr/>
              <a:t> </a:t>
            </a:r>
            <a:r>
              <a:rPr/>
              <a:t>and</a:t>
            </a:r>
            <a:r>
              <a:rPr/>
              <a:t> </a:t>
            </a:r>
            <a:r>
              <a:rPr/>
              <a:t>validity</a:t>
            </a:r>
            <a:r>
              <a:rPr/>
              <a:t> </a:t>
            </a:r>
            <a:r>
              <a:rPr/>
              <a:t>apply</a:t>
            </a:r>
            <a:r>
              <a:rPr/>
              <a:t> </a:t>
            </a:r>
            <a:r>
              <a:rPr/>
              <a:t>depending</a:t>
            </a:r>
            <a:r>
              <a:rPr/>
              <a:t> </a:t>
            </a:r>
            <a:r>
              <a:rPr/>
              <a:t>on</a:t>
            </a:r>
            <a:r>
              <a:rPr/>
              <a:t> </a:t>
            </a:r>
            <a:r>
              <a:rPr/>
              <a:t>whether</a:t>
            </a:r>
            <a:r>
              <a:rPr/>
              <a:t> </a:t>
            </a:r>
            <a:r>
              <a:rPr/>
              <a:t>your</a:t>
            </a:r>
            <a:r>
              <a:rPr/>
              <a:t> </a:t>
            </a:r>
            <a:r>
              <a:rPr/>
              <a:t>measurement</a:t>
            </a:r>
            <a:r>
              <a:rPr/>
              <a:t> </a:t>
            </a:r>
            <a:r>
              <a:rPr/>
              <a:t>is</a:t>
            </a:r>
            <a:r>
              <a:rPr/>
              <a:t> </a:t>
            </a:r>
            <a:r>
              <a:rPr/>
              <a:t>a</a:t>
            </a:r>
            <a:r>
              <a:rPr/>
              <a:t> </a:t>
            </a:r>
            <a:r>
              <a:rPr/>
              <a:t>self</a:t>
            </a:r>
            <a:r>
              <a:rPr/>
              <a:t> </a:t>
            </a:r>
            <a:r>
              <a:rPr/>
              <a:t>report</a:t>
            </a:r>
            <a:r>
              <a:rPr/>
              <a:t> </a:t>
            </a:r>
            <a:r>
              <a:rPr/>
              <a:t>or</a:t>
            </a:r>
            <a:r>
              <a:rPr/>
              <a:t> </a:t>
            </a:r>
            <a:r>
              <a:rPr/>
              <a:t>not</a:t>
            </a:r>
            <a:r>
              <a:rPr/>
              <a:t> </a:t>
            </a:r>
            <a:r>
              <a:rPr/>
              <a:t>and</a:t>
            </a:r>
            <a:r>
              <a:rPr/>
              <a:t> </a:t>
            </a:r>
            <a:r>
              <a:rPr/>
              <a:t>depending</a:t>
            </a:r>
            <a:r>
              <a:rPr/>
              <a:t> </a:t>
            </a:r>
            <a:r>
              <a:rPr/>
              <a:t>on</a:t>
            </a:r>
            <a:r>
              <a:rPr/>
              <a:t> </a:t>
            </a:r>
            <a:r>
              <a:rPr/>
              <a:t>whether</a:t>
            </a:r>
            <a:r>
              <a:rPr/>
              <a:t> </a:t>
            </a:r>
            <a:r>
              <a:rPr/>
              <a:t>it</a:t>
            </a:r>
            <a:r>
              <a:rPr/>
              <a:t> </a:t>
            </a:r>
            <a:r>
              <a:rPr/>
              <a:t>is</a:t>
            </a:r>
            <a:r>
              <a:rPr/>
              <a:t> </a:t>
            </a:r>
            <a:r>
              <a:rPr/>
              <a:t>a</a:t>
            </a:r>
            <a:r>
              <a:rPr/>
              <a:t> </a:t>
            </a:r>
            <a:r>
              <a:rPr/>
              <a:t>composite</a:t>
            </a:r>
            <a:r>
              <a:rPr/>
              <a:t> </a:t>
            </a:r>
            <a:r>
              <a:rPr/>
              <a:t>measure</a:t>
            </a:r>
            <a:r>
              <a:rPr/>
              <a:t> </a:t>
            </a:r>
            <a:r>
              <a:rPr/>
              <a:t>or</a:t>
            </a:r>
            <a:r>
              <a:rPr/>
              <a:t> </a:t>
            </a:r>
            <a:r>
              <a:rPr/>
              <a:t>not.</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of</a:t>
            </a:r>
            <a:r>
              <a:rPr/>
              <a:t> </a:t>
            </a:r>
            <a:r>
              <a:rPr/>
              <a:t>a</a:t>
            </a:r>
            <a:r>
              <a:rPr/>
              <a:t> </a:t>
            </a:r>
            <a:r>
              <a:rPr/>
              <a:t>newborn</a:t>
            </a:r>
            <a:r>
              <a:rPr/>
              <a:t> </a:t>
            </a:r>
            <a:r>
              <a:rPr/>
              <a:t>infant</a:t>
            </a:r>
            <a:r>
              <a:rPr/>
              <a:t> </a:t>
            </a:r>
            <a:r>
              <a:rPr/>
              <a:t>was</a:t>
            </a:r>
            <a:r>
              <a:rPr/>
              <a:t> </a:t>
            </a:r>
            <a:r>
              <a:rPr/>
              <a:t>found</a:t>
            </a:r>
            <a:r>
              <a:rPr/>
              <a:t> </a:t>
            </a:r>
            <a:r>
              <a:rPr/>
              <a:t>at</a:t>
            </a:r>
          </a:p>
          <a:p>
            <a:pPr lvl="0" marL="0" indent="0">
              <a:buNone/>
            </a:pPr>
          </a:p>
          <a:p>
            <a:pPr lvl="0" marL="0" indent="0">
              <a:buNone/>
            </a:pPr>
            <a:r>
              <a:rPr/>
              <a:t>https://commons.wikimedia.org/wiki/File:HumanNewborn.JPG</a:t>
            </a:r>
          </a:p>
          <a:p>
            <a:pPr lvl="0" marL="0" indent="0">
              <a:buNone/>
            </a:pPr>
          </a:p>
          <a:p>
            <a:pPr lvl="0" marL="0" indent="0">
              <a:buNone/>
            </a:pPr>
            <a:r>
              <a:rPr/>
              <a:t>and</a:t>
            </a:r>
            <a:r>
              <a:rPr/>
              <a:t> </a:t>
            </a:r>
            <a:r>
              <a:rPr/>
              <a:t>is</a:t>
            </a:r>
            <a:r>
              <a:rPr/>
              <a:t> </a:t>
            </a:r>
            <a:r>
              <a:rPr/>
              <a:t>published</a:t>
            </a:r>
            <a:r>
              <a:rPr/>
              <a:t> </a:t>
            </a:r>
            <a:r>
              <a:rPr/>
              <a:t>on</a:t>
            </a:r>
            <a:r>
              <a:rPr/>
              <a:t> </a:t>
            </a:r>
            <a:r>
              <a:rPr/>
              <a:t>an</a:t>
            </a:r>
            <a:r>
              <a:rPr/>
              <a:t> </a:t>
            </a:r>
            <a:r>
              <a:rPr/>
              <a:t>open</a:t>
            </a:r>
            <a:r>
              <a:rPr/>
              <a:t> </a:t>
            </a:r>
            <a:r>
              <a:rPr/>
              <a:t>source</a:t>
            </a:r>
            <a:r>
              <a:rPr/>
              <a:t> </a:t>
            </a:r>
            <a:r>
              <a:rPr/>
              <a:t>license.</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shows</a:t>
            </a:r>
            <a:r>
              <a:rPr/>
              <a:t> </a:t>
            </a:r>
            <a:r>
              <a:rPr/>
              <a:t>the</a:t>
            </a:r>
            <a:r>
              <a:rPr/>
              <a:t> </a:t>
            </a:r>
            <a:r>
              <a:rPr/>
              <a:t>five</a:t>
            </a:r>
            <a:r>
              <a:rPr/>
              <a:t> </a:t>
            </a:r>
            <a:r>
              <a:rPr/>
              <a:t>components</a:t>
            </a:r>
            <a:r>
              <a:rPr/>
              <a:t> </a:t>
            </a:r>
            <a:r>
              <a:rPr/>
              <a:t>of</a:t>
            </a:r>
            <a:r>
              <a:rPr/>
              <a:t> </a:t>
            </a:r>
            <a:r>
              <a:rPr/>
              <a:t>the</a:t>
            </a:r>
            <a:r>
              <a:rPr/>
              <a:t> </a:t>
            </a:r>
            <a:r>
              <a:rPr/>
              <a:t>Apgar</a:t>
            </a:r>
            <a:r>
              <a:rPr/>
              <a:t> </a:t>
            </a:r>
            <a:r>
              <a:rPr/>
              <a:t>score.</a:t>
            </a:r>
            <a:r>
              <a:rPr/>
              <a:t> </a:t>
            </a:r>
            <a:r>
              <a:rPr/>
              <a:t>It</a:t>
            </a:r>
            <a:r>
              <a:rPr/>
              <a:t> </a:t>
            </a:r>
            <a:r>
              <a:rPr/>
              <a:t>was</a:t>
            </a:r>
            <a:r>
              <a:rPr/>
              <a:t> </a:t>
            </a:r>
            <a:r>
              <a:rPr/>
              <a:t>found</a:t>
            </a:r>
            <a:r>
              <a:rPr/>
              <a:t> </a:t>
            </a:r>
            <a:r>
              <a:rPr/>
              <a:t>at</a:t>
            </a:r>
          </a:p>
          <a:p>
            <a:pPr lvl="0" marL="0" indent="0">
              <a:buNone/>
            </a:pPr>
          </a:p>
          <a:p>
            <a:pPr lvl="0" marL="0" indent="0">
              <a:buNone/>
            </a:pPr>
            <a:r>
              <a:rPr/>
              <a:t>https://commons.wikimedia.org/wiki/File:APGAR_score.jpg</a:t>
            </a:r>
          </a:p>
          <a:p>
            <a:pPr lvl="0" marL="0" indent="0">
              <a:buNone/>
            </a:pPr>
          </a:p>
          <a:p>
            <a:pPr lvl="0" marL="0" indent="0">
              <a:buNone/>
            </a:pPr>
            <a:r>
              <a:rPr/>
              <a:t>and</a:t>
            </a:r>
            <a:r>
              <a:rPr/>
              <a:t> </a:t>
            </a:r>
            <a:r>
              <a:rPr/>
              <a:t>is</a:t>
            </a:r>
            <a:r>
              <a:rPr/>
              <a:t> </a:t>
            </a:r>
            <a:r>
              <a:rPr/>
              <a:t>published</a:t>
            </a:r>
            <a:r>
              <a:rPr/>
              <a:t> </a:t>
            </a:r>
            <a:r>
              <a:rPr/>
              <a:t>on</a:t>
            </a:r>
            <a:r>
              <a:rPr/>
              <a:t> </a:t>
            </a:r>
            <a:r>
              <a:rPr/>
              <a:t>an</a:t>
            </a:r>
            <a:r>
              <a:rPr/>
              <a:t> </a:t>
            </a:r>
            <a:r>
              <a:rPr/>
              <a:t>open</a:t>
            </a:r>
            <a:r>
              <a:rPr/>
              <a:t> </a:t>
            </a:r>
            <a:r>
              <a:rPr/>
              <a:t>source</a:t>
            </a:r>
            <a:r>
              <a:rPr/>
              <a:t> </a:t>
            </a:r>
            <a:r>
              <a:rPr/>
              <a:t>license.</a:t>
            </a:r>
          </a:p>
          <a:p>
            <a:pPr lvl="0" marL="0" indent="0">
              <a:buNone/>
            </a:pPr>
          </a:p>
          <a:p>
            <a:pPr lvl="0" marL="0" indent="0">
              <a:buNone/>
            </a:pPr>
            <a:r>
              <a:rPr/>
              <a:t>This</a:t>
            </a:r>
            <a:r>
              <a:rPr/>
              <a:t> </a:t>
            </a:r>
            <a:r>
              <a:rPr/>
              <a:t>is</a:t>
            </a:r>
            <a:r>
              <a:rPr/>
              <a:t> </a:t>
            </a:r>
            <a:r>
              <a:rPr/>
              <a:t>the</a:t>
            </a:r>
            <a:r>
              <a:rPr/>
              <a:t> </a:t>
            </a:r>
            <a:r>
              <a:rPr/>
              <a:t>Apgar</a:t>
            </a:r>
            <a:r>
              <a:rPr/>
              <a:t> </a:t>
            </a:r>
            <a:r>
              <a:rPr/>
              <a:t>score.</a:t>
            </a:r>
            <a:r>
              <a:rPr/>
              <a:t> </a:t>
            </a:r>
            <a:r>
              <a:rPr/>
              <a:t>It</a:t>
            </a:r>
            <a:r>
              <a:rPr/>
              <a:t> </a:t>
            </a:r>
            <a:r>
              <a:rPr/>
              <a:t>is</a:t>
            </a:r>
            <a:r>
              <a:rPr/>
              <a:t> </a:t>
            </a:r>
            <a:r>
              <a:rPr/>
              <a:t>a</a:t>
            </a:r>
            <a:r>
              <a:rPr/>
              <a:t> </a:t>
            </a:r>
            <a:r>
              <a:rPr/>
              <a:t>measurement</a:t>
            </a:r>
            <a:r>
              <a:rPr/>
              <a:t> </a:t>
            </a:r>
            <a:r>
              <a:rPr/>
              <a:t>taken</a:t>
            </a:r>
            <a:r>
              <a:rPr/>
              <a:t> </a:t>
            </a:r>
            <a:r>
              <a:rPr/>
              <a:t>one</a:t>
            </a:r>
            <a:r>
              <a:rPr/>
              <a:t> </a:t>
            </a:r>
            <a:r>
              <a:rPr/>
              <a:t>minute</a:t>
            </a:r>
            <a:r>
              <a:rPr/>
              <a:t> </a:t>
            </a:r>
            <a:r>
              <a:rPr/>
              <a:t>after</a:t>
            </a:r>
            <a:r>
              <a:rPr/>
              <a:t> </a:t>
            </a:r>
            <a:r>
              <a:rPr/>
              <a:t>a</a:t>
            </a:r>
            <a:r>
              <a:rPr/>
              <a:t> </a:t>
            </a:r>
            <a:r>
              <a:rPr/>
              <a:t>person</a:t>
            </a:r>
            <a:r>
              <a:rPr/>
              <a:t> </a:t>
            </a:r>
            <a:r>
              <a:rPr/>
              <a:t>is</a:t>
            </a:r>
            <a:r>
              <a:rPr/>
              <a:t> </a:t>
            </a:r>
            <a:r>
              <a:rPr/>
              <a:t>born.</a:t>
            </a:r>
            <a:r>
              <a:rPr/>
              <a:t> </a:t>
            </a:r>
            <a:r>
              <a:rPr/>
              <a:t>No</a:t>
            </a:r>
            <a:r>
              <a:rPr/>
              <a:t> </a:t>
            </a:r>
            <a:r>
              <a:rPr/>
              <a:t>self</a:t>
            </a:r>
            <a:r>
              <a:rPr/>
              <a:t> </a:t>
            </a:r>
            <a:r>
              <a:rPr/>
              <a:t>report</a:t>
            </a:r>
            <a:r>
              <a:rPr/>
              <a:t> </a:t>
            </a:r>
            <a:r>
              <a:rPr/>
              <a:t>is</a:t>
            </a:r>
            <a:r>
              <a:rPr/>
              <a:t> </a:t>
            </a:r>
            <a:r>
              <a:rPr/>
              <a:t>possible</a:t>
            </a:r>
            <a:r>
              <a:rPr/>
              <a:t> </a:t>
            </a:r>
            <a:r>
              <a:rPr/>
              <a:t>for</a:t>
            </a:r>
            <a:r>
              <a:rPr/>
              <a:t> </a:t>
            </a:r>
            <a:r>
              <a:rPr/>
              <a:t>a</a:t>
            </a:r>
            <a:r>
              <a:rPr/>
              <a:t> </a:t>
            </a:r>
            <a:r>
              <a:rPr/>
              <a:t>person</a:t>
            </a:r>
            <a:r>
              <a:rPr/>
              <a:t> </a:t>
            </a:r>
            <a:r>
              <a:rPr/>
              <a:t>who</a:t>
            </a:r>
            <a:r>
              <a:rPr/>
              <a:t> </a:t>
            </a:r>
            <a:r>
              <a:rPr/>
              <a:t>is</a:t>
            </a:r>
            <a:r>
              <a:rPr/>
              <a:t> </a:t>
            </a:r>
            <a:r>
              <a:rPr/>
              <a:t>one</a:t>
            </a:r>
            <a:r>
              <a:rPr/>
              <a:t> </a:t>
            </a:r>
            <a:r>
              <a:rPr/>
              <a:t>minute</a:t>
            </a:r>
            <a:r>
              <a:rPr/>
              <a:t> </a:t>
            </a:r>
            <a:r>
              <a:rPr/>
              <a:t>old,</a:t>
            </a:r>
            <a:r>
              <a:rPr/>
              <a:t> </a:t>
            </a:r>
            <a:r>
              <a:rPr/>
              <a:t>so</a:t>
            </a:r>
            <a:r>
              <a:rPr/>
              <a:t> </a:t>
            </a:r>
            <a:r>
              <a:rPr/>
              <a:t>it</a:t>
            </a:r>
            <a:r>
              <a:rPr/>
              <a:t> </a:t>
            </a:r>
            <a:r>
              <a:rPr/>
              <a:t>has</a:t>
            </a:r>
            <a:r>
              <a:rPr/>
              <a:t> </a:t>
            </a:r>
            <a:r>
              <a:rPr/>
              <a:t>to</a:t>
            </a:r>
            <a:r>
              <a:rPr/>
              <a:t> </a:t>
            </a:r>
            <a:r>
              <a:rPr/>
              <a:t>be</a:t>
            </a:r>
            <a:r>
              <a:rPr/>
              <a:t> </a:t>
            </a:r>
            <a:r>
              <a:rPr/>
              <a:t>measured</a:t>
            </a:r>
            <a:r>
              <a:rPr/>
              <a:t> </a:t>
            </a:r>
            <a:r>
              <a:rPr/>
              <a:t>by</a:t>
            </a:r>
            <a:r>
              <a:rPr/>
              <a:t> </a:t>
            </a:r>
            <a:r>
              <a:rPr/>
              <a:t>an</a:t>
            </a:r>
            <a:r>
              <a:rPr/>
              <a:t> </a:t>
            </a:r>
            <a:r>
              <a:rPr/>
              <a:t>outsider.</a:t>
            </a:r>
            <a:r>
              <a:rPr/>
              <a:t> </a:t>
            </a:r>
            <a:r>
              <a:rPr/>
              <a:t>There</a:t>
            </a:r>
            <a:r>
              <a:rPr/>
              <a:t> </a:t>
            </a:r>
            <a:r>
              <a:rPr/>
              <a:t>are</a:t>
            </a:r>
            <a:r>
              <a:rPr/>
              <a:t> </a:t>
            </a:r>
            <a:r>
              <a:rPr/>
              <a:t>five</a:t>
            </a:r>
            <a:r>
              <a:rPr/>
              <a:t> </a:t>
            </a:r>
            <a:r>
              <a:rPr/>
              <a:t>components</a:t>
            </a:r>
            <a:r>
              <a:rPr/>
              <a:t> </a:t>
            </a:r>
            <a:r>
              <a:rPr/>
              <a:t>to</a:t>
            </a:r>
            <a:r>
              <a:rPr/>
              <a:t> </a:t>
            </a:r>
            <a:r>
              <a:rPr/>
              <a:t>the</a:t>
            </a:r>
            <a:r>
              <a:rPr/>
              <a:t> </a:t>
            </a:r>
            <a:r>
              <a:rPr/>
              <a:t>Apgar</a:t>
            </a:r>
            <a:r>
              <a:rPr/>
              <a:t> </a:t>
            </a:r>
            <a:r>
              <a:rPr/>
              <a:t>score,</a:t>
            </a:r>
            <a:r>
              <a:rPr/>
              <a:t> </a:t>
            </a:r>
            <a:r>
              <a:rPr/>
              <a:t>each</a:t>
            </a:r>
            <a:r>
              <a:rPr/>
              <a:t> </a:t>
            </a:r>
            <a:r>
              <a:rPr/>
              <a:t>rated</a:t>
            </a:r>
            <a:r>
              <a:rPr/>
              <a:t> </a:t>
            </a:r>
            <a:r>
              <a:rPr/>
              <a:t>as</a:t>
            </a:r>
            <a:r>
              <a:rPr/>
              <a:t> </a:t>
            </a:r>
            <a:r>
              <a:rPr/>
              <a:t>zero,</a:t>
            </a:r>
            <a:r>
              <a:rPr/>
              <a:t> </a:t>
            </a:r>
            <a:r>
              <a:rPr/>
              <a:t>one,</a:t>
            </a:r>
            <a:r>
              <a:rPr/>
              <a:t> </a:t>
            </a:r>
            <a:r>
              <a:rPr/>
              <a:t>or</a:t>
            </a:r>
            <a:r>
              <a:rPr/>
              <a:t> </a:t>
            </a:r>
            <a:r>
              <a:rPr/>
              <a:t>two.</a:t>
            </a:r>
            <a:r>
              <a:rPr/>
              <a:t> </a:t>
            </a:r>
            <a:r>
              <a:rPr/>
              <a:t>Just</a:t>
            </a:r>
            <a:r>
              <a:rPr/>
              <a:t> </a:t>
            </a:r>
            <a:r>
              <a:rPr/>
              <a:t>a</a:t>
            </a:r>
            <a:r>
              <a:rPr/>
              <a:t> </a:t>
            </a:r>
            <a:r>
              <a:rPr/>
              <a:t>hint</a:t>
            </a:r>
            <a:r>
              <a:rPr/>
              <a:t> </a:t>
            </a:r>
            <a:r>
              <a:rPr/>
              <a:t>here.</a:t>
            </a:r>
            <a:r>
              <a:rPr/>
              <a:t> </a:t>
            </a:r>
            <a:r>
              <a:rPr/>
              <a:t>If</a:t>
            </a:r>
            <a:r>
              <a:rPr/>
              <a:t> </a:t>
            </a:r>
            <a:r>
              <a:rPr/>
              <a:t>you</a:t>
            </a:r>
            <a:r>
              <a:rPr/>
              <a:t> </a:t>
            </a:r>
            <a:r>
              <a:rPr/>
              <a:t>happen</a:t>
            </a:r>
            <a:r>
              <a:rPr/>
              <a:t> </a:t>
            </a:r>
            <a:r>
              <a:rPr/>
              <a:t>to</a:t>
            </a:r>
            <a:r>
              <a:rPr/>
              <a:t> </a:t>
            </a:r>
            <a:r>
              <a:rPr/>
              <a:t>be</a:t>
            </a:r>
            <a:r>
              <a:rPr/>
              <a:t> </a:t>
            </a:r>
            <a:r>
              <a:rPr/>
              <a:t>born,</a:t>
            </a:r>
            <a:r>
              <a:rPr/>
              <a:t> </a:t>
            </a:r>
            <a:r>
              <a:rPr/>
              <a:t>being</a:t>
            </a:r>
            <a:r>
              <a:rPr/>
              <a:t> </a:t>
            </a:r>
            <a:r>
              <a:rPr/>
              <a:t>blue,</a:t>
            </a:r>
            <a:r>
              <a:rPr/>
              <a:t> </a:t>
            </a:r>
            <a:r>
              <a:rPr/>
              <a:t>limp,</a:t>
            </a:r>
            <a:r>
              <a:rPr/>
              <a:t> </a:t>
            </a:r>
            <a:r>
              <a:rPr/>
              <a:t>and</a:t>
            </a:r>
            <a:r>
              <a:rPr/>
              <a:t> </a:t>
            </a:r>
            <a:r>
              <a:rPr/>
              <a:t>not</a:t>
            </a:r>
            <a:r>
              <a:rPr/>
              <a:t> </a:t>
            </a:r>
            <a:r>
              <a:rPr/>
              <a:t>crying</a:t>
            </a:r>
            <a:r>
              <a:rPr/>
              <a:t> </a:t>
            </a:r>
            <a:r>
              <a:rPr/>
              <a:t>is</a:t>
            </a:r>
            <a:r>
              <a:rPr/>
              <a:t> </a:t>
            </a:r>
            <a:r>
              <a:rPr/>
              <a:t>a</a:t>
            </a:r>
            <a:r>
              <a:rPr/>
              <a:t> </a:t>
            </a:r>
            <a:r>
              <a:rPr/>
              <a:t>very</a:t>
            </a:r>
            <a:r>
              <a:rPr/>
              <a:t> </a:t>
            </a:r>
            <a:r>
              <a:rPr/>
              <a:t>bad</a:t>
            </a:r>
            <a:r>
              <a:rPr/>
              <a:t> </a:t>
            </a:r>
            <a:r>
              <a:rPr/>
              <a:t>thing.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is</a:t>
            </a:r>
            <a:r>
              <a:rPr/>
              <a:t> </a:t>
            </a:r>
            <a:r>
              <a:rPr/>
              <a:t>a</a:t>
            </a:r>
            <a:r>
              <a:rPr/>
              <a:t> </a:t>
            </a:r>
            <a:r>
              <a:rPr/>
              <a:t>colonoscope.</a:t>
            </a:r>
            <a:r>
              <a:rPr/>
              <a:t> </a:t>
            </a:r>
            <a:r>
              <a:rPr/>
              <a:t>It</a:t>
            </a:r>
            <a:r>
              <a:rPr/>
              <a:t> </a:t>
            </a:r>
            <a:r>
              <a:rPr/>
              <a:t>was</a:t>
            </a:r>
            <a:r>
              <a:rPr/>
              <a:t> </a:t>
            </a:r>
            <a:r>
              <a:rPr/>
              <a:t>downloeaded</a:t>
            </a:r>
            <a:r>
              <a:rPr/>
              <a:t> </a:t>
            </a:r>
            <a:r>
              <a:rPr/>
              <a:t>from</a:t>
            </a:r>
          </a:p>
          <a:p>
            <a:pPr lvl="0" marL="0" indent="0">
              <a:buNone/>
            </a:pPr>
          </a:p>
          <a:p>
            <a:pPr lvl="0" marL="0" indent="0">
              <a:buNone/>
            </a:pPr>
            <a:r>
              <a:rPr/>
              <a:t>https://commons.wikimedia.org/wiki/File:PENTAX_Colonoscope001.jpg</a:t>
            </a:r>
          </a:p>
          <a:p>
            <a:pPr lvl="0" marL="0" indent="0">
              <a:buNone/>
            </a:pPr>
          </a:p>
          <a:p>
            <a:pPr lvl="0" marL="0" indent="0">
              <a:buNone/>
            </a:pPr>
            <a:r>
              <a:rPr/>
              <a:t>and</a:t>
            </a:r>
            <a:r>
              <a:rPr/>
              <a:t> </a:t>
            </a:r>
            <a:r>
              <a:rPr/>
              <a:t>is</a:t>
            </a:r>
            <a:r>
              <a:rPr/>
              <a:t> </a:t>
            </a:r>
            <a:r>
              <a:rPr/>
              <a:t>published</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On</a:t>
            </a:r>
            <a:r>
              <a:rPr/>
              <a:t> </a:t>
            </a:r>
            <a:r>
              <a:rPr/>
              <a:t>the</a:t>
            </a:r>
            <a:r>
              <a:rPr/>
              <a:t> </a:t>
            </a:r>
            <a:r>
              <a:rPr/>
              <a:t>right</a:t>
            </a:r>
            <a:r>
              <a:rPr/>
              <a:t> </a:t>
            </a:r>
            <a:r>
              <a:rPr/>
              <a:t>is</a:t>
            </a:r>
            <a:r>
              <a:rPr/>
              <a:t> </a:t>
            </a:r>
            <a:r>
              <a:rPr/>
              <a:t>the</a:t>
            </a:r>
            <a:r>
              <a:rPr/>
              <a:t> </a:t>
            </a:r>
            <a:r>
              <a:rPr/>
              <a:t>first</a:t>
            </a:r>
            <a:r>
              <a:rPr/>
              <a:t> </a:t>
            </a:r>
            <a:r>
              <a:rPr/>
              <a:t>page</a:t>
            </a:r>
            <a:r>
              <a:rPr/>
              <a:t> </a:t>
            </a:r>
            <a:r>
              <a:rPr/>
              <a:t>of</a:t>
            </a:r>
            <a:r>
              <a:rPr/>
              <a:t> </a:t>
            </a:r>
            <a:r>
              <a:rPr/>
              <a:t>a</a:t>
            </a:r>
            <a:r>
              <a:rPr/>
              <a:t> </a:t>
            </a:r>
            <a:r>
              <a:rPr/>
              <a:t>publication</a:t>
            </a:r>
            <a:r>
              <a:rPr/>
              <a:t> </a:t>
            </a:r>
            <a:r>
              <a:rPr/>
              <a:t>available</a:t>
            </a:r>
            <a:r>
              <a:rPr/>
              <a:t> </a:t>
            </a:r>
            <a:r>
              <a:rPr/>
              <a:t>through</a:t>
            </a:r>
            <a:r>
              <a:rPr/>
              <a:t> </a:t>
            </a:r>
            <a:r>
              <a:rPr/>
              <a:t>Pubmed</a:t>
            </a:r>
            <a:r>
              <a:rPr/>
              <a:t> </a:t>
            </a:r>
            <a:r>
              <a:rPr/>
              <a:t>Central.</a:t>
            </a:r>
            <a:r>
              <a:rPr/>
              <a:t> </a:t>
            </a:r>
            <a:r>
              <a:rPr/>
              <a:t>It</a:t>
            </a:r>
            <a:r>
              <a:rPr/>
              <a:t> </a:t>
            </a:r>
            <a:r>
              <a:rPr/>
              <a:t>is</a:t>
            </a:r>
            <a:r>
              <a:rPr/>
              <a:t> </a:t>
            </a:r>
            <a:r>
              <a:rPr/>
              <a:t>also</a:t>
            </a:r>
            <a:r>
              <a:rPr/>
              <a:t> </a:t>
            </a:r>
            <a:r>
              <a:rPr/>
              <a:t>available</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This</a:t>
            </a:r>
            <a:r>
              <a:rPr/>
              <a:t> </a:t>
            </a:r>
            <a:r>
              <a:rPr/>
              <a:t>an</a:t>
            </a:r>
            <a:r>
              <a:rPr/>
              <a:t> </a:t>
            </a:r>
            <a:r>
              <a:rPr/>
              <a:t>except</a:t>
            </a:r>
            <a:r>
              <a:rPr/>
              <a:t> </a:t>
            </a:r>
            <a:r>
              <a:rPr/>
              <a:t>from</a:t>
            </a:r>
            <a:r>
              <a:rPr/>
              <a:t> </a:t>
            </a:r>
            <a:r>
              <a:rPr/>
              <a:t>an</a:t>
            </a:r>
            <a:r>
              <a:rPr/>
              <a:t> </a:t>
            </a:r>
            <a:r>
              <a:rPr/>
              <a:t>article</a:t>
            </a:r>
            <a:r>
              <a:rPr/>
              <a:t> </a:t>
            </a:r>
            <a:r>
              <a:rPr/>
              <a:t>establishing</a:t>
            </a:r>
            <a:r>
              <a:rPr/>
              <a:t> </a:t>
            </a:r>
            <a:r>
              <a:rPr/>
              <a:t>the</a:t>
            </a:r>
            <a:r>
              <a:rPr/>
              <a:t> </a:t>
            </a:r>
            <a:r>
              <a:rPr/>
              <a:t>reliability</a:t>
            </a:r>
            <a:r>
              <a:rPr/>
              <a:t> </a:t>
            </a:r>
            <a:r>
              <a:rPr/>
              <a:t>and</a:t>
            </a:r>
            <a:r>
              <a:rPr/>
              <a:t> </a:t>
            </a:r>
            <a:r>
              <a:rPr/>
              <a:t>validity</a:t>
            </a:r>
            <a:r>
              <a:rPr/>
              <a:t> </a:t>
            </a:r>
            <a:r>
              <a:rPr/>
              <a:t>of</a:t>
            </a:r>
            <a:r>
              <a:rPr/>
              <a:t> </a:t>
            </a:r>
            <a:r>
              <a:rPr/>
              <a:t>the</a:t>
            </a:r>
            <a:r>
              <a:rPr/>
              <a:t> </a:t>
            </a:r>
            <a:r>
              <a:rPr/>
              <a:t>Boston</a:t>
            </a:r>
            <a:r>
              <a:rPr/>
              <a:t> </a:t>
            </a:r>
            <a:r>
              <a:rPr/>
              <a:t>Bowel</a:t>
            </a:r>
            <a:r>
              <a:rPr/>
              <a:t> </a:t>
            </a:r>
            <a:r>
              <a:rPr/>
              <a:t>Prep</a:t>
            </a:r>
            <a:r>
              <a:rPr/>
              <a:t> </a:t>
            </a:r>
            <a:r>
              <a:rPr/>
              <a:t>score.</a:t>
            </a:r>
            <a:r>
              <a:rPr/>
              <a:t> </a:t>
            </a:r>
            <a:r>
              <a:rPr/>
              <a:t>When</a:t>
            </a:r>
            <a:r>
              <a:rPr/>
              <a:t> </a:t>
            </a:r>
            <a:r>
              <a:rPr/>
              <a:t>you</a:t>
            </a:r>
            <a:r>
              <a:rPr/>
              <a:t> </a:t>
            </a:r>
            <a:r>
              <a:rPr/>
              <a:t>get</a:t>
            </a:r>
            <a:r>
              <a:rPr/>
              <a:t> </a:t>
            </a:r>
            <a:r>
              <a:rPr/>
              <a:t>a</a:t>
            </a:r>
            <a:r>
              <a:rPr/>
              <a:t> </a:t>
            </a:r>
            <a:r>
              <a:rPr/>
              <a:t>colonoscopy</a:t>
            </a:r>
            <a:r>
              <a:rPr/>
              <a:t> </a:t>
            </a:r>
            <a:r>
              <a:rPr/>
              <a:t>done,</a:t>
            </a:r>
            <a:r>
              <a:rPr/>
              <a:t> </a:t>
            </a:r>
            <a:r>
              <a:rPr/>
              <a:t>you’re</a:t>
            </a:r>
            <a:r>
              <a:rPr/>
              <a:t> </a:t>
            </a:r>
            <a:r>
              <a:rPr/>
              <a:t>supposed</a:t>
            </a:r>
            <a:r>
              <a:rPr/>
              <a:t> </a:t>
            </a:r>
            <a:r>
              <a:rPr/>
              <a:t>fast</a:t>
            </a:r>
            <a:r>
              <a:rPr/>
              <a:t> </a:t>
            </a:r>
            <a:r>
              <a:rPr/>
              <a:t>for</a:t>
            </a:r>
            <a:r>
              <a:rPr/>
              <a:t> </a:t>
            </a:r>
            <a:r>
              <a:rPr/>
              <a:t>a</a:t>
            </a:r>
            <a:r>
              <a:rPr/>
              <a:t> </a:t>
            </a:r>
            <a:r>
              <a:rPr/>
              <a:t>full</a:t>
            </a:r>
            <a:r>
              <a:rPr/>
              <a:t> </a:t>
            </a:r>
            <a:r>
              <a:rPr/>
              <a:t>day</a:t>
            </a:r>
            <a:r>
              <a:rPr/>
              <a:t> </a:t>
            </a:r>
            <a:r>
              <a:rPr/>
              <a:t>and</a:t>
            </a:r>
            <a:r>
              <a:rPr/>
              <a:t> </a:t>
            </a:r>
            <a:r>
              <a:rPr/>
              <a:t>also</a:t>
            </a:r>
            <a:r>
              <a:rPr/>
              <a:t> </a:t>
            </a:r>
            <a:r>
              <a:rPr/>
              <a:t>drink</a:t>
            </a:r>
            <a:r>
              <a:rPr/>
              <a:t> </a:t>
            </a:r>
            <a:r>
              <a:rPr/>
              <a:t>a</a:t>
            </a:r>
            <a:r>
              <a:rPr/>
              <a:t> </a:t>
            </a:r>
            <a:r>
              <a:rPr/>
              <a:t>foul</a:t>
            </a:r>
            <a:r>
              <a:rPr/>
              <a:t> </a:t>
            </a:r>
            <a:r>
              <a:rPr/>
              <a:t>tasting</a:t>
            </a:r>
            <a:r>
              <a:rPr/>
              <a:t> </a:t>
            </a:r>
            <a:r>
              <a:rPr/>
              <a:t>preparation.</a:t>
            </a:r>
            <a:r>
              <a:rPr/>
              <a:t> </a:t>
            </a:r>
            <a:r>
              <a:rPr/>
              <a:t>Almost</a:t>
            </a:r>
            <a:r>
              <a:rPr/>
              <a:t> </a:t>
            </a:r>
            <a:r>
              <a:rPr/>
              <a:t>a</a:t>
            </a:r>
            <a:r>
              <a:rPr/>
              <a:t> </a:t>
            </a:r>
            <a:r>
              <a:rPr/>
              <a:t>gallon</a:t>
            </a:r>
            <a:r>
              <a:rPr/>
              <a:t> </a:t>
            </a:r>
            <a:r>
              <a:rPr/>
              <a:t>of</a:t>
            </a:r>
            <a:r>
              <a:rPr/>
              <a:t> </a:t>
            </a:r>
            <a:r>
              <a:rPr/>
              <a:t>this</a:t>
            </a:r>
            <a:r>
              <a:rPr/>
              <a:t> </a:t>
            </a:r>
            <a:r>
              <a:rPr/>
              <a:t>stuff.</a:t>
            </a:r>
            <a:r>
              <a:rPr/>
              <a:t> </a:t>
            </a:r>
            <a:r>
              <a:rPr/>
              <a:t>When</a:t>
            </a:r>
            <a:r>
              <a:rPr/>
              <a:t> </a:t>
            </a:r>
            <a:r>
              <a:rPr/>
              <a:t>you’re</a:t>
            </a:r>
            <a:r>
              <a:rPr/>
              <a:t> </a:t>
            </a:r>
            <a:r>
              <a:rPr/>
              <a:t>done,</a:t>
            </a:r>
            <a:r>
              <a:rPr/>
              <a:t> </a:t>
            </a:r>
            <a:r>
              <a:rPr/>
              <a:t>the</a:t>
            </a:r>
            <a:r>
              <a:rPr/>
              <a:t> </a:t>
            </a:r>
            <a:r>
              <a:rPr/>
              <a:t>next</a:t>
            </a:r>
            <a:r>
              <a:rPr/>
              <a:t> </a:t>
            </a:r>
            <a:r>
              <a:rPr/>
              <a:t>day,</a:t>
            </a:r>
            <a:r>
              <a:rPr/>
              <a:t> </a:t>
            </a:r>
            <a:r>
              <a:rPr/>
              <a:t>your</a:t>
            </a:r>
            <a:r>
              <a:rPr/>
              <a:t> </a:t>
            </a:r>
            <a:r>
              <a:rPr/>
              <a:t>bowel</a:t>
            </a:r>
            <a:r>
              <a:rPr/>
              <a:t> </a:t>
            </a:r>
            <a:r>
              <a:rPr/>
              <a:t>is</a:t>
            </a:r>
            <a:r>
              <a:rPr/>
              <a:t> </a:t>
            </a:r>
            <a:r>
              <a:rPr/>
              <a:t>cleaned</a:t>
            </a:r>
            <a:r>
              <a:rPr/>
              <a:t> </a:t>
            </a:r>
            <a:r>
              <a:rPr/>
              <a:t>out</a:t>
            </a:r>
            <a:r>
              <a:rPr/>
              <a:t> </a:t>
            </a:r>
            <a:r>
              <a:rPr/>
              <a:t>enough</a:t>
            </a:r>
            <a:r>
              <a:rPr/>
              <a:t> </a:t>
            </a:r>
            <a:r>
              <a:rPr/>
              <a:t>that</a:t>
            </a:r>
            <a:r>
              <a:rPr/>
              <a:t> </a:t>
            </a:r>
            <a:r>
              <a:rPr/>
              <a:t>the</a:t>
            </a:r>
            <a:r>
              <a:rPr/>
              <a:t> </a:t>
            </a:r>
            <a:r>
              <a:rPr/>
              <a:t>colonoscopist</a:t>
            </a:r>
            <a:r>
              <a:rPr/>
              <a:t> </a:t>
            </a:r>
            <a:r>
              <a:rPr/>
              <a:t>can</a:t>
            </a:r>
            <a:r>
              <a:rPr/>
              <a:t> </a:t>
            </a:r>
            <a:r>
              <a:rPr/>
              <a:t>go</a:t>
            </a:r>
            <a:r>
              <a:rPr/>
              <a:t> </a:t>
            </a:r>
            <a:r>
              <a:rPr/>
              <a:t>hunting</a:t>
            </a:r>
            <a:r>
              <a:rPr/>
              <a:t> </a:t>
            </a:r>
            <a:r>
              <a:rPr/>
              <a:t>for</a:t>
            </a:r>
            <a:r>
              <a:rPr/>
              <a:t> </a:t>
            </a:r>
            <a:r>
              <a:rPr/>
              <a:t>polyps</a:t>
            </a:r>
            <a:r>
              <a:rPr/>
              <a:t> </a:t>
            </a:r>
            <a:r>
              <a:rPr/>
              <a:t>in</a:t>
            </a:r>
            <a:r>
              <a:rPr/>
              <a:t> </a:t>
            </a:r>
            <a:r>
              <a:rPr/>
              <a:t>your</a:t>
            </a:r>
            <a:r>
              <a:rPr/>
              <a:t> </a:t>
            </a:r>
            <a:r>
              <a:rPr/>
              <a:t>colon.</a:t>
            </a:r>
          </a:p>
          <a:p>
            <a:pPr lvl="0" marL="0" indent="0">
              <a:buNone/>
            </a:pPr>
          </a:p>
          <a:p>
            <a:pPr lvl="0" marL="0" indent="0">
              <a:buNone/>
            </a:pPr>
            <a:r>
              <a:rPr/>
              <a:t>An</a:t>
            </a:r>
            <a:r>
              <a:rPr/>
              <a:t> </a:t>
            </a:r>
            <a:r>
              <a:rPr/>
              <a:t>objective</a:t>
            </a:r>
            <a:r>
              <a:rPr/>
              <a:t> </a:t>
            </a:r>
            <a:r>
              <a:rPr/>
              <a:t>measure</a:t>
            </a:r>
            <a:r>
              <a:rPr/>
              <a:t> </a:t>
            </a:r>
            <a:r>
              <a:rPr/>
              <a:t>of</a:t>
            </a:r>
            <a:r>
              <a:rPr/>
              <a:t> </a:t>
            </a:r>
            <a:r>
              <a:rPr/>
              <a:t>how</a:t>
            </a:r>
            <a:r>
              <a:rPr/>
              <a:t> </a:t>
            </a:r>
            <a:r>
              <a:rPr/>
              <a:t>well</a:t>
            </a:r>
            <a:r>
              <a:rPr/>
              <a:t> </a:t>
            </a:r>
            <a:r>
              <a:rPr/>
              <a:t>you</a:t>
            </a:r>
            <a:r>
              <a:rPr/>
              <a:t> </a:t>
            </a:r>
            <a:r>
              <a:rPr/>
              <a:t>did</a:t>
            </a:r>
            <a:r>
              <a:rPr/>
              <a:t> </a:t>
            </a:r>
            <a:r>
              <a:rPr/>
              <a:t>with</a:t>
            </a:r>
            <a:r>
              <a:rPr/>
              <a:t> </a:t>
            </a:r>
            <a:r>
              <a:rPr/>
              <a:t>your</a:t>
            </a:r>
            <a:r>
              <a:rPr/>
              <a:t> </a:t>
            </a:r>
            <a:r>
              <a:rPr/>
              <a:t>fasting</a:t>
            </a:r>
            <a:r>
              <a:rPr/>
              <a:t> </a:t>
            </a:r>
            <a:r>
              <a:rPr/>
              <a:t>and</a:t>
            </a:r>
            <a:r>
              <a:rPr/>
              <a:t> </a:t>
            </a:r>
            <a:r>
              <a:rPr/>
              <a:t>with</a:t>
            </a:r>
            <a:r>
              <a:rPr/>
              <a:t> </a:t>
            </a:r>
            <a:r>
              <a:rPr/>
              <a:t>your</a:t>
            </a:r>
            <a:r>
              <a:rPr/>
              <a:t> </a:t>
            </a:r>
            <a:r>
              <a:rPr/>
              <a:t>drink</a:t>
            </a:r>
            <a:r>
              <a:rPr/>
              <a:t> </a:t>
            </a:r>
            <a:r>
              <a:rPr/>
              <a:t>preparation</a:t>
            </a:r>
            <a:r>
              <a:rPr/>
              <a:t> </a:t>
            </a:r>
            <a:r>
              <a:rPr/>
              <a:t>is</a:t>
            </a:r>
            <a:r>
              <a:rPr/>
              <a:t> </a:t>
            </a:r>
            <a:r>
              <a:rPr/>
              <a:t>the</a:t>
            </a:r>
            <a:r>
              <a:rPr/>
              <a:t> </a:t>
            </a:r>
            <a:r>
              <a:rPr/>
              <a:t>Boston</a:t>
            </a:r>
            <a:r>
              <a:rPr/>
              <a:t> </a:t>
            </a:r>
            <a:r>
              <a:rPr/>
              <a:t>Bowel</a:t>
            </a:r>
            <a:r>
              <a:rPr/>
              <a:t> </a:t>
            </a:r>
            <a:r>
              <a:rPr/>
              <a:t>Prep</a:t>
            </a:r>
            <a:r>
              <a:rPr/>
              <a:t> </a:t>
            </a:r>
            <a:r>
              <a:rPr/>
              <a:t>Score.</a:t>
            </a:r>
            <a:r>
              <a:rPr/>
              <a:t> </a:t>
            </a:r>
            <a:r>
              <a:rPr/>
              <a:t>This</a:t>
            </a:r>
            <a:r>
              <a:rPr/>
              <a:t> </a:t>
            </a:r>
            <a:r>
              <a:rPr/>
              <a:t>is</a:t>
            </a:r>
            <a:r>
              <a:rPr/>
              <a:t> </a:t>
            </a:r>
            <a:r>
              <a:rPr/>
              <a:t>an</a:t>
            </a:r>
            <a:r>
              <a:rPr/>
              <a:t> </a:t>
            </a:r>
            <a:r>
              <a:rPr/>
              <a:t>excerpt</a:t>
            </a:r>
            <a:r>
              <a:rPr/>
              <a:t> </a:t>
            </a:r>
            <a:r>
              <a:rPr/>
              <a:t>from</a:t>
            </a:r>
            <a:r>
              <a:rPr/>
              <a:t> </a:t>
            </a:r>
            <a:r>
              <a:rPr/>
              <a:t>the</a:t>
            </a:r>
            <a:r>
              <a:rPr/>
              <a:t> </a:t>
            </a:r>
            <a:r>
              <a:rPr/>
              <a:t>research</a:t>
            </a:r>
            <a:r>
              <a:rPr/>
              <a:t> </a:t>
            </a:r>
            <a:r>
              <a:rPr/>
              <a:t>article</a:t>
            </a:r>
            <a:r>
              <a:rPr/>
              <a:t> </a:t>
            </a:r>
            <a:r>
              <a:rPr/>
              <a:t>that</a:t>
            </a:r>
            <a:r>
              <a:rPr/>
              <a:t> </a:t>
            </a:r>
            <a:r>
              <a:rPr/>
              <a:t>established</a:t>
            </a:r>
            <a:r>
              <a:rPr/>
              <a:t> </a:t>
            </a:r>
            <a:r>
              <a:rPr/>
              <a:t>reliability</a:t>
            </a:r>
            <a:r>
              <a:rPr/>
              <a:t> </a:t>
            </a:r>
            <a:r>
              <a:rPr/>
              <a:t>and</a:t>
            </a:r>
            <a:r>
              <a:rPr/>
              <a:t> </a:t>
            </a:r>
            <a:r>
              <a:rPr/>
              <a:t>validity</a:t>
            </a:r>
            <a:r>
              <a:rPr/>
              <a:t> </a:t>
            </a:r>
            <a:r>
              <a:rPr/>
              <a:t>of</a:t>
            </a:r>
            <a:r>
              <a:rPr/>
              <a:t> </a:t>
            </a:r>
            <a:r>
              <a:rPr/>
              <a:t>this</a:t>
            </a:r>
            <a:r>
              <a:rPr/>
              <a:t> </a:t>
            </a:r>
            <a:r>
              <a:rPr/>
              <a:t>measure.</a:t>
            </a:r>
          </a:p>
          <a:p>
            <a:pPr lvl="0" marL="0" indent="0">
              <a:buNone/>
            </a:pPr>
          </a:p>
          <a:p>
            <a:pPr lvl="0" marL="0" indent="0">
              <a:buNone/>
            </a:pPr>
            <a:r>
              <a:rPr/>
              <a:t>Lai</a:t>
            </a:r>
            <a:r>
              <a:rPr/>
              <a:t> </a:t>
            </a:r>
            <a:r>
              <a:rPr/>
              <a:t>EJ,</a:t>
            </a:r>
            <a:r>
              <a:rPr/>
              <a:t> </a:t>
            </a:r>
            <a:r>
              <a:rPr/>
              <a:t>Calderwood</a:t>
            </a:r>
            <a:r>
              <a:rPr/>
              <a:t> </a:t>
            </a:r>
            <a:r>
              <a:rPr/>
              <a:t>AH,</a:t>
            </a:r>
            <a:r>
              <a:rPr/>
              <a:t> </a:t>
            </a:r>
            <a:r>
              <a:rPr/>
              <a:t>Doros</a:t>
            </a:r>
            <a:r>
              <a:rPr/>
              <a:t> </a:t>
            </a:r>
            <a:r>
              <a:rPr/>
              <a:t>G,</a:t>
            </a:r>
            <a:r>
              <a:rPr/>
              <a:t> </a:t>
            </a:r>
            <a:r>
              <a:rPr/>
              <a:t>Fix</a:t>
            </a:r>
            <a:r>
              <a:rPr/>
              <a:t> </a:t>
            </a:r>
            <a:r>
              <a:rPr/>
              <a:t>OK,</a:t>
            </a:r>
            <a:r>
              <a:rPr/>
              <a:t> </a:t>
            </a:r>
            <a:r>
              <a:rPr/>
              <a:t>Jacobson</a:t>
            </a:r>
            <a:r>
              <a:rPr/>
              <a:t> </a:t>
            </a:r>
            <a:r>
              <a:rPr/>
              <a:t>BC.</a:t>
            </a:r>
            <a:r>
              <a:rPr/>
              <a:t> </a:t>
            </a:r>
            <a:r>
              <a:rPr/>
              <a:t>The</a:t>
            </a:r>
            <a:r>
              <a:rPr/>
              <a:t> </a:t>
            </a:r>
            <a:r>
              <a:rPr/>
              <a:t>Boston</a:t>
            </a:r>
            <a:r>
              <a:rPr/>
              <a:t> </a:t>
            </a:r>
            <a:r>
              <a:rPr/>
              <a:t>bowel</a:t>
            </a:r>
            <a:r>
              <a:rPr/>
              <a:t> </a:t>
            </a:r>
            <a:r>
              <a:rPr/>
              <a:t>preparation</a:t>
            </a:r>
            <a:r>
              <a:rPr/>
              <a:t> </a:t>
            </a:r>
            <a:r>
              <a:rPr/>
              <a:t>scale:</a:t>
            </a:r>
            <a:r>
              <a:rPr/>
              <a:t> </a:t>
            </a:r>
            <a:r>
              <a:rPr/>
              <a:t>a</a:t>
            </a:r>
            <a:r>
              <a:rPr/>
              <a:t> </a:t>
            </a:r>
            <a:r>
              <a:rPr/>
              <a:t>valid</a:t>
            </a:r>
            <a:r>
              <a:rPr/>
              <a:t> </a:t>
            </a:r>
            <a:r>
              <a:rPr/>
              <a:t>and</a:t>
            </a:r>
            <a:r>
              <a:rPr/>
              <a:t> </a:t>
            </a:r>
            <a:r>
              <a:rPr/>
              <a:t>reliable</a:t>
            </a:r>
            <a:r>
              <a:rPr/>
              <a:t> </a:t>
            </a:r>
            <a:r>
              <a:rPr/>
              <a:t>instrument</a:t>
            </a:r>
            <a:r>
              <a:rPr/>
              <a:t> </a:t>
            </a:r>
            <a:r>
              <a:rPr/>
              <a:t>for</a:t>
            </a:r>
            <a:r>
              <a:rPr/>
              <a:t> </a:t>
            </a:r>
            <a:r>
              <a:rPr/>
              <a:t>colonoscopy-oriented</a:t>
            </a:r>
            <a:r>
              <a:rPr/>
              <a:t> </a:t>
            </a:r>
            <a:r>
              <a:rPr/>
              <a:t>research.</a:t>
            </a:r>
            <a:r>
              <a:rPr/>
              <a:t> </a:t>
            </a:r>
            <a:r>
              <a:rPr/>
              <a:t>Gastrointest</a:t>
            </a:r>
            <a:r>
              <a:rPr/>
              <a:t> </a:t>
            </a:r>
            <a:r>
              <a:rPr/>
              <a:t>Endosc.</a:t>
            </a:r>
            <a:r>
              <a:rPr/>
              <a:t> </a:t>
            </a:r>
            <a:r>
              <a:rPr/>
              <a:t>2009</a:t>
            </a:r>
            <a:r>
              <a:rPr/>
              <a:t> </a:t>
            </a:r>
            <a:r>
              <a:rPr/>
              <a:t>Mar;69(3</a:t>
            </a:r>
            <a:r>
              <a:rPr/>
              <a:t> </a:t>
            </a:r>
            <a:r>
              <a:rPr/>
              <a:t>Pt</a:t>
            </a:r>
            <a:r>
              <a:rPr/>
              <a:t> </a:t>
            </a:r>
            <a:r>
              <a:rPr/>
              <a:t>2):620-5.</a:t>
            </a:r>
            <a:r>
              <a:rPr/>
              <a:t> </a:t>
            </a:r>
            <a:r>
              <a:rPr/>
              <a:t>doi:</a:t>
            </a:r>
            <a:r>
              <a:rPr/>
              <a:t> </a:t>
            </a:r>
            <a:r>
              <a:rPr/>
              <a:t>10.1016/j.gie.2008.05.057.</a:t>
            </a:r>
            <a:r>
              <a:rPr/>
              <a:t> </a:t>
            </a:r>
            <a:r>
              <a:rPr/>
              <a:t>Epub</a:t>
            </a:r>
            <a:r>
              <a:rPr/>
              <a:t> </a:t>
            </a:r>
            <a:r>
              <a:rPr/>
              <a:t>2009</a:t>
            </a:r>
            <a:r>
              <a:rPr/>
              <a:t> </a:t>
            </a:r>
            <a:r>
              <a:rPr/>
              <a:t>Jan</a:t>
            </a:r>
            <a:r>
              <a:rPr/>
              <a:t> </a:t>
            </a:r>
            <a:r>
              <a:rPr/>
              <a:t>10.</a:t>
            </a:r>
            <a:r>
              <a:rPr/>
              <a:t> </a:t>
            </a:r>
            <a:r>
              <a:rPr/>
              <a:t>PubMed</a:t>
            </a:r>
            <a:r>
              <a:rPr/>
              <a:t> </a:t>
            </a:r>
            <a:r>
              <a:rPr/>
              <a:t>PMID:</a:t>
            </a:r>
            <a:r>
              <a:rPr/>
              <a:t> </a:t>
            </a:r>
            <a:r>
              <a:rPr/>
              <a:t>19136102;</a:t>
            </a:r>
            <a:r>
              <a:rPr/>
              <a:t> </a:t>
            </a:r>
            <a:r>
              <a:rPr/>
              <a:t>PubMed</a:t>
            </a:r>
            <a:r>
              <a:rPr/>
              <a:t> </a:t>
            </a:r>
            <a:r>
              <a:rPr/>
              <a:t>Central</a:t>
            </a:r>
            <a:r>
              <a:rPr/>
              <a:t> </a:t>
            </a:r>
            <a:r>
              <a:rPr/>
              <a:t>PMCID:</a:t>
            </a:r>
            <a:r>
              <a:rPr/>
              <a:t> </a:t>
            </a:r>
            <a:r>
              <a:rPr/>
              <a:t>PMC2763922.</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careful</a:t>
            </a:r>
            <a:r>
              <a:rPr/>
              <a:t> </a:t>
            </a:r>
            <a:r>
              <a:rPr/>
              <a:t>look</a:t>
            </a:r>
            <a:r>
              <a:rPr/>
              <a:t> </a:t>
            </a:r>
            <a:r>
              <a:rPr/>
              <a:t>at</a:t>
            </a:r>
            <a:r>
              <a:rPr/>
              <a:t> </a:t>
            </a:r>
            <a:r>
              <a:rPr/>
              <a:t>the</a:t>
            </a:r>
            <a:r>
              <a:rPr/>
              <a:t> </a:t>
            </a:r>
            <a:r>
              <a:rPr/>
              <a:t>four</a:t>
            </a:r>
            <a:r>
              <a:rPr/>
              <a:t> </a:t>
            </a:r>
            <a:r>
              <a:rPr/>
              <a:t>values.</a:t>
            </a:r>
            <a:r>
              <a:rPr/>
              <a:t> </a:t>
            </a:r>
            <a:r>
              <a:rPr/>
              <a:t>O</a:t>
            </a:r>
            <a:r>
              <a:rPr/>
              <a:t> </a:t>
            </a:r>
            <a:r>
              <a:rPr/>
              <a:t>means</a:t>
            </a:r>
            <a:r>
              <a:rPr/>
              <a:t> </a:t>
            </a:r>
            <a:r>
              <a:rPr/>
              <a:t>that</a:t>
            </a:r>
            <a:r>
              <a:rPr/>
              <a:t> </a:t>
            </a:r>
            <a:r>
              <a:rPr/>
              <a:t>you</a:t>
            </a:r>
            <a:r>
              <a:rPr/>
              <a:t> </a:t>
            </a:r>
            <a:r>
              <a:rPr/>
              <a:t>can’t</a:t>
            </a:r>
            <a:r>
              <a:rPr/>
              <a:t> </a:t>
            </a:r>
            <a:r>
              <a:rPr/>
              <a:t>see</a:t>
            </a:r>
            <a:r>
              <a:rPr/>
              <a:t> </a:t>
            </a:r>
            <a:r>
              <a:rPr/>
              <a:t>anything</a:t>
            </a:r>
            <a:r>
              <a:rPr/>
              <a:t> </a:t>
            </a:r>
            <a:r>
              <a:rPr/>
              <a:t>because</a:t>
            </a:r>
            <a:r>
              <a:rPr/>
              <a:t> </a:t>
            </a:r>
            <a:r>
              <a:rPr/>
              <a:t>of</a:t>
            </a:r>
            <a:r>
              <a:rPr/>
              <a:t> </a:t>
            </a:r>
            <a:r>
              <a:rPr/>
              <a:t>the</a:t>
            </a:r>
            <a:r>
              <a:rPr/>
              <a:t> </a:t>
            </a:r>
            <a:r>
              <a:rPr/>
              <a:t>presence</a:t>
            </a:r>
            <a:r>
              <a:rPr/>
              <a:t> </a:t>
            </a:r>
            <a:r>
              <a:rPr/>
              <a:t>of</a:t>
            </a:r>
            <a:r>
              <a:rPr/>
              <a:t> </a:t>
            </a:r>
            <a:r>
              <a:rPr/>
              <a:t>solid</a:t>
            </a:r>
            <a:r>
              <a:rPr/>
              <a:t> </a:t>
            </a:r>
            <a:r>
              <a:rPr/>
              <a:t>stool</a:t>
            </a:r>
            <a:r>
              <a:rPr/>
              <a:t> </a:t>
            </a:r>
            <a:r>
              <a:rPr/>
              <a:t>(somebody</a:t>
            </a:r>
            <a:r>
              <a:rPr/>
              <a:t> </a:t>
            </a:r>
            <a:r>
              <a:rPr/>
              <a:t>didn’t</a:t>
            </a:r>
            <a:r>
              <a:rPr/>
              <a:t> </a:t>
            </a:r>
            <a:r>
              <a:rPr/>
              <a:t>fast</a:t>
            </a:r>
            <a:r>
              <a:rPr/>
              <a:t> </a:t>
            </a:r>
            <a:r>
              <a:rPr/>
              <a:t>like</a:t>
            </a:r>
            <a:r>
              <a:rPr/>
              <a:t> </a:t>
            </a:r>
            <a:r>
              <a:rPr/>
              <a:t>they</a:t>
            </a:r>
            <a:r>
              <a:rPr/>
              <a:t> </a:t>
            </a:r>
            <a:r>
              <a:rPr/>
              <a:t>should</a:t>
            </a:r>
            <a:r>
              <a:rPr/>
              <a:t> </a:t>
            </a:r>
            <a:r>
              <a:rPr/>
              <a:t>have!)</a:t>
            </a:r>
            <a:r>
              <a:rPr/>
              <a:t> </a:t>
            </a:r>
            <a:r>
              <a:rPr/>
              <a:t>and</a:t>
            </a:r>
            <a:r>
              <a:rPr/>
              <a:t> </a:t>
            </a:r>
            <a:r>
              <a:rPr/>
              <a:t>3</a:t>
            </a:r>
            <a:r>
              <a:rPr/>
              <a:t> </a:t>
            </a:r>
            <a:r>
              <a:rPr/>
              <a:t>means</a:t>
            </a:r>
            <a:r>
              <a:rPr/>
              <a:t> </a:t>
            </a:r>
            <a:r>
              <a:rPr/>
              <a:t>only</a:t>
            </a:r>
            <a:r>
              <a:rPr/>
              <a:t> </a:t>
            </a:r>
            <a:r>
              <a:rPr/>
              <a:t>small</a:t>
            </a:r>
            <a:r>
              <a:rPr/>
              <a:t> </a:t>
            </a:r>
            <a:r>
              <a:rPr/>
              <a:t>fragments</a:t>
            </a:r>
            <a:r>
              <a:rPr/>
              <a:t> </a:t>
            </a:r>
            <a:r>
              <a:rPr/>
              <a:t>of</a:t>
            </a:r>
            <a:r>
              <a:rPr/>
              <a:t> </a:t>
            </a:r>
            <a:r>
              <a:rPr/>
              <a:t>stool</a:t>
            </a:r>
            <a:r>
              <a:rPr/>
              <a:t> </a:t>
            </a:r>
            <a:r>
              <a:rPr/>
              <a:t>or</a:t>
            </a:r>
            <a:r>
              <a:rPr/>
              <a:t> </a:t>
            </a:r>
            <a:r>
              <a:rPr/>
              <a:t>opaque</a:t>
            </a:r>
            <a:r>
              <a:rPr/>
              <a:t> </a:t>
            </a:r>
            <a:r>
              <a:rPr/>
              <a:t>liquid.</a:t>
            </a:r>
            <a:r>
              <a:rPr/>
              <a:t> </a:t>
            </a:r>
            <a:r>
              <a:rPr/>
              <a:t>You</a:t>
            </a:r>
            <a:r>
              <a:rPr/>
              <a:t> </a:t>
            </a:r>
            <a:r>
              <a:rPr/>
              <a:t>don’t</a:t>
            </a:r>
            <a:r>
              <a:rPr/>
              <a:t> </a:t>
            </a:r>
            <a:r>
              <a:rPr/>
              <a:t>want</a:t>
            </a:r>
            <a:r>
              <a:rPr/>
              <a:t> </a:t>
            </a:r>
            <a:r>
              <a:rPr/>
              <a:t>a</a:t>
            </a:r>
            <a:r>
              <a:rPr/>
              <a:t> </a:t>
            </a:r>
            <a:r>
              <a:rPr/>
              <a:t>zero</a:t>
            </a:r>
            <a:r>
              <a:rPr/>
              <a:t> </a:t>
            </a:r>
            <a:r>
              <a:rPr/>
              <a:t>because</a:t>
            </a:r>
            <a:r>
              <a:rPr/>
              <a:t> </a:t>
            </a:r>
            <a:r>
              <a:rPr/>
              <a:t>they’ll</a:t>
            </a:r>
            <a:r>
              <a:rPr/>
              <a:t> </a:t>
            </a:r>
            <a:r>
              <a:rPr/>
              <a:t>make</a:t>
            </a:r>
            <a:r>
              <a:rPr/>
              <a:t> </a:t>
            </a:r>
            <a:r>
              <a:rPr/>
              <a:t>you</a:t>
            </a:r>
            <a:r>
              <a:rPr/>
              <a:t> </a:t>
            </a:r>
            <a:r>
              <a:rPr/>
              <a:t>do</a:t>
            </a:r>
            <a:r>
              <a:rPr/>
              <a:t> </a:t>
            </a:r>
            <a:r>
              <a:rPr/>
              <a:t>the</a:t>
            </a:r>
            <a:r>
              <a:rPr/>
              <a:t> </a:t>
            </a:r>
            <a:r>
              <a:rPr/>
              <a:t>colonoscopy</a:t>
            </a:r>
            <a:r>
              <a:rPr/>
              <a:t> </a:t>
            </a:r>
            <a:r>
              <a:rPr/>
              <a:t>all</a:t>
            </a:r>
            <a:r>
              <a:rPr/>
              <a:t> </a:t>
            </a:r>
            <a:r>
              <a:rPr/>
              <a:t>over</a:t>
            </a:r>
            <a:r>
              <a:rPr/>
              <a:t> </a:t>
            </a:r>
            <a:r>
              <a:rPr/>
              <a:t>again.</a:t>
            </a:r>
            <a:r>
              <a:rPr/>
              <a:t> </a:t>
            </a:r>
            <a:r>
              <a:rPr/>
              <a:t>By</a:t>
            </a:r>
            <a:r>
              <a:rPr/>
              <a:t> </a:t>
            </a:r>
            <a:r>
              <a:rPr/>
              <a:t>the</a:t>
            </a:r>
            <a:r>
              <a:rPr/>
              <a:t> </a:t>
            </a:r>
            <a:r>
              <a:rPr/>
              <a:t>way,</a:t>
            </a:r>
            <a:r>
              <a:rPr/>
              <a:t> </a:t>
            </a:r>
            <a:r>
              <a:rPr/>
              <a:t>there</a:t>
            </a:r>
            <a:r>
              <a:rPr/>
              <a:t> </a:t>
            </a:r>
            <a:r>
              <a:rPr/>
              <a:t>were</a:t>
            </a:r>
            <a:r>
              <a:rPr/>
              <a:t> </a:t>
            </a:r>
            <a:r>
              <a:rPr/>
              <a:t>some</a:t>
            </a:r>
            <a:r>
              <a:rPr/>
              <a:t> </a:t>
            </a:r>
            <a:r>
              <a:rPr/>
              <a:t>pictures</a:t>
            </a:r>
            <a:r>
              <a:rPr/>
              <a:t> </a:t>
            </a:r>
            <a:r>
              <a:rPr/>
              <a:t>in</a:t>
            </a:r>
            <a:r>
              <a:rPr/>
              <a:t> </a:t>
            </a:r>
            <a:r>
              <a:rPr/>
              <a:t>this</a:t>
            </a:r>
            <a:r>
              <a:rPr/>
              <a:t> </a:t>
            </a:r>
            <a:r>
              <a:rPr/>
              <a:t>article</a:t>
            </a:r>
            <a:r>
              <a:rPr/>
              <a:t> </a:t>
            </a:r>
            <a:r>
              <a:rPr/>
              <a:t>and</a:t>
            </a:r>
            <a:r>
              <a:rPr/>
              <a:t> </a:t>
            </a:r>
            <a:r>
              <a:rPr/>
              <a:t>I</a:t>
            </a:r>
            <a:r>
              <a:rPr/>
              <a:t> </a:t>
            </a:r>
            <a:r>
              <a:rPr/>
              <a:t>did</a:t>
            </a:r>
            <a:r>
              <a:rPr/>
              <a:t> </a:t>
            </a:r>
            <a:r>
              <a:rPr/>
              <a:t>not</a:t>
            </a:r>
            <a:r>
              <a:rPr/>
              <a:t> </a:t>
            </a:r>
            <a:r>
              <a:rPr/>
              <a:t>include</a:t>
            </a:r>
            <a:r>
              <a:rPr/>
              <a:t> </a:t>
            </a:r>
            <a:r>
              <a:rPr/>
              <a:t>them</a:t>
            </a:r>
            <a:r>
              <a:rPr/>
              <a:t> </a:t>
            </a:r>
            <a:r>
              <a:rPr/>
              <a:t>in</a:t>
            </a:r>
            <a:r>
              <a:rPr/>
              <a:t> </a:t>
            </a:r>
            <a:r>
              <a:rPr/>
              <a:t>this</a:t>
            </a:r>
            <a:r>
              <a:rPr/>
              <a:t> </a:t>
            </a:r>
            <a:r>
              <a:rPr/>
              <a:t>talk.</a:t>
            </a:r>
            <a:r>
              <a:rPr/>
              <a:t> </a:t>
            </a:r>
            <a:r>
              <a:rPr/>
              <a:t>Thank</a:t>
            </a:r>
            <a:r>
              <a:rPr/>
              <a:t> </a:t>
            </a:r>
            <a:r>
              <a:rPr/>
              <a:t>me</a:t>
            </a:r>
            <a:r>
              <a:rPr/>
              <a:t> </a:t>
            </a:r>
            <a:r>
              <a:rPr/>
              <a:t>for</a:t>
            </a:r>
            <a:r>
              <a:rPr/>
              <a:t> </a:t>
            </a:r>
            <a:r>
              <a:rPr/>
              <a:t>this</a:t>
            </a:r>
            <a:r>
              <a:rPr/>
              <a:t> </a:t>
            </a:r>
            <a:r>
              <a:rPr/>
              <a:t>later.</a:t>
            </a:r>
          </a:p>
          <a:p>
            <a:pPr lvl="0" marL="0" indent="0">
              <a:buNone/>
            </a:pPr>
          </a:p>
          <a:p>
            <a:pPr lvl="0" marL="0" indent="0">
              <a:buNone/>
            </a:pPr>
            <a:r>
              <a:rPr/>
              <a:t>This</a:t>
            </a:r>
            <a:r>
              <a:rPr/>
              <a:t> </a:t>
            </a:r>
            <a:r>
              <a:rPr/>
              <a:t>is</a:t>
            </a:r>
            <a:r>
              <a:rPr/>
              <a:t> </a:t>
            </a:r>
            <a:r>
              <a:rPr/>
              <a:t>an</a:t>
            </a:r>
            <a:r>
              <a:rPr/>
              <a:t> </a:t>
            </a:r>
            <a:r>
              <a:rPr/>
              <a:t>example</a:t>
            </a:r>
            <a:r>
              <a:rPr/>
              <a:t> </a:t>
            </a:r>
            <a:r>
              <a:rPr/>
              <a:t>of</a:t>
            </a:r>
            <a:r>
              <a:rPr/>
              <a:t> </a:t>
            </a:r>
            <a:r>
              <a:rPr/>
              <a:t>a</a:t>
            </a:r>
            <a:r>
              <a:rPr/>
              <a:t> </a:t>
            </a:r>
            <a:r>
              <a:rPr/>
              <a:t>physician</a:t>
            </a:r>
            <a:r>
              <a:rPr/>
              <a:t> </a:t>
            </a:r>
            <a:r>
              <a:rPr/>
              <a:t>report.</a:t>
            </a:r>
            <a:r>
              <a:rPr/>
              <a:t> </a:t>
            </a:r>
            <a:r>
              <a:rPr/>
              <a:t>No</a:t>
            </a:r>
            <a:r>
              <a:rPr/>
              <a:t> </a:t>
            </a:r>
            <a:r>
              <a:rPr/>
              <a:t>self</a:t>
            </a:r>
            <a:r>
              <a:rPr/>
              <a:t> </a:t>
            </a:r>
            <a:r>
              <a:rPr/>
              <a:t>report</a:t>
            </a:r>
            <a:r>
              <a:rPr/>
              <a:t> </a:t>
            </a:r>
            <a:r>
              <a:rPr/>
              <a:t>is</a:t>
            </a:r>
            <a:r>
              <a:rPr/>
              <a:t> </a:t>
            </a:r>
            <a:r>
              <a:rPr/>
              <a:t>available</a:t>
            </a:r>
            <a:r>
              <a:rPr/>
              <a:t> </a:t>
            </a:r>
            <a:r>
              <a:rPr/>
              <a:t>here.</a:t>
            </a:r>
            <a:r>
              <a:rPr/>
              <a:t> </a:t>
            </a:r>
            <a:r>
              <a:rPr/>
              <a:t>But</a:t>
            </a:r>
            <a:r>
              <a:rPr/>
              <a:t> </a:t>
            </a:r>
            <a:r>
              <a:rPr/>
              <a:t>you</a:t>
            </a:r>
            <a:r>
              <a:rPr/>
              <a:t> </a:t>
            </a:r>
            <a:r>
              <a:rPr/>
              <a:t>still</a:t>
            </a:r>
            <a:r>
              <a:rPr/>
              <a:t> </a:t>
            </a:r>
            <a:r>
              <a:rPr/>
              <a:t>want</a:t>
            </a:r>
            <a:r>
              <a:rPr/>
              <a:t> </a:t>
            </a:r>
            <a:r>
              <a:rPr/>
              <a:t>to</a:t>
            </a:r>
            <a:r>
              <a:rPr/>
              <a:t> </a:t>
            </a:r>
            <a:r>
              <a:rPr/>
              <a:t>examine</a:t>
            </a:r>
            <a:r>
              <a:rPr/>
              <a:t> </a:t>
            </a:r>
            <a:r>
              <a:rPr/>
              <a:t>reliability</a:t>
            </a:r>
            <a:r>
              <a:rPr/>
              <a:t> </a:t>
            </a:r>
            <a:r>
              <a:rPr/>
              <a:t>and</a:t>
            </a:r>
            <a:r>
              <a:rPr/>
              <a:t> </a:t>
            </a:r>
            <a:r>
              <a:rPr/>
              <a:t>validity</a:t>
            </a:r>
            <a:r>
              <a:rPr/>
              <a:t> </a:t>
            </a:r>
            <a:r>
              <a:rPr/>
              <a:t>because</a:t>
            </a:r>
            <a:r>
              <a:rPr/>
              <a:t> </a:t>
            </a:r>
            <a:r>
              <a:rPr/>
              <a:t>this</a:t>
            </a:r>
            <a:r>
              <a:rPr/>
              <a:t> </a:t>
            </a:r>
            <a:r>
              <a:rPr/>
              <a:t>does</a:t>
            </a:r>
            <a:r>
              <a:rPr/>
              <a:t> </a:t>
            </a:r>
            <a:r>
              <a:rPr/>
              <a:t>have</a:t>
            </a:r>
            <a:r>
              <a:rPr/>
              <a:t> </a:t>
            </a:r>
            <a:r>
              <a:rPr/>
              <a:t>the</a:t>
            </a:r>
            <a:r>
              <a:rPr/>
              <a:t> </a:t>
            </a:r>
            <a:r>
              <a:rPr/>
              <a:t>potential</a:t>
            </a:r>
            <a:r>
              <a:rPr/>
              <a:t> </a:t>
            </a:r>
            <a:r>
              <a:rPr/>
              <a:t>to</a:t>
            </a:r>
            <a:r>
              <a:rPr/>
              <a:t> </a:t>
            </a:r>
            <a:r>
              <a:rPr/>
              <a:t>be</a:t>
            </a:r>
            <a:r>
              <a:rPr/>
              <a:t> </a:t>
            </a:r>
            <a:r>
              <a:rPr/>
              <a:t>perceived</a:t>
            </a:r>
            <a:r>
              <a:rPr/>
              <a:t> </a:t>
            </a:r>
            <a:r>
              <a:rPr/>
              <a:t>as</a:t>
            </a:r>
            <a:r>
              <a:rPr/>
              <a:t> </a:t>
            </a:r>
            <a:r>
              <a:rPr/>
              <a:t>subjective.</a:t>
            </a:r>
          </a:p>
          <a:p>
            <a:pPr lvl="0" marL="0" indent="0">
              <a:buNone/>
            </a:pPr>
          </a:p>
          <a:p>
            <a:pPr lvl="0" marL="0" indent="0">
              <a:buNone/>
            </a:pPr>
            <a:r>
              <a:rPr/>
              <a:t>Note</a:t>
            </a:r>
            <a:r>
              <a:rPr/>
              <a:t> </a:t>
            </a:r>
            <a:r>
              <a:rPr/>
              <a:t>also</a:t>
            </a:r>
            <a:r>
              <a:rPr/>
              <a:t> </a:t>
            </a:r>
            <a:r>
              <a:rPr/>
              <a:t>that,</a:t>
            </a:r>
            <a:r>
              <a:rPr/>
              <a:t> </a:t>
            </a:r>
            <a:r>
              <a:rPr/>
              <a:t>unlike</a:t>
            </a:r>
            <a:r>
              <a:rPr/>
              <a:t> </a:t>
            </a:r>
            <a:r>
              <a:rPr/>
              <a:t>the</a:t>
            </a:r>
            <a:r>
              <a:rPr/>
              <a:t> </a:t>
            </a:r>
            <a:r>
              <a:rPr/>
              <a:t>Apgar</a:t>
            </a:r>
            <a:r>
              <a:rPr/>
              <a:t> </a:t>
            </a:r>
            <a:r>
              <a:rPr/>
              <a:t>score,</a:t>
            </a:r>
            <a:r>
              <a:rPr/>
              <a:t> </a:t>
            </a:r>
            <a:r>
              <a:rPr/>
              <a:t>this</a:t>
            </a:r>
            <a:r>
              <a:rPr/>
              <a:t> </a:t>
            </a:r>
            <a:r>
              <a:rPr/>
              <a:t>is</a:t>
            </a:r>
            <a:r>
              <a:rPr/>
              <a:t> </a:t>
            </a:r>
            <a:r>
              <a:rPr/>
              <a:t>not</a:t>
            </a:r>
            <a:r>
              <a:rPr/>
              <a:t> </a:t>
            </a:r>
            <a:r>
              <a:rPr/>
              <a:t>a</a:t>
            </a:r>
            <a:r>
              <a:rPr/>
              <a:t> </a:t>
            </a:r>
            <a:r>
              <a:rPr/>
              <a:t>composite</a:t>
            </a:r>
            <a:r>
              <a:rPr/>
              <a:t> </a:t>
            </a:r>
            <a:r>
              <a:rPr/>
              <a:t>measure.</a:t>
            </a:r>
            <a:r>
              <a:rPr/>
              <a:t> </a:t>
            </a:r>
            <a:r>
              <a:rPr/>
              <a:t>There</a:t>
            </a:r>
            <a:r>
              <a:rPr/>
              <a:t> </a:t>
            </a:r>
            <a:r>
              <a:rPr/>
              <a:t>is</a:t>
            </a:r>
            <a:r>
              <a:rPr/>
              <a:t> </a:t>
            </a:r>
            <a:r>
              <a:rPr/>
              <a:t>a</a:t>
            </a:r>
            <a:r>
              <a:rPr/>
              <a:t> </a:t>
            </a:r>
            <a:r>
              <a:rPr/>
              <a:t>single</a:t>
            </a:r>
            <a:r>
              <a:rPr/>
              <a:t> </a:t>
            </a:r>
            <a:r>
              <a:rPr/>
              <a:t>number</a:t>
            </a:r>
            <a:r>
              <a:rPr/>
              <a:t> </a:t>
            </a:r>
            <a:r>
              <a:rPr/>
              <a:t>that</a:t>
            </a:r>
            <a:r>
              <a:rPr/>
              <a:t> </a:t>
            </a:r>
            <a:r>
              <a:rPr/>
              <a:t>you</a:t>
            </a:r>
            <a:r>
              <a:rPr/>
              <a:t> </a:t>
            </a:r>
            <a:r>
              <a:rPr/>
              <a:t>get.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facial</a:t>
            </a:r>
            <a:r>
              <a:rPr/>
              <a:t> </a:t>
            </a:r>
            <a:r>
              <a:rPr/>
              <a:t>expression</a:t>
            </a:r>
            <a:r>
              <a:rPr/>
              <a:t> </a:t>
            </a:r>
            <a:r>
              <a:rPr/>
              <a:t>of</a:t>
            </a:r>
            <a:r>
              <a:rPr/>
              <a:t> </a:t>
            </a:r>
            <a:r>
              <a:rPr/>
              <a:t>disgust</a:t>
            </a:r>
            <a:r>
              <a:rPr/>
              <a:t> </a:t>
            </a:r>
            <a:r>
              <a:rPr/>
              <a:t>was</a:t>
            </a:r>
            <a:r>
              <a:rPr/>
              <a:t> </a:t>
            </a:r>
            <a:r>
              <a:rPr/>
              <a:t>downloaded</a:t>
            </a:r>
            <a:r>
              <a:rPr/>
              <a:t> </a:t>
            </a:r>
            <a:r>
              <a:rPr/>
              <a:t>from</a:t>
            </a:r>
          </a:p>
          <a:p>
            <a:pPr lvl="0" marL="0" indent="0">
              <a:buNone/>
            </a:pPr>
          </a:p>
          <a:p>
            <a:pPr lvl="0" marL="0" indent="0">
              <a:buNone/>
            </a:pPr>
            <a:r>
              <a:rPr/>
              <a:t>https://commons.wikimedia.org/wiki/File:Disgust_expression_cropped.jpg</a:t>
            </a:r>
          </a:p>
          <a:p>
            <a:pPr lvl="0" marL="0" indent="0">
              <a:buNone/>
            </a:pPr>
          </a:p>
          <a:p>
            <a:pPr lvl="0" marL="0" indent="0">
              <a:buNone/>
            </a:pPr>
            <a:r>
              <a:rPr/>
              <a:t>and</a:t>
            </a:r>
            <a:r>
              <a:rPr/>
              <a:t> </a:t>
            </a:r>
            <a:r>
              <a:rPr/>
              <a:t>was</a:t>
            </a:r>
            <a:r>
              <a:rPr/>
              <a:t> </a:t>
            </a:r>
            <a:r>
              <a:rPr/>
              <a:t>originally</a:t>
            </a:r>
            <a:r>
              <a:rPr/>
              <a:t> </a:t>
            </a:r>
            <a:r>
              <a:rPr/>
              <a:t>posted</a:t>
            </a:r>
            <a:r>
              <a:rPr/>
              <a:t> </a:t>
            </a:r>
            <a:r>
              <a:rPr/>
              <a:t>at</a:t>
            </a:r>
          </a:p>
          <a:p>
            <a:pPr lvl="0" marL="0" indent="0">
              <a:buNone/>
            </a:pPr>
          </a:p>
          <a:p>
            <a:pPr lvl="0" marL="0" indent="0">
              <a:buNone/>
            </a:pPr>
            <a:r>
              <a:rPr/>
              <a:t>https://www.flickr.com/photos/iamagenious/2490996809</a:t>
            </a:r>
          </a:p>
          <a:p>
            <a:pPr lvl="0" marL="0" indent="0">
              <a:buNone/>
            </a:pPr>
          </a:p>
          <a:p>
            <a:pPr lvl="0" marL="0" indent="0">
              <a:buNone/>
            </a:pPr>
            <a:r>
              <a:rPr/>
              <a:t>This</a:t>
            </a:r>
            <a:r>
              <a:rPr/>
              <a:t> </a:t>
            </a:r>
            <a:r>
              <a:rPr/>
              <a:t>image</a:t>
            </a:r>
            <a:r>
              <a:rPr/>
              <a:t> </a:t>
            </a:r>
            <a:r>
              <a:rPr/>
              <a:t>is</a:t>
            </a:r>
            <a:r>
              <a:rPr/>
              <a:t> </a:t>
            </a:r>
            <a:r>
              <a:rPr/>
              <a:t>published</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The</a:t>
            </a:r>
            <a:r>
              <a:rPr/>
              <a:t> </a:t>
            </a:r>
            <a:r>
              <a:rPr/>
              <a:t>screenshot</a:t>
            </a:r>
            <a:r>
              <a:rPr/>
              <a:t> </a:t>
            </a:r>
            <a:r>
              <a:rPr/>
              <a:t>from</a:t>
            </a:r>
            <a:r>
              <a:rPr/>
              <a:t> </a:t>
            </a:r>
            <a:r>
              <a:rPr/>
              <a:t>“</a:t>
            </a:r>
            <a:r>
              <a:rPr/>
              <a:t>The</a:t>
            </a:r>
            <a:r>
              <a:rPr/>
              <a:t> </a:t>
            </a:r>
            <a:r>
              <a:rPr/>
              <a:t>Disgust</a:t>
            </a:r>
            <a:r>
              <a:rPr/>
              <a:t> </a:t>
            </a:r>
            <a:r>
              <a:rPr/>
              <a:t>Scale</a:t>
            </a:r>
            <a:r>
              <a:rPr/>
              <a:t> </a:t>
            </a:r>
            <a:r>
              <a:rPr/>
              <a:t>Home</a:t>
            </a:r>
            <a:r>
              <a:rPr/>
              <a:t> </a:t>
            </a:r>
            <a:r>
              <a:rPr/>
              <a:t>Page</a:t>
            </a:r>
            <a:r>
              <a:rPr/>
              <a:t>”</a:t>
            </a:r>
            <a:r>
              <a:rPr/>
              <a:t> </a:t>
            </a:r>
            <a:r>
              <a:rPr/>
              <a:t>at</a:t>
            </a:r>
          </a:p>
          <a:p>
            <a:pPr lvl="0" marL="0" indent="0">
              <a:buNone/>
            </a:pPr>
          </a:p>
          <a:p>
            <a:pPr lvl="0" marL="0" indent="0">
              <a:buNone/>
            </a:pPr>
            <a:r>
              <a:rPr/>
              <a:t>http://people.stern.nyu.edu/jhaidt/disgustscale.html</a:t>
            </a:r>
          </a:p>
          <a:p>
            <a:pPr lvl="0" marL="0" indent="0">
              <a:buNone/>
            </a:pPr>
          </a:p>
          <a:p>
            <a:pPr lvl="0" marL="0" indent="0">
              <a:buNone/>
            </a:pPr>
            <a:r>
              <a:rPr/>
              <a:t>is</a:t>
            </a:r>
            <a:r>
              <a:rPr/>
              <a:t> </a:t>
            </a:r>
            <a:r>
              <a:rPr/>
              <a:t>copyrighted</a:t>
            </a:r>
            <a:r>
              <a:rPr/>
              <a:t> </a:t>
            </a:r>
            <a:r>
              <a:rPr/>
              <a:t>and</a:t>
            </a:r>
            <a:r>
              <a:rPr/>
              <a:t> </a:t>
            </a:r>
            <a:r>
              <a:rPr/>
              <a:t>is</a:t>
            </a:r>
            <a:r>
              <a:rPr/>
              <a:t> </a:t>
            </a:r>
            <a:r>
              <a:rPr/>
              <a:t>covered</a:t>
            </a:r>
            <a:r>
              <a:rPr/>
              <a:t> </a:t>
            </a:r>
            <a:r>
              <a:rPr/>
              <a:t>under</a:t>
            </a:r>
            <a:r>
              <a:rPr/>
              <a:t> </a:t>
            </a:r>
            <a:r>
              <a:rPr/>
              <a:t>the</a:t>
            </a:r>
            <a:r>
              <a:rPr/>
              <a:t> </a:t>
            </a:r>
            <a:r>
              <a:rPr/>
              <a:t>“</a:t>
            </a:r>
            <a:r>
              <a:rPr/>
              <a:t>Fair</a:t>
            </a:r>
            <a:r>
              <a:rPr/>
              <a:t> </a:t>
            </a:r>
            <a:r>
              <a:rPr/>
              <a:t>use</a:t>
            </a:r>
            <a:r>
              <a:rPr/>
              <a:t>”</a:t>
            </a:r>
            <a:r>
              <a:rPr/>
              <a:t> </a:t>
            </a:r>
            <a:r>
              <a:rPr/>
              <a:t>provisions</a:t>
            </a:r>
            <a:r>
              <a:rPr/>
              <a:t> </a:t>
            </a:r>
            <a:r>
              <a:rPr/>
              <a:t>of</a:t>
            </a:r>
            <a:r>
              <a:rPr/>
              <a:t> </a:t>
            </a:r>
            <a:r>
              <a:rPr/>
              <a:t>copyright</a:t>
            </a:r>
            <a:r>
              <a:rPr/>
              <a:t> </a:t>
            </a:r>
            <a:r>
              <a:rPr/>
              <a:t>law.</a:t>
            </a:r>
            <a:r>
              <a:rPr/>
              <a:t> </a:t>
            </a:r>
            <a:r>
              <a:rPr/>
              <a:t>Your</a:t>
            </a:r>
            <a:r>
              <a:rPr/>
              <a:t> </a:t>
            </a:r>
            <a:r>
              <a:rPr/>
              <a:t>use</a:t>
            </a:r>
            <a:r>
              <a:rPr/>
              <a:t> </a:t>
            </a:r>
            <a:r>
              <a:rPr/>
              <a:t>of</a:t>
            </a:r>
            <a:r>
              <a:rPr/>
              <a:t> </a:t>
            </a:r>
            <a:r>
              <a:rPr/>
              <a:t>this</a:t>
            </a:r>
            <a:r>
              <a:rPr/>
              <a:t> </a:t>
            </a:r>
            <a:r>
              <a:rPr/>
              <a:t>image</a:t>
            </a:r>
            <a:r>
              <a:rPr/>
              <a:t> </a:t>
            </a:r>
            <a:r>
              <a:rPr/>
              <a:t>may</a:t>
            </a:r>
            <a:r>
              <a:rPr/>
              <a:t> </a:t>
            </a:r>
            <a:r>
              <a:rPr/>
              <a:t>or</a:t>
            </a:r>
            <a:r>
              <a:rPr/>
              <a:t> </a:t>
            </a:r>
            <a:r>
              <a:rPr/>
              <a:t>may</a:t>
            </a:r>
            <a:r>
              <a:rPr/>
              <a:t> </a:t>
            </a:r>
            <a:r>
              <a:rPr/>
              <a:t>not</a:t>
            </a:r>
            <a:r>
              <a:rPr/>
              <a:t> </a:t>
            </a:r>
            <a:r>
              <a:rPr/>
              <a:t>be</a:t>
            </a:r>
            <a:r>
              <a:rPr/>
              <a:t> </a:t>
            </a:r>
            <a:r>
              <a:rPr/>
              <a:t>covered.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a:t>
            </a:r>
            <a:r>
              <a:rPr/>
              <a:t> </a:t>
            </a:r>
            <a:r>
              <a:rPr/>
              <a:t>far,</a:t>
            </a:r>
            <a:r>
              <a:rPr/>
              <a:t> </a:t>
            </a:r>
            <a:r>
              <a:rPr/>
              <a:t>you’ve</a:t>
            </a:r>
            <a:r>
              <a:rPr/>
              <a:t> </a:t>
            </a:r>
            <a:r>
              <a:rPr/>
              <a:t>seen</a:t>
            </a:r>
            <a:r>
              <a:rPr/>
              <a:t> </a:t>
            </a:r>
            <a:r>
              <a:rPr/>
              <a:t>five</a:t>
            </a:r>
            <a:r>
              <a:rPr/>
              <a:t> </a:t>
            </a:r>
            <a:r>
              <a:rPr/>
              <a:t>case</a:t>
            </a:r>
            <a:r>
              <a:rPr/>
              <a:t> </a:t>
            </a:r>
            <a:r>
              <a:rPr/>
              <a:t>studies</a:t>
            </a:r>
            <a:r>
              <a:rPr/>
              <a:t> </a:t>
            </a:r>
            <a:r>
              <a:rPr/>
              <a:t>where</a:t>
            </a:r>
            <a:r>
              <a:rPr/>
              <a:t> </a:t>
            </a:r>
            <a:r>
              <a:rPr/>
              <a:t>you</a:t>
            </a:r>
            <a:r>
              <a:rPr/>
              <a:t> </a:t>
            </a:r>
            <a:r>
              <a:rPr/>
              <a:t>may</a:t>
            </a:r>
            <a:r>
              <a:rPr/>
              <a:t> </a:t>
            </a:r>
            <a:r>
              <a:rPr/>
              <a:t>want</a:t>
            </a:r>
            <a:r>
              <a:rPr/>
              <a:t> </a:t>
            </a:r>
            <a:r>
              <a:rPr/>
              <a:t>to</a:t>
            </a:r>
            <a:r>
              <a:rPr/>
              <a:t> </a:t>
            </a:r>
            <a:r>
              <a:rPr/>
              <a:t>assess</a:t>
            </a:r>
            <a:r>
              <a:rPr/>
              <a:t> </a:t>
            </a:r>
            <a:r>
              <a:rPr/>
              <a:t>reliability</a:t>
            </a:r>
            <a:r>
              <a:rPr/>
              <a:t> </a:t>
            </a:r>
            <a:r>
              <a:rPr/>
              <a:t>and</a:t>
            </a:r>
            <a:r>
              <a:rPr/>
              <a:t> </a:t>
            </a:r>
            <a:r>
              <a:rPr/>
              <a:t>validity.</a:t>
            </a:r>
            <a:r>
              <a:rPr/>
              <a:t> </a:t>
            </a:r>
            <a:r>
              <a:rPr/>
              <a:t>These</a:t>
            </a:r>
            <a:r>
              <a:rPr/>
              <a:t> </a:t>
            </a:r>
            <a:r>
              <a:rPr/>
              <a:t>are</a:t>
            </a:r>
            <a:r>
              <a:rPr/>
              <a:t> </a:t>
            </a:r>
            <a:r>
              <a:rPr/>
              <a:t>very</a:t>
            </a:r>
            <a:r>
              <a:rPr/>
              <a:t> </a:t>
            </a:r>
            <a:r>
              <a:rPr/>
              <a:t>different</a:t>
            </a:r>
            <a:r>
              <a:rPr/>
              <a:t> </a:t>
            </a:r>
            <a:r>
              <a:rPr/>
              <a:t>types</a:t>
            </a:r>
            <a:r>
              <a:rPr/>
              <a:t> </a:t>
            </a:r>
            <a:r>
              <a:rPr/>
              <a:t>of</a:t>
            </a:r>
            <a:r>
              <a:rPr/>
              <a:t> </a:t>
            </a:r>
            <a:r>
              <a:rPr/>
              <a:t>measurements</a:t>
            </a:r>
            <a:r>
              <a:rPr/>
              <a:t> </a:t>
            </a:r>
            <a:r>
              <a:rPr/>
              <a:t>and</a:t>
            </a:r>
            <a:r>
              <a:rPr/>
              <a:t> </a:t>
            </a:r>
            <a:r>
              <a:rPr/>
              <a:t>you</a:t>
            </a:r>
            <a:r>
              <a:rPr/>
              <a:t> </a:t>
            </a:r>
            <a:r>
              <a:rPr/>
              <a:t>can</a:t>
            </a:r>
            <a:r>
              <a:rPr/>
              <a:t> </a:t>
            </a:r>
            <a:r>
              <a:rPr/>
              <a:t>classify</a:t>
            </a:r>
            <a:r>
              <a:rPr/>
              <a:t> </a:t>
            </a:r>
            <a:r>
              <a:rPr/>
              <a:t>them</a:t>
            </a:r>
            <a:r>
              <a:rPr/>
              <a:t> </a:t>
            </a:r>
            <a:r>
              <a:rPr/>
              <a:t>into</a:t>
            </a:r>
            <a:r>
              <a:rPr/>
              <a:t> </a:t>
            </a:r>
            <a:r>
              <a:rPr/>
              <a:t>three</a:t>
            </a:r>
            <a:r>
              <a:rPr/>
              <a:t> </a:t>
            </a:r>
            <a:r>
              <a:rPr/>
              <a:t>important</a:t>
            </a:r>
            <a:r>
              <a:rPr/>
              <a:t> </a:t>
            </a:r>
            <a:r>
              <a:rPr/>
              <a:t>dichotomies.</a:t>
            </a:r>
            <a:r>
              <a:rPr/>
              <a:t> </a:t>
            </a:r>
            <a:r>
              <a:rPr/>
              <a:t>These</a:t>
            </a:r>
            <a:r>
              <a:rPr/>
              <a:t> </a:t>
            </a:r>
            <a:r>
              <a:rPr/>
              <a:t>three</a:t>
            </a:r>
            <a:r>
              <a:rPr/>
              <a:t> </a:t>
            </a:r>
            <a:r>
              <a:rPr/>
              <a:t>dichotomies</a:t>
            </a:r>
            <a:r>
              <a:rPr/>
              <a:t> </a:t>
            </a:r>
            <a:r>
              <a:rPr/>
              <a:t>will</a:t>
            </a:r>
            <a:r>
              <a:rPr/>
              <a:t> </a:t>
            </a:r>
            <a:r>
              <a:rPr/>
              <a:t>help</a:t>
            </a:r>
            <a:r>
              <a:rPr/>
              <a:t> </a:t>
            </a:r>
            <a:r>
              <a:rPr/>
              <a:t>you</a:t>
            </a:r>
            <a:r>
              <a:rPr/>
              <a:t> </a:t>
            </a:r>
            <a:r>
              <a:rPr/>
              <a:t>assess</a:t>
            </a:r>
            <a:r>
              <a:rPr/>
              <a:t> </a:t>
            </a:r>
            <a:r>
              <a:rPr/>
              <a:t>the</a:t>
            </a:r>
            <a:r>
              <a:rPr/>
              <a:t> </a:t>
            </a:r>
            <a:r>
              <a:rPr/>
              <a:t>best</a:t>
            </a:r>
            <a:r>
              <a:rPr/>
              <a:t> </a:t>
            </a:r>
            <a:r>
              <a:rPr/>
              <a:t>approach</a:t>
            </a:r>
            <a:r>
              <a:rPr/>
              <a:t> </a:t>
            </a:r>
            <a:r>
              <a:rPr/>
              <a:t>to</a:t>
            </a:r>
            <a:r>
              <a:rPr/>
              <a:t> </a:t>
            </a:r>
            <a:r>
              <a:rPr/>
              <a:t>take</a:t>
            </a:r>
            <a:r>
              <a:rPr/>
              <a:t> </a:t>
            </a:r>
            <a:r>
              <a:rPr/>
              <a:t>for</a:t>
            </a:r>
            <a:r>
              <a:rPr/>
              <a:t> </a:t>
            </a:r>
            <a:r>
              <a:rPr/>
              <a:t>assessing</a:t>
            </a:r>
            <a:r>
              <a:rPr/>
              <a:t> </a:t>
            </a:r>
            <a:r>
              <a:rPr/>
              <a:t>reliability</a:t>
            </a:r>
            <a:r>
              <a:rPr/>
              <a:t> </a:t>
            </a:r>
            <a:r>
              <a:rPr/>
              <a:t>and</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hyperlink" Target="https://www.quotetab.com/quotes/by-josiah-stamp" TargetMode="Externa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6.xml" /><Relationship Id="rId4" Type="http://schemas.openxmlformats.org/officeDocument/2006/relationships/image" Target="../media/image3.jpg" /><Relationship Id="rId3" Type="http://schemas.openxmlformats.org/officeDocument/2006/relationships/image" Target="../media/image1.jp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7.xml" /><Relationship Id="rId4" Type="http://schemas.openxmlformats.org/officeDocument/2006/relationships/image" Target="../media/image7.jpg" /><Relationship Id="rId3" Type="http://schemas.openxmlformats.org/officeDocument/2006/relationships/image" Target="../media/image5.jp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8.xml" /><Relationship Id="rId4" Type="http://schemas.openxmlformats.org/officeDocument/2006/relationships/image" Target="../media/image5.jpg" /><Relationship Id="rId3" Type="http://schemas.openxmlformats.org/officeDocument/2006/relationships/image" Target="../media/image1.jp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9.xml" /><Relationship Id="rId4" Type="http://schemas.openxmlformats.org/officeDocument/2006/relationships/image" Target="../media/image7.jpg" /><Relationship Id="rId3" Type="http://schemas.openxmlformats.org/officeDocument/2006/relationships/image" Target="../media/image3.jp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jpg" /><Relationship Id="rId2" Type="http://schemas.openxmlformats.org/officeDocument/2006/relationships/image" Target="../media/image10.jp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jpg" /><Relationship Id="rId2" Type="http://schemas.openxmlformats.org/officeDocument/2006/relationships/image" Target="../media/image7.jp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0.xml" /><Relationship Id="rId3" Type="http://schemas.openxmlformats.org/officeDocument/2006/relationships/image" Target="../media/image10.jp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4" Type="http://schemas.openxmlformats.org/officeDocument/2006/relationships/image" Target="../media/image2.png" /><Relationship Id="rId3" Type="http://schemas.openxmlformats.org/officeDocument/2006/relationships/image" Target="../media/image1.jp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jp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12.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3.jpg"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 Id="rId4" Type="http://schemas.openxmlformats.org/officeDocument/2006/relationships/image" Target="../media/image4.png" /><Relationship Id="rId3" Type="http://schemas.openxmlformats.org/officeDocument/2006/relationships/image" Target="../media/image3.jp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 Id="rId3" Type="http://schemas.openxmlformats.org/officeDocument/2006/relationships/image" Target="../media/image5.jp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 Id="rId3" Type="http://schemas.openxmlformats.org/officeDocument/2006/relationships/image" Target="../media/image9.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5.xml" /><Relationship Id="rId4" Type="http://schemas.openxmlformats.org/officeDocument/2006/relationships/image" Target="../media/image6.jpg" /><Relationship Id="rId3" Type="http://schemas.openxmlformats.org/officeDocument/2006/relationships/image" Target="../media/image5.jpg"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6.xml" /><Relationship Id="rId4" Type="http://schemas.openxmlformats.org/officeDocument/2006/relationships/image" Target="../media/image8.png" /><Relationship Id="rId3" Type="http://schemas.openxmlformats.org/officeDocument/2006/relationships/image" Target="../media/image7.jp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9.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8.xml" /><Relationship Id="rId4" Type="http://schemas.openxmlformats.org/officeDocument/2006/relationships/image" Target="../media/image11.png" /><Relationship Id="rId3" Type="http://schemas.openxmlformats.org/officeDocument/2006/relationships/image" Target="../media/image10.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Practical</a:t>
            </a:r>
            <a:r>
              <a:rPr/>
              <a:t> </a:t>
            </a:r>
            <a:r>
              <a:rPr/>
              <a:t>advice</a:t>
            </a:r>
            <a:r>
              <a:rPr/>
              <a:t> </a:t>
            </a:r>
            <a:r>
              <a:rPr/>
              <a:t>for</a:t>
            </a:r>
            <a:r>
              <a:rPr/>
              <a:t> </a:t>
            </a:r>
            <a:r>
              <a:rPr/>
              <a:t>establishing</a:t>
            </a:r>
            <a:r>
              <a:rPr/>
              <a:t> </a:t>
            </a:r>
            <a:r>
              <a:rPr/>
              <a:t>reliability</a:t>
            </a:r>
            <a:r>
              <a:rPr/>
              <a:t> </a:t>
            </a:r>
            <a:r>
              <a:rPr/>
              <a:t>and</a:t>
            </a:r>
            <a:r>
              <a:rPr/>
              <a:t> </a:t>
            </a:r>
            <a:r>
              <a:rPr/>
              <a:t>validity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p>
        </p:txBody>
      </p:sp>
      <p:sp>
        <p:nvSpPr>
          <p:cNvPr id="3" name="Content Placeholder 2"/>
          <p:cNvSpPr>
            <a:spLocks noGrp="1"/>
          </p:cNvSpPr>
          <p:nvPr>
            <p:ph idx="1"/>
          </p:nvPr>
        </p:nvSpPr>
        <p:spPr/>
        <p:txBody>
          <a:bodyPr/>
          <a:lstStyle/>
          <a:p>
            <a:pPr lvl="1"/>
            <a:r>
              <a:rPr/>
              <a:t>What you’ve seen so far</a:t>
            </a:r>
          </a:p>
          <a:p>
            <a:pPr lvl="2"/>
            <a:r>
              <a:rPr/>
              <a:t>Five case studies</a:t>
            </a:r>
          </a:p>
          <a:p>
            <a:pPr lvl="1"/>
            <a:r>
              <a:rPr/>
              <a:t>What is coming next</a:t>
            </a:r>
          </a:p>
          <a:p>
            <a:pPr lvl="2"/>
            <a:r>
              <a:rPr/>
              <a:t>Three dichotomies of measurement</a:t>
            </a:r>
          </a:p>
          <a:p>
            <a:pPr lvl="2"/>
            <a:r>
              <a:rPr/>
              <a:t>Assessing reliability</a:t>
            </a:r>
          </a:p>
          <a:p>
            <a:pPr lvl="2"/>
            <a:r>
              <a:rPr/>
              <a:t>Assessing validity</a:t>
            </a:r>
          </a:p>
          <a:p>
            <a:pPr lvl="2"/>
            <a:r>
              <a:rPr/>
              <a:t>Revisit five case studies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dichotomy:</a:t>
            </a:r>
            <a:r>
              <a:rPr/>
              <a:t> </a:t>
            </a:r>
            <a:r>
              <a:rPr/>
              <a:t>Who</a:t>
            </a:r>
            <a:r>
              <a:rPr/>
              <a:t> </a:t>
            </a:r>
            <a:r>
              <a:rPr/>
              <a:t>is</a:t>
            </a:r>
            <a:r>
              <a:rPr/>
              <a:t> </a:t>
            </a:r>
            <a:r>
              <a:rPr/>
              <a:t>the</a:t>
            </a:r>
            <a:r>
              <a:rPr/>
              <a:t> </a:t>
            </a:r>
            <a:r>
              <a:rPr/>
              <a:t>measurer?</a:t>
            </a:r>
          </a:p>
        </p:txBody>
      </p:sp>
      <p:sp>
        <p:nvSpPr>
          <p:cNvPr id="3" name="Content Placeholder 2"/>
          <p:cNvSpPr>
            <a:spLocks noGrp="1"/>
          </p:cNvSpPr>
          <p:nvPr>
            <p:ph idx="1"/>
          </p:nvPr>
        </p:nvSpPr>
        <p:spPr/>
        <p:txBody>
          <a:bodyPr/>
          <a:lstStyle/>
          <a:p>
            <a:pPr lvl="1"/>
            <a:r>
              <a:rPr/>
              <a:t>Self reported outcomes</a:t>
            </a:r>
          </a:p>
          <a:p>
            <a:pPr lvl="2"/>
            <a:r>
              <a:rPr/>
              <a:t>Also know as patient reported outcomes</a:t>
            </a:r>
          </a:p>
          <a:p>
            <a:pPr lvl="1"/>
            <a:r>
              <a:rPr/>
              <a:t>Researcher evaluations</a:t>
            </a:r>
          </a:p>
          <a:p>
            <a:pPr lvl="2"/>
            <a:r>
              <a:rPr/>
              <a:t>Only when concerned about subjectivity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t>
            </a:r>
            <a:r>
              <a:rPr/>
              <a:t> </a:t>
            </a:r>
            <a:r>
              <a:rPr/>
              <a:t>dichotomy:</a:t>
            </a:r>
            <a:r>
              <a:rPr/>
              <a:t> </a:t>
            </a:r>
            <a:r>
              <a:rPr/>
              <a:t>How</a:t>
            </a:r>
            <a:r>
              <a:rPr/>
              <a:t> </a:t>
            </a:r>
            <a:r>
              <a:rPr/>
              <a:t>many</a:t>
            </a:r>
            <a:r>
              <a:rPr/>
              <a:t> </a:t>
            </a:r>
            <a:r>
              <a:rPr/>
              <a:t>pieces?</a:t>
            </a:r>
          </a:p>
        </p:txBody>
      </p:sp>
      <p:sp>
        <p:nvSpPr>
          <p:cNvPr id="3" name="Content Placeholder 2"/>
          <p:cNvSpPr>
            <a:spLocks noGrp="1"/>
          </p:cNvSpPr>
          <p:nvPr>
            <p:ph idx="1"/>
          </p:nvPr>
        </p:nvSpPr>
        <p:spPr/>
        <p:txBody>
          <a:bodyPr/>
          <a:lstStyle/>
          <a:p>
            <a:pPr lvl="1"/>
            <a:r>
              <a:rPr/>
              <a:t>Composite scores</a:t>
            </a:r>
          </a:p>
          <a:p>
            <a:pPr lvl="2"/>
            <a:r>
              <a:rPr/>
              <a:t>Sum or average</a:t>
            </a:r>
          </a:p>
          <a:p>
            <a:pPr lvl="1"/>
            <a:r>
              <a:rPr/>
              <a:t>Single measurement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Third</a:t>
            </a:r>
            <a:r>
              <a:rPr/>
              <a:t> </a:t>
            </a:r>
            <a:r>
              <a:rPr/>
              <a:t>dichotomy:</a:t>
            </a:r>
            <a:r>
              <a:rPr/>
              <a:t> </a:t>
            </a:r>
            <a:r>
              <a:rPr/>
              <a:t>is</a:t>
            </a:r>
            <a:r>
              <a:rPr/>
              <a:t> </a:t>
            </a:r>
            <a:r>
              <a:rPr/>
              <a:t>the</a:t>
            </a:r>
            <a:r>
              <a:rPr/>
              <a:t> </a:t>
            </a:r>
            <a:r>
              <a:rPr/>
              <a:t>measure</a:t>
            </a:r>
            <a:r>
              <a:rPr/>
              <a:t> </a:t>
            </a:r>
            <a:r>
              <a:rPr/>
              <a:t>soft</a:t>
            </a:r>
            <a:r>
              <a:rPr/>
              <a:t> </a:t>
            </a:r>
            <a:r>
              <a:rPr/>
              <a:t>or</a:t>
            </a:r>
            <a:r>
              <a:rPr/>
              <a:t> </a:t>
            </a:r>
            <a:r>
              <a:rPr/>
              <a:t>hard?</a:t>
            </a:r>
          </a:p>
        </p:txBody>
      </p:sp>
      <p:sp>
        <p:nvSpPr>
          <p:cNvPr id="3" name="Content Placeholder 2"/>
          <p:cNvSpPr>
            <a:spLocks noGrp="1"/>
          </p:cNvSpPr>
          <p:nvPr>
            <p:ph idx="1"/>
          </p:nvPr>
        </p:nvSpPr>
        <p:spPr/>
        <p:txBody>
          <a:bodyPr/>
          <a:lstStyle/>
          <a:p>
            <a:pPr lvl="1"/>
            <a:r>
              <a:rPr/>
              <a:t>Constructs</a:t>
            </a:r>
          </a:p>
          <a:p>
            <a:pPr lvl="2"/>
            <a:r>
              <a:rPr/>
              <a:t>Created and accepted by you and me</a:t>
            </a:r>
          </a:p>
          <a:p>
            <a:pPr lvl="2"/>
            <a:r>
              <a:rPr/>
              <a:t>Impossible to observe directly</a:t>
            </a:r>
          </a:p>
          <a:p>
            <a:pPr lvl="2"/>
            <a:r>
              <a:rPr/>
              <a:t>Examples: stress, anxiety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Third</a:t>
            </a:r>
            <a:r>
              <a:rPr/>
              <a:t> </a:t>
            </a:r>
            <a:r>
              <a:rPr/>
              <a:t>dichotomy:</a:t>
            </a:r>
            <a:r>
              <a:rPr/>
              <a:t> </a:t>
            </a:r>
            <a:r>
              <a:rPr/>
              <a:t>is</a:t>
            </a:r>
            <a:r>
              <a:rPr/>
              <a:t> </a:t>
            </a:r>
            <a:r>
              <a:rPr/>
              <a:t>the</a:t>
            </a:r>
            <a:r>
              <a:rPr/>
              <a:t> </a:t>
            </a:r>
            <a:r>
              <a:rPr/>
              <a:t>measure</a:t>
            </a:r>
            <a:r>
              <a:rPr/>
              <a:t> </a:t>
            </a:r>
            <a:r>
              <a:rPr/>
              <a:t>hard</a:t>
            </a:r>
            <a:r>
              <a:rPr/>
              <a:t> </a:t>
            </a:r>
            <a:r>
              <a:rPr/>
              <a:t>or</a:t>
            </a:r>
            <a:r>
              <a:rPr/>
              <a:t> </a:t>
            </a:r>
            <a:r>
              <a:rPr/>
              <a:t>soft</a:t>
            </a:r>
          </a:p>
        </p:txBody>
      </p:sp>
      <p:sp>
        <p:nvSpPr>
          <p:cNvPr id="3" name="Content Placeholder 2"/>
          <p:cNvSpPr>
            <a:spLocks noGrp="1"/>
          </p:cNvSpPr>
          <p:nvPr>
            <p:ph idx="1"/>
          </p:nvPr>
        </p:nvSpPr>
        <p:spPr/>
        <p:txBody>
          <a:bodyPr/>
          <a:lstStyle/>
          <a:p>
            <a:pPr lvl="1"/>
            <a:r>
              <a:rPr/>
              <a:t>Biological or physical measure</a:t>
            </a:r>
          </a:p>
          <a:p>
            <a:pPr lvl="2"/>
            <a:r>
              <a:rPr/>
              <a:t>Has an objective reality</a:t>
            </a:r>
          </a:p>
          <a:p>
            <a:pPr lvl="2"/>
            <a:r>
              <a:rPr/>
              <a:t>Potential for direct observation</a:t>
            </a:r>
          </a:p>
          <a:p>
            <a:pPr lvl="2"/>
            <a:r>
              <a:rPr/>
              <a:t>Example: obesity, dementia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self</a:t>
            </a:r>
            <a:r>
              <a:rPr/>
              <a:t> </a:t>
            </a:r>
            <a:r>
              <a:rPr/>
              <a:t>reported</a:t>
            </a:r>
            <a:r>
              <a:rPr/>
              <a:t> </a:t>
            </a:r>
            <a:r>
              <a:rPr/>
              <a:t>outcomes</a:t>
            </a:r>
          </a:p>
        </p:txBody>
      </p:sp>
      <p:pic>
        <p:nvPicPr>
          <p:cNvPr descr="../images/ne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pain-image.jpg" id="0" name="Picture 1"/>
          <p:cNvPicPr>
            <a:picLocks noGrp="1" noChangeAspect="1"/>
          </p:cNvPicPr>
          <p:nvPr/>
        </p:nvPicPr>
        <p:blipFill>
          <a:blip r:embed="rId4"/>
          <a:stretch>
            <a:fillRect/>
          </a:stretch>
        </p:blipFill>
        <p:spPr bwMode="auto">
          <a:xfrm>
            <a:off x="4648200" y="2425700"/>
            <a:ext cx="4038600" cy="2882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researcher</a:t>
            </a:r>
            <a:r>
              <a:rPr/>
              <a:t> </a:t>
            </a:r>
            <a:r>
              <a:rPr/>
              <a:t>evaluation</a:t>
            </a:r>
          </a:p>
        </p:txBody>
      </p:sp>
      <p:pic>
        <p:nvPicPr>
          <p:cNvPr descr="../images/apgar-image.jpg" id="0" name="Picture 1"/>
          <p:cNvPicPr>
            <a:picLocks noGrp="1" noChangeAspect="1"/>
          </p:cNvPicPr>
          <p:nvPr/>
        </p:nvPicPr>
        <p:blipFill>
          <a:blip r:embed="rId3"/>
          <a:stretch>
            <a:fillRect/>
          </a:stretch>
        </p:blipFill>
        <p:spPr bwMode="auto">
          <a:xfrm>
            <a:off x="457200" y="2489200"/>
            <a:ext cx="4038600" cy="2755900"/>
          </a:xfrm>
          <a:prstGeom prst="rect">
            <a:avLst/>
          </a:prstGeom>
          <a:noFill/>
          <a:ln w="9525">
            <a:noFill/>
            <a:headEnd/>
            <a:tailEnd/>
          </a:ln>
        </p:spPr>
      </p:pic>
      <p:pic>
        <p:nvPicPr>
          <p:cNvPr descr="../images/bbps-image.jpg" id="0" name="Picture 1"/>
          <p:cNvPicPr>
            <a:picLocks noGrp="1" noChangeAspect="1"/>
          </p:cNvPicPr>
          <p:nvPr/>
        </p:nvPicPr>
        <p:blipFill>
          <a:blip r:embed="rId4"/>
          <a:stretch>
            <a:fillRect/>
          </a:stretch>
        </p:blipFill>
        <p:spPr bwMode="auto">
          <a:xfrm>
            <a:off x="4648200" y="2514600"/>
            <a:ext cx="4038600" cy="2692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composite</a:t>
            </a:r>
            <a:r>
              <a:rPr/>
              <a:t> </a:t>
            </a:r>
            <a:r>
              <a:rPr/>
              <a:t>scores</a:t>
            </a:r>
          </a:p>
        </p:txBody>
      </p:sp>
      <p:pic>
        <p:nvPicPr>
          <p:cNvPr descr="../images/ne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apgar-image.jpg" id="0" name="Picture 1"/>
          <p:cNvPicPr>
            <a:picLocks noGrp="1" noChangeAspect="1"/>
          </p:cNvPicPr>
          <p:nvPr/>
        </p:nvPicPr>
        <p:blipFill>
          <a:blip r:embed="rId4"/>
          <a:stretch>
            <a:fillRect/>
          </a:stretch>
        </p:blipFill>
        <p:spPr bwMode="auto">
          <a:xfrm>
            <a:off x="4648200" y="2489200"/>
            <a:ext cx="4038600" cy="2755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Outline</a:t>
            </a:r>
          </a:p>
        </p:txBody>
      </p:sp>
      <p:sp>
        <p:nvSpPr>
          <p:cNvPr id="3" name="Content Placeholder 2"/>
          <p:cNvSpPr>
            <a:spLocks noGrp="1"/>
          </p:cNvSpPr>
          <p:nvPr>
            <p:ph idx="1"/>
          </p:nvPr>
        </p:nvSpPr>
        <p:spPr/>
        <p:txBody>
          <a:bodyPr/>
          <a:lstStyle/>
          <a:p>
            <a:pPr lvl="1"/>
            <a:r>
              <a:rPr/>
              <a:t>Five case studies</a:t>
            </a:r>
          </a:p>
          <a:p>
            <a:pPr lvl="1"/>
            <a:r>
              <a:rPr/>
              <a:t>Three dichotomies of measurement</a:t>
            </a:r>
          </a:p>
          <a:p>
            <a:pPr lvl="2"/>
            <a:r>
              <a:rPr/>
              <a:t>Self reported Outcomes versus researcher evaluations</a:t>
            </a:r>
          </a:p>
          <a:p>
            <a:pPr lvl="2"/>
            <a:r>
              <a:rPr/>
              <a:t>Single measurements versus composite scores</a:t>
            </a:r>
          </a:p>
          <a:p>
            <a:pPr lvl="1"/>
            <a:r>
              <a:rPr/>
              <a:t>Assessing reliability</a:t>
            </a:r>
          </a:p>
          <a:p>
            <a:pPr lvl="1"/>
            <a:r>
              <a:rPr/>
              <a:t>Assessing validity</a:t>
            </a:r>
          </a:p>
          <a:p>
            <a:pPr lvl="1"/>
            <a:r>
              <a:rPr/>
              <a:t>Revisit five case studies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single</a:t>
            </a:r>
            <a:r>
              <a:rPr/>
              <a:t> </a:t>
            </a:r>
            <a:r>
              <a:rPr/>
              <a:t>measurements</a:t>
            </a:r>
          </a:p>
        </p:txBody>
      </p:sp>
      <p:pic>
        <p:nvPicPr>
          <p:cNvPr descr="../images/pain-image.jpg" id="0" name="Picture 1"/>
          <p:cNvPicPr>
            <a:picLocks noGrp="1" noChangeAspect="1"/>
          </p:cNvPicPr>
          <p:nvPr/>
        </p:nvPicPr>
        <p:blipFill>
          <a:blip r:embed="rId3"/>
          <a:stretch>
            <a:fillRect/>
          </a:stretch>
        </p:blipFill>
        <p:spPr bwMode="auto">
          <a:xfrm>
            <a:off x="457200" y="2425700"/>
            <a:ext cx="4038600" cy="2882900"/>
          </a:xfrm>
          <a:prstGeom prst="rect">
            <a:avLst/>
          </a:prstGeom>
          <a:noFill/>
          <a:ln w="9525">
            <a:noFill/>
            <a:headEnd/>
            <a:tailEnd/>
          </a:ln>
        </p:spPr>
      </p:pic>
      <p:pic>
        <p:nvPicPr>
          <p:cNvPr descr="../images/bbps-image.jpg" id="0" name="Picture 1"/>
          <p:cNvPicPr>
            <a:picLocks noGrp="1" noChangeAspect="1"/>
          </p:cNvPicPr>
          <p:nvPr/>
        </p:nvPicPr>
        <p:blipFill>
          <a:blip r:embed="rId4"/>
          <a:stretch>
            <a:fillRect/>
          </a:stretch>
        </p:blipFill>
        <p:spPr bwMode="auto">
          <a:xfrm>
            <a:off x="4648200" y="2514600"/>
            <a:ext cx="4038600" cy="2692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constructs</a:t>
            </a:r>
          </a:p>
        </p:txBody>
      </p:sp>
      <p:pic>
        <p:nvPicPr>
          <p:cNvPr descr="../images/disgust-image.jpg" id="0" name="Picture 1"/>
          <p:cNvPicPr>
            <a:picLocks noGrp="1" noChangeAspect="1"/>
          </p:cNvPicPr>
          <p:nvPr/>
        </p:nvPicPr>
        <p:blipFill>
          <a:blip r:embed="rId2"/>
          <a:stretch>
            <a:fillRect/>
          </a:stretch>
        </p:blipFill>
        <p:spPr bwMode="auto">
          <a:xfrm>
            <a:off x="889000" y="1600200"/>
            <a:ext cx="3162300" cy="4521200"/>
          </a:xfrm>
          <a:prstGeom prst="rect">
            <a:avLst/>
          </a:prstGeom>
          <a:noFill/>
          <a:ln w="9525">
            <a:noFill/>
            <a:headEnd/>
            <a:tailEnd/>
          </a:ln>
        </p:spPr>
      </p:pic>
      <p:pic>
        <p:nvPicPr>
          <p:cNvPr descr="../images/nes-image.jpg" id="0" name="Picture 1"/>
          <p:cNvPicPr>
            <a:picLocks noGrp="1" noChangeAspect="1"/>
          </p:cNvPicPr>
          <p:nvPr/>
        </p:nvPicPr>
        <p:blipFill>
          <a:blip r:embed="rId3"/>
          <a:stretch>
            <a:fillRect/>
          </a:stretch>
        </p:blipFill>
        <p:spPr bwMode="auto">
          <a:xfrm>
            <a:off x="4648200" y="2514600"/>
            <a:ext cx="4038600" cy="2692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biological</a:t>
            </a:r>
            <a:r>
              <a:rPr/>
              <a:t> </a:t>
            </a:r>
            <a:r>
              <a:rPr/>
              <a:t>or</a:t>
            </a:r>
            <a:r>
              <a:rPr/>
              <a:t> </a:t>
            </a:r>
            <a:r>
              <a:rPr/>
              <a:t>physical</a:t>
            </a:r>
            <a:r>
              <a:rPr/>
              <a:t> </a:t>
            </a:r>
            <a:r>
              <a:rPr/>
              <a:t>measurements</a:t>
            </a:r>
          </a:p>
        </p:txBody>
      </p:sp>
      <p:pic>
        <p:nvPicPr>
          <p:cNvPr descr="../images/bbps-image.jpg" id="0" name="Picture 1"/>
          <p:cNvPicPr>
            <a:picLocks noGrp="1" noChangeAspect="1"/>
          </p:cNvPicPr>
          <p:nvPr/>
        </p:nvPicPr>
        <p:blipFill>
          <a:blip r:embed="rId2"/>
          <a:stretch>
            <a:fillRect/>
          </a:stretch>
        </p:blipFill>
        <p:spPr bwMode="auto">
          <a:xfrm>
            <a:off x="457200" y="2514600"/>
            <a:ext cx="4038600" cy="2692400"/>
          </a:xfrm>
          <a:prstGeom prst="rect">
            <a:avLst/>
          </a:prstGeom>
          <a:noFill/>
          <a:ln w="9525">
            <a:noFill/>
            <a:headEnd/>
            <a:tailEnd/>
          </a:ln>
        </p:spPr>
      </p:pic>
      <p:pic>
        <p:nvPicPr>
          <p:cNvPr descr="../images/pain-image.jpg" id="0" name="Picture 1"/>
          <p:cNvPicPr>
            <a:picLocks noGrp="1" noChangeAspect="1"/>
          </p:cNvPicPr>
          <p:nvPr/>
        </p:nvPicPr>
        <p:blipFill>
          <a:blip r:embed="rId3"/>
          <a:stretch>
            <a:fillRect/>
          </a:stretch>
        </p:blipFill>
        <p:spPr bwMode="auto">
          <a:xfrm>
            <a:off x="4648200" y="2425700"/>
            <a:ext cx="4038600" cy="2882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a:t>
            </a:r>
            <a:r>
              <a:rPr/>
              <a:t> </a:t>
            </a:r>
            <a:r>
              <a:rPr/>
              <a:t>quiz</a:t>
            </a:r>
          </a:p>
        </p:txBody>
      </p:sp>
      <p:pic>
        <p:nvPicPr>
          <p:cNvPr descr="../images/disgust-image.jpg" id="0" name="Picture 1"/>
          <p:cNvPicPr>
            <a:picLocks noGrp="1" noChangeAspect="1"/>
          </p:cNvPicPr>
          <p:nvPr/>
        </p:nvPicPr>
        <p:blipFill>
          <a:blip r:embed="rId3"/>
          <a:stretch>
            <a:fillRect/>
          </a:stretch>
        </p:blipFill>
        <p:spPr bwMode="auto">
          <a:xfrm>
            <a:off x="889000" y="1600200"/>
            <a:ext cx="3162300" cy="4521200"/>
          </a:xfrm>
          <a:prstGeom prst="rect">
            <a:avLst/>
          </a:prstGeom>
          <a:noFill/>
          <a:ln w="9525">
            <a:noFill/>
            <a:headEnd/>
            <a:tailEnd/>
          </a:ln>
        </p:spPr>
      </p:pic>
      <p:sp>
        <p:nvSpPr>
          <p:cNvPr id="4" name="Content Placeholder 3"/>
          <p:cNvSpPr>
            <a:spLocks noGrp="1"/>
          </p:cNvSpPr>
          <p:nvPr>
            <p:ph sz="half" idx="2"/>
          </p:nvPr>
        </p:nvSpPr>
        <p:spPr/>
        <p:txBody>
          <a:bodyPr/>
          <a:lstStyle/>
          <a:p>
            <a:pPr lvl="1"/>
            <a:r>
              <a:rPr/>
              <a:t>Is the disgust score</a:t>
            </a:r>
          </a:p>
          <a:p>
            <a:pPr lvl="2"/>
            <a:r>
              <a:rPr/>
              <a:t>a self report or</a:t>
            </a:r>
          </a:p>
          <a:p>
            <a:pPr lvl="2"/>
            <a:r>
              <a:rPr/>
              <a:t>a researcher evaluation?</a:t>
            </a:r>
          </a:p>
          <a:p>
            <a:pPr lvl="1"/>
            <a:r>
              <a:rPr/>
              <a:t>Is the disgust score</a:t>
            </a:r>
          </a:p>
          <a:p>
            <a:pPr lvl="2"/>
            <a:r>
              <a:rPr/>
              <a:t>a composite measure or</a:t>
            </a:r>
          </a:p>
          <a:p>
            <a:pPr lvl="2"/>
            <a:r>
              <a:rPr/>
              <a:t>a single measurement?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and</a:t>
            </a:r>
            <a:r>
              <a:rPr/>
              <a:t> </a:t>
            </a:r>
            <a:r>
              <a:rPr/>
              <a:t>stop</a:t>
            </a:r>
            <a:r>
              <a:rPr/>
              <a:t> </a:t>
            </a:r>
            <a:r>
              <a:rPr/>
              <a:t>for</a:t>
            </a:r>
            <a:r>
              <a:rPr/>
              <a:t> </a:t>
            </a:r>
            <a:r>
              <a:rPr/>
              <a:t>questions</a:t>
            </a:r>
          </a:p>
        </p:txBody>
      </p:sp>
      <p:sp>
        <p:nvSpPr>
          <p:cNvPr id="3" name="Content Placeholder 2"/>
          <p:cNvSpPr>
            <a:spLocks noGrp="1"/>
          </p:cNvSpPr>
          <p:nvPr>
            <p:ph idx="1"/>
          </p:nvPr>
        </p:nvSpPr>
        <p:spPr/>
        <p:txBody>
          <a:bodyPr/>
          <a:lstStyle/>
          <a:p>
            <a:pPr lvl="1"/>
            <a:r>
              <a:rPr/>
              <a:t>What you’ve seen so far</a:t>
            </a:r>
          </a:p>
          <a:p>
            <a:pPr lvl="2"/>
            <a:r>
              <a:rPr/>
              <a:t>Five case studies</a:t>
            </a:r>
          </a:p>
          <a:p>
            <a:pPr lvl="2"/>
            <a:r>
              <a:rPr/>
              <a:t>Three dichotomies of measurement</a:t>
            </a:r>
          </a:p>
          <a:p>
            <a:pPr lvl="1"/>
            <a:r>
              <a:rPr/>
              <a:t>What is coming next</a:t>
            </a:r>
          </a:p>
          <a:p>
            <a:pPr lvl="2"/>
            <a:r>
              <a:rPr/>
              <a:t>Assessing reliability</a:t>
            </a:r>
          </a:p>
          <a:p>
            <a:pPr lvl="2"/>
            <a:r>
              <a:rPr/>
              <a:t>Assessing validity</a:t>
            </a:r>
          </a:p>
          <a:p>
            <a:pPr lvl="2"/>
            <a:r>
              <a:rPr/>
              <a:t>Revisit five case studies</a:t>
            </a:r>
          </a:p>
          <a:p>
            <a:pPr lvl="1"/>
            <a:r>
              <a:rPr/>
              <a:t>Any questions?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Internal consistency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Test-retest</a:t>
            </a:r>
            <a:r>
              <a:rPr/>
              <a:t> </a:t>
            </a:r>
            <a:r>
              <a:rPr/>
              <a:t>reliability</a:t>
            </a:r>
            <a:r>
              <a:rPr/>
              <a:t> </a:t>
            </a:r>
            <a:r>
              <a:rPr/>
              <a:t>(also</a:t>
            </a:r>
            <a:r>
              <a:rPr/>
              <a:t> </a:t>
            </a:r>
            <a:r>
              <a:rPr/>
              <a:t>called</a:t>
            </a:r>
            <a:r>
              <a:rPr/>
              <a:t> </a:t>
            </a:r>
            <a:r>
              <a:rPr/>
              <a:t>repeatability)</a:t>
            </a:r>
          </a:p>
        </p:txBody>
      </p:sp>
      <p:sp>
        <p:nvSpPr>
          <p:cNvPr id="3" name="Content Placeholder 2"/>
          <p:cNvSpPr>
            <a:spLocks noGrp="1"/>
          </p:cNvSpPr>
          <p:nvPr>
            <p:ph idx="1"/>
          </p:nvPr>
        </p:nvSpPr>
        <p:spPr/>
        <p:txBody>
          <a:bodyPr/>
          <a:lstStyle/>
          <a:p>
            <a:pPr lvl="1"/>
            <a:r>
              <a:rPr/>
              <a:t>Correlation of two measurements separated by time</a:t>
            </a:r>
          </a:p>
          <a:p>
            <a:pPr lvl="1"/>
            <a:r>
              <a:rPr/>
              <a:t>Length of time interval is critical</a:t>
            </a:r>
          </a:p>
          <a:p>
            <a:pPr lvl="2"/>
            <a:r>
              <a:rPr/>
              <a:t>No carry-over</a:t>
            </a:r>
          </a:p>
          <a:p>
            <a:pPr lvl="2"/>
            <a:r>
              <a:rPr/>
              <a:t>No changes in the true score</a:t>
            </a:r>
          </a:p>
          <a:p>
            <a:pPr lvl="1"/>
            <a:r>
              <a:rPr/>
              <a:t>Useful for composite scores and single values</a:t>
            </a:r>
          </a:p>
          <a:p>
            <a:pPr lvl="1"/>
            <a:r>
              <a:rPr/>
              <a:t>Useful for self-report and researcher evaluation</a:t>
            </a:r>
          </a:p>
          <a:p>
            <a:pPr lvl="1"/>
            <a:r>
              <a:rPr/>
              <a:t>Not possible for some measures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Inter-rater</a:t>
            </a:r>
            <a:r>
              <a:rPr/>
              <a:t> </a:t>
            </a:r>
            <a:r>
              <a:rPr/>
              <a:t>reliability</a:t>
            </a:r>
          </a:p>
        </p:txBody>
      </p:sp>
      <p:sp>
        <p:nvSpPr>
          <p:cNvPr id="3" name="Content Placeholder 2"/>
          <p:cNvSpPr>
            <a:spLocks noGrp="1"/>
          </p:cNvSpPr>
          <p:nvPr>
            <p:ph idx="1"/>
          </p:nvPr>
        </p:nvSpPr>
        <p:spPr/>
        <p:txBody>
          <a:bodyPr/>
          <a:lstStyle/>
          <a:p>
            <a:pPr lvl="1"/>
            <a:r>
              <a:rPr/>
              <a:t>Simplest case</a:t>
            </a:r>
          </a:p>
          <a:p>
            <a:pPr lvl="2"/>
            <a:r>
              <a:rPr/>
              <a:t>Two independent raters</a:t>
            </a:r>
          </a:p>
          <a:p>
            <a:pPr lvl="2"/>
            <a:r>
              <a:rPr/>
              <a:t>Ratings for every patient</a:t>
            </a:r>
          </a:p>
          <a:p>
            <a:pPr lvl="1"/>
            <a:r>
              <a:rPr/>
              <a:t>Analysis</a:t>
            </a:r>
          </a:p>
          <a:p>
            <a:pPr lvl="2"/>
            <a:r>
              <a:rPr/>
              <a:t>Intraclass correlation or Cohen’s Kappa</a:t>
            </a:r>
          </a:p>
          <a:p>
            <a:pPr lvl="1"/>
            <a:r>
              <a:rPr/>
              <a:t>Extensions</a:t>
            </a:r>
          </a:p>
          <a:p>
            <a:pPr lvl="2"/>
            <a:r>
              <a:rPr/>
              <a:t>See Audrey’s webinar</a:t>
            </a:r>
          </a:p>
          <a:p>
            <a:pPr lvl="1"/>
            <a:r>
              <a:rPr/>
              <a:t>Used for researcher evaluations only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nes-measurement.png" id="0" name="Picture 1"/>
          <p:cNvPicPr>
            <a:picLocks noGrp="1" noChangeAspect="1"/>
          </p:cNvPicPr>
          <p:nvPr/>
        </p:nvPicPr>
        <p:blipFill>
          <a:blip r:embed="rId4"/>
          <a:stretch>
            <a:fillRect/>
          </a:stretch>
        </p:blipFill>
        <p:spPr bwMode="auto">
          <a:xfrm>
            <a:off x="4648200" y="2743200"/>
            <a:ext cx="4038600" cy="2247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Measures</a:t>
            </a:r>
            <a:r>
              <a:rPr/>
              <a:t> </a:t>
            </a:r>
            <a:r>
              <a:rPr/>
              <a:t>of</a:t>
            </a:r>
            <a:r>
              <a:rPr/>
              <a:t> </a:t>
            </a:r>
            <a:r>
              <a:rPr/>
              <a:t>internal</a:t>
            </a:r>
            <a:r>
              <a:rPr/>
              <a:t> </a:t>
            </a:r>
            <a:r>
              <a:rPr/>
              <a:t>consistency</a:t>
            </a:r>
          </a:p>
        </p:txBody>
      </p:sp>
      <p:sp>
        <p:nvSpPr>
          <p:cNvPr id="3" name="Content Placeholder 2"/>
          <p:cNvSpPr>
            <a:spLocks noGrp="1"/>
          </p:cNvSpPr>
          <p:nvPr>
            <p:ph idx="1"/>
          </p:nvPr>
        </p:nvSpPr>
        <p:spPr/>
        <p:txBody>
          <a:bodyPr/>
          <a:lstStyle/>
          <a:p>
            <a:pPr lvl="1"/>
            <a:r>
              <a:rPr/>
              <a:t>Cronbach’s alpha</a:t>
            </a:r>
          </a:p>
          <a:p>
            <a:pPr lvl="1"/>
            <a:r>
              <a:rPr/>
              <a:t>Variations on Cronbach’s alpha</a:t>
            </a:r>
          </a:p>
          <a:p>
            <a:pPr lvl="2"/>
            <a:r>
              <a:rPr/>
              <a:t>Split half correlation with Brown-Spearman adjustement</a:t>
            </a:r>
          </a:p>
          <a:p>
            <a:pPr lvl="2"/>
            <a:r>
              <a:rPr/>
              <a:t>Kuder-Richardson 20</a:t>
            </a:r>
          </a:p>
          <a:p>
            <a:pPr lvl="1"/>
            <a:r>
              <a:rPr/>
              <a:t>Only used for composite measurements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Criticisms</a:t>
            </a:r>
            <a:r>
              <a:rPr/>
              <a:t> </a:t>
            </a:r>
            <a:r>
              <a:rPr/>
              <a:t>of</a:t>
            </a:r>
            <a:r>
              <a:rPr/>
              <a:t> </a:t>
            </a:r>
            <a:r>
              <a:rPr/>
              <a:t>Cronbach’s</a:t>
            </a:r>
            <a:r>
              <a:rPr/>
              <a:t> </a:t>
            </a:r>
            <a:r>
              <a:rPr/>
              <a:t>alpha</a:t>
            </a:r>
          </a:p>
        </p:txBody>
      </p:sp>
      <p:sp>
        <p:nvSpPr>
          <p:cNvPr id="3" name="Content Placeholder 2"/>
          <p:cNvSpPr>
            <a:spLocks noGrp="1"/>
          </p:cNvSpPr>
          <p:nvPr>
            <p:ph idx="1"/>
          </p:nvPr>
        </p:nvSpPr>
        <p:spPr/>
        <p:txBody>
          <a:bodyPr/>
          <a:lstStyle/>
          <a:p>
            <a:pPr lvl="1"/>
            <a:r>
              <a:rPr/>
              <a:t>Not a substitute for other methods for assessing reliability</a:t>
            </a:r>
          </a:p>
          <a:p>
            <a:pPr lvl="1"/>
            <a:r>
              <a:rPr/>
              <a:t>Affected by number of components</a:t>
            </a:r>
          </a:p>
          <a:p>
            <a:pPr lvl="1"/>
            <a:r>
              <a:rPr/>
              <a:t>Not a measure of unidimensionality</a:t>
            </a:r>
          </a:p>
          <a:p>
            <a:pPr lvl="1"/>
            <a:r>
              <a:rPr/>
              <a:t>Not useful for scale purification</a:t>
            </a:r>
          </a:p>
          <a:p>
            <a:pPr lvl="1"/>
            <a:r>
              <a:rPr/>
              <a:t>My recommendation</a:t>
            </a:r>
          </a:p>
          <a:p>
            <a:pPr lvl="2"/>
            <a:r>
              <a:rPr/>
              <a:t>Only use it if you are forced to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r>
              <a:rPr/>
              <a:t> </a:t>
            </a:r>
            <a:r>
              <a:rPr/>
              <a:t>-</a:t>
            </a:r>
            <a:r>
              <a:rPr/>
              <a:t> </a:t>
            </a:r>
            <a:r>
              <a:rPr/>
              <a:t>my</a:t>
            </a:r>
            <a:r>
              <a:rPr/>
              <a:t> </a:t>
            </a:r>
            <a:r>
              <a:rPr/>
              <a:t>recommendation</a:t>
            </a:r>
          </a:p>
        </p:txBody>
      </p:sp>
      <p:sp>
        <p:nvSpPr>
          <p:cNvPr id="3" name="Content Placeholder 2"/>
          <p:cNvSpPr>
            <a:spLocks noGrp="1"/>
          </p:cNvSpPr>
          <p:nvPr>
            <p:ph idx="1"/>
          </p:nvPr>
        </p:nvSpPr>
        <p:spPr/>
        <p:txBody>
          <a:bodyPr/>
          <a:lstStyle/>
          <a:p>
            <a:pPr lvl="1"/>
            <a:r>
              <a:rPr/>
              <a:t>Always try to get test-retest or inter-rater reliability</a:t>
            </a:r>
          </a:p>
          <a:p>
            <a:pPr lvl="1"/>
            <a:r>
              <a:rPr/>
              <a:t>Use confirmatory factor analysis for</a:t>
            </a:r>
          </a:p>
          <a:p>
            <a:pPr lvl="2"/>
            <a:r>
              <a:rPr/>
              <a:t>Unidimensionality</a:t>
            </a:r>
          </a:p>
          <a:p>
            <a:pPr lvl="2"/>
            <a:r>
              <a:rPr/>
              <a:t>Scale purification</a:t>
            </a:r>
          </a:p>
          <a:p>
            <a:pPr lvl="1"/>
            <a:r>
              <a:rPr/>
              <a:t>Put it in only if you are forced to</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Reassess reliability if you have</a:t>
            </a:r>
          </a:p>
          <a:p>
            <a:pPr lvl="2"/>
            <a:r>
              <a:rPr/>
              <a:t>Different demographics</a:t>
            </a:r>
          </a:p>
          <a:p>
            <a:pPr lvl="2"/>
            <a:r>
              <a:rPr/>
              <a:t>Different cultural norms</a:t>
            </a:r>
          </a:p>
          <a:p>
            <a:pPr lvl="2"/>
            <a:r>
              <a:rPr/>
              <a:t>Different literacy</a:t>
            </a:r>
          </a:p>
          <a:p>
            <a:pPr lvl="2"/>
            <a:r>
              <a:rPr/>
              <a:t>Different language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Review</a:t>
            </a:r>
            <a:r>
              <a:rPr/>
              <a:t> </a:t>
            </a:r>
            <a:r>
              <a:rPr/>
              <a:t>and</a:t>
            </a:r>
            <a:r>
              <a:rPr/>
              <a:t> </a:t>
            </a:r>
            <a:r>
              <a:rPr/>
              <a:t>stop</a:t>
            </a:r>
            <a:r>
              <a:rPr/>
              <a:t> </a:t>
            </a:r>
            <a:r>
              <a:rPr/>
              <a:t>for</a:t>
            </a:r>
            <a:r>
              <a:rPr/>
              <a:t> </a:t>
            </a:r>
            <a:r>
              <a:rPr/>
              <a:t>questions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What you’ve seen so far</a:t>
            </a:r>
          </a:p>
          <a:p>
            <a:pPr lvl="2"/>
            <a:r>
              <a:rPr/>
              <a:t>Five case studies</a:t>
            </a:r>
          </a:p>
          <a:p>
            <a:pPr lvl="2"/>
            <a:r>
              <a:rPr/>
              <a:t>Three dichotomies of measurement</a:t>
            </a:r>
          </a:p>
          <a:p>
            <a:pPr lvl="2"/>
            <a:r>
              <a:rPr/>
              <a:t>Assessing reliability</a:t>
            </a:r>
          </a:p>
          <a:p>
            <a:pPr lvl="1"/>
            <a:r>
              <a:rPr/>
              <a:t>What is coming next</a:t>
            </a:r>
          </a:p>
          <a:p>
            <a:pPr lvl="2"/>
            <a:r>
              <a:rPr/>
              <a:t>Assessing validity</a:t>
            </a:r>
          </a:p>
          <a:p>
            <a:pPr lvl="2"/>
            <a:r>
              <a:rPr/>
              <a:t>Revisit five case studies</a:t>
            </a:r>
          </a:p>
          <a:p>
            <a:pPr lvl="1"/>
            <a:r>
              <a:rPr/>
              <a:t>Any questions?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for</a:t>
            </a:r>
            <a:r>
              <a:rPr/>
              <a:t> </a:t>
            </a:r>
            <a:r>
              <a:rPr/>
              <a:t>more</a:t>
            </a:r>
            <a:r>
              <a:rPr/>
              <a:t> </a:t>
            </a:r>
            <a:r>
              <a:rPr/>
              <a:t>questions</a:t>
            </a:r>
          </a:p>
        </p:txBody>
      </p:sp>
      <p:sp>
        <p:nvSpPr>
          <p:cNvPr id="3" name="Content Placeholder 2"/>
          <p:cNvSpPr>
            <a:spLocks noGrp="1"/>
          </p:cNvSpPr>
          <p:nvPr>
            <p:ph idx="1"/>
          </p:nvPr>
        </p:nvSpPr>
        <p:spPr/>
        <p:txBody>
          <a:bodyPr/>
          <a:lstStyle/>
          <a:p>
            <a:pPr lvl="1"/>
            <a:r>
              <a:rPr/>
              <a:t>What have you learned so far.</a:t>
            </a:r>
          </a:p>
          <a:p>
            <a:pPr lvl="2"/>
            <a:r>
              <a:rPr/>
              <a:t>Measures of internal consistency</a:t>
            </a:r>
          </a:p>
          <a:p>
            <a:pPr lvl="2"/>
            <a:r>
              <a:rPr/>
              <a:t>Practical advice about reliability</a:t>
            </a:r>
          </a:p>
          <a:p>
            <a:pPr lvl="1"/>
            <a:r>
              <a:rPr/>
              <a:t>What is coming next</a:t>
            </a:r>
          </a:p>
          <a:p>
            <a:pPr lvl="2"/>
            <a:r>
              <a:rPr/>
              <a:t>Measurement validity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Reliability is a pre-requisite for validity</a:t>
            </a:r>
          </a:p>
          <a:p>
            <a:pPr lvl="1"/>
            <a:r>
              <a:rPr/>
              <a:t>Validity is a journey and not a destination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Validity is the degree to which a measure measures that which it was intended to measure</a:t>
            </a:r>
          </a:p>
          <a:p>
            <a:pPr lvl="1"/>
            <a:r>
              <a:rPr/>
              <a:t>Types of validity</a:t>
            </a:r>
          </a:p>
          <a:p>
            <a:pPr lvl="2"/>
            <a:r>
              <a:rPr/>
              <a:t>Face/content validity</a:t>
            </a:r>
          </a:p>
          <a:p>
            <a:pPr lvl="2"/>
            <a:r>
              <a:rPr/>
              <a:t>Response process validity</a:t>
            </a:r>
          </a:p>
          <a:p>
            <a:pPr lvl="2"/>
            <a:r>
              <a:rPr/>
              <a:t>Criterion validity</a:t>
            </a:r>
          </a:p>
          <a:p>
            <a:pPr lvl="2"/>
            <a:r>
              <a:rPr/>
              <a:t>Construct validity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p:nvPr>
        </p:nvSpPr>
        <p:spPr/>
        <p:txBody>
          <a:bodyPr/>
          <a:lstStyle/>
          <a:p>
            <a:pPr lvl="1"/>
            <a:r>
              <a:rPr/>
              <a:t>Only used for composite measures</a:t>
            </a:r>
          </a:p>
          <a:p>
            <a:pPr lvl="1"/>
            <a:r>
              <a:rPr/>
              <a:t>Face validity</a:t>
            </a:r>
          </a:p>
          <a:p>
            <a:pPr lvl="2"/>
            <a:r>
              <a:rPr/>
              <a:t>Opinions from your patients</a:t>
            </a:r>
          </a:p>
          <a:p>
            <a:pPr lvl="2"/>
            <a:r>
              <a:rPr/>
              <a:t>Subjective and unquantifiable</a:t>
            </a:r>
          </a:p>
          <a:p>
            <a:pPr lvl="1"/>
            <a:r>
              <a:rPr/>
              <a:t>Content validity</a:t>
            </a:r>
          </a:p>
          <a:p>
            <a:pPr lvl="2"/>
            <a:r>
              <a:rPr/>
              <a:t>Opinions from experts</a:t>
            </a:r>
          </a:p>
          <a:p>
            <a:pPr lvl="2"/>
            <a:r>
              <a:rPr/>
              <a:t>Also subjective and unquantifiable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p>
        </p:txBody>
      </p:sp>
      <p:pic>
        <p:nvPicPr>
          <p:cNvPr descr="../images/nes-image.jpg" id="0" name="Picture 1"/>
          <p:cNvPicPr>
            <a:picLocks noGrp="1" noChangeAspect="1"/>
          </p:cNvPicPr>
          <p:nvPr/>
        </p:nvPicPr>
        <p:blipFill>
          <a:blip r:embed="rId3"/>
          <a:stretch>
            <a:fillRect/>
          </a:stretch>
        </p:blipFill>
        <p:spPr bwMode="auto">
          <a:xfrm>
            <a:off x="1181100" y="1600200"/>
            <a:ext cx="6781800" cy="45212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 monitor response times</a:t>
            </a:r>
          </a:p>
          <a:p>
            <a:pPr lvl="2"/>
            <a:r>
              <a:rPr/>
              <a:t>Ask questions along the way, encourage them to think aloud</a:t>
            </a:r>
          </a:p>
          <a:p>
            <a:pPr lvl="1"/>
            <a:r>
              <a:rPr/>
              <a:t>Supplement with interview</a:t>
            </a:r>
          </a:p>
          <a:p>
            <a:pPr lvl="1"/>
            <a:r>
              <a:rPr/>
              <a:t>Goal is to identify Confusion, misunderstandings, language issues</a:t>
            </a:r>
          </a:p>
          <a:p>
            <a:pPr lvl="1"/>
            <a:r>
              <a:rPr/>
              <a:t>Used only for composite measures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another</a:t>
            </a:r>
            <a:r>
              <a:rPr/>
              <a:t> </a:t>
            </a:r>
            <a:r>
              <a:rPr/>
              <a:t>break</a:t>
            </a:r>
            <a:r>
              <a:rPr/>
              <a:t> </a:t>
            </a:r>
            <a:r>
              <a:rPr/>
              <a:t>for</a:t>
            </a:r>
            <a:r>
              <a:rPr/>
              <a:t> </a:t>
            </a:r>
            <a:r>
              <a:rPr/>
              <a:t>questions</a:t>
            </a:r>
          </a:p>
        </p:txBody>
      </p:sp>
      <p:sp>
        <p:nvSpPr>
          <p:cNvPr id="3" name="Content Placeholder 2"/>
          <p:cNvSpPr>
            <a:spLocks noGrp="1"/>
          </p:cNvSpPr>
          <p:nvPr>
            <p:ph idx="1"/>
          </p:nvPr>
        </p:nvSpPr>
        <p:spPr/>
        <p:txBody>
          <a:bodyPr/>
          <a:lstStyle/>
          <a:p>
            <a:pPr lvl="1"/>
            <a:r>
              <a:rPr/>
              <a:t>What have you learned</a:t>
            </a:r>
          </a:p>
          <a:p>
            <a:pPr lvl="2"/>
            <a:r>
              <a:rPr/>
              <a:t>General concept of validity</a:t>
            </a:r>
          </a:p>
          <a:p>
            <a:pPr lvl="2"/>
            <a:r>
              <a:rPr/>
              <a:t>Face and content validity</a:t>
            </a:r>
          </a:p>
          <a:p>
            <a:pPr lvl="2"/>
            <a:r>
              <a:rPr/>
              <a:t>Response process evidence</a:t>
            </a:r>
          </a:p>
          <a:p>
            <a:pPr lvl="1"/>
            <a:r>
              <a:rPr/>
              <a:t>What’s coming up</a:t>
            </a:r>
          </a:p>
          <a:p>
            <a:pPr lvl="2"/>
            <a:r>
              <a:rPr/>
              <a:t>Criterion validity</a:t>
            </a:r>
          </a:p>
          <a:p>
            <a:pPr lvl="2"/>
            <a:r>
              <a:rPr/>
              <a:t>Construct validity</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Example: Imaging study confirmed by later biopsy</a:t>
            </a:r>
          </a:p>
          <a:p>
            <a:pPr lvl="1"/>
            <a:r>
              <a:rPr/>
              <a:t>Concurrent evidence</a:t>
            </a:r>
          </a:p>
          <a:p>
            <a:pPr lvl="2"/>
            <a:r>
              <a:rPr/>
              <a:t>Measured at the same time</a:t>
            </a:r>
          </a:p>
          <a:p>
            <a:pPr lvl="2"/>
            <a:r>
              <a:rPr/>
              <a:t>Example: Smoking self report compared to saliva nicotine levels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Construct</a:t>
            </a:r>
            <a:r>
              <a:rPr/>
              <a:t> </a:t>
            </a:r>
            <a:r>
              <a:rPr/>
              <a:t>validity</a:t>
            </a:r>
          </a:p>
        </p:txBody>
      </p:sp>
      <p:sp>
        <p:nvSpPr>
          <p:cNvPr id="3" name="Content Placeholder 2"/>
          <p:cNvSpPr>
            <a:spLocks noGrp="1"/>
          </p:cNvSpPr>
          <p:nvPr>
            <p:ph idx="1"/>
          </p:nvPr>
        </p:nvSpPr>
        <p:spPr/>
        <p:txBody>
          <a:bodyPr/>
          <a:lstStyle/>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Factor</a:t>
            </a:r>
            <a:r>
              <a:rPr/>
              <a:t> </a:t>
            </a:r>
            <a:r>
              <a:rPr/>
              <a:t>analysis</a:t>
            </a:r>
            <a:r>
              <a:rPr/>
              <a:t> </a:t>
            </a:r>
            <a:r>
              <a:rPr/>
              <a:t>as</a:t>
            </a:r>
            <a:r>
              <a:rPr/>
              <a:t> </a:t>
            </a:r>
            <a:r>
              <a:rPr/>
              <a:t>a</a:t>
            </a:r>
            <a:r>
              <a:rPr/>
              <a:t> </a:t>
            </a:r>
            <a:r>
              <a:rPr/>
              <a:t>form</a:t>
            </a:r>
            <a:r>
              <a:rPr/>
              <a:t> </a:t>
            </a:r>
            <a:r>
              <a:rPr/>
              <a:t>of</a:t>
            </a:r>
            <a:r>
              <a:rPr/>
              <a:t> </a:t>
            </a:r>
            <a:r>
              <a:rPr/>
              <a:t>validation</a:t>
            </a:r>
          </a:p>
        </p:txBody>
      </p:sp>
      <p:sp>
        <p:nvSpPr>
          <p:cNvPr id="3" name="Content Placeholder 2"/>
          <p:cNvSpPr>
            <a:spLocks noGrp="1"/>
          </p:cNvSpPr>
          <p:nvPr>
            <p:ph idx="1"/>
          </p:nvPr>
        </p:nvSpPr>
        <p:spPr/>
        <p:txBody>
          <a:bodyPr/>
          <a:lstStyle/>
          <a:p>
            <a:pPr lvl="1"/>
            <a:r>
              <a:rPr/>
              <a:t>Establish unidimensionality</a:t>
            </a:r>
          </a:p>
          <a:p>
            <a:pPr lvl="1"/>
            <a:r>
              <a:rPr/>
              <a:t>Scale purification</a:t>
            </a:r>
          </a:p>
          <a:p>
            <a:pPr lvl="1"/>
            <a:r>
              <a:rPr/>
              <a:t>Exploratory versus confirmatory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magnified.png" id="0" name="Picture 1"/>
          <p:cNvPicPr>
            <a:picLocks noGrp="1" noChangeAspect="1"/>
          </p:cNvPicPr>
          <p:nvPr/>
        </p:nvPicPr>
        <p:blipFill>
          <a:blip r:embed="rId3"/>
          <a:stretch>
            <a:fillRect/>
          </a:stretch>
        </p:blipFill>
        <p:spPr bwMode="auto">
          <a:xfrm>
            <a:off x="457200" y="2921000"/>
            <a:ext cx="8229600" cy="1371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r>
              <a:rPr/>
              <a:t> </a:t>
            </a:r>
            <a:r>
              <a:rPr/>
              <a:t>magnified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sp>
        <p:nvSpPr>
          <p:cNvPr id="3" name="Content Placeholder 2"/>
          <p:cNvSpPr>
            <a:spLocks noGrp="1"/>
          </p:cNvSpPr>
          <p:nvPr>
            <p:ph idx="1"/>
          </p:nvPr>
        </p:nvSpPr>
        <p:spPr/>
        <p:txBody>
          <a:bodyPr/>
          <a:lstStyle/>
          <a:p>
            <a:pPr lvl="1"/>
            <a:r>
              <a:rPr/>
              <a:t>Reliability - What you can’t do</a:t>
            </a:r>
          </a:p>
          <a:p>
            <a:pPr lvl="2"/>
            <a:r>
              <a:rPr/>
              <a:t>Inter-rater reliability</a:t>
            </a:r>
          </a:p>
          <a:p>
            <a:pPr lvl="2"/>
            <a:r>
              <a:rPr/>
              <a:t>Cronbach’s alpha</a:t>
            </a:r>
          </a:p>
          <a:p>
            <a:pPr lvl="1"/>
            <a:r>
              <a:rPr/>
              <a:t>Reliability - What you can do</a:t>
            </a:r>
          </a:p>
          <a:p>
            <a:pPr lvl="2"/>
            <a:r>
              <a:rPr/>
              <a:t>Test-retest reliability</a:t>
            </a:r>
          </a:p>
          <a:p>
            <a:pPr lvl="2"/>
            <a:r>
              <a:rPr/>
              <a:t>KR-20</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sp>
        <p:nvSpPr>
          <p:cNvPr id="3" name="Content Placeholder 2"/>
          <p:cNvSpPr>
            <a:spLocks noGrp="1"/>
          </p:cNvSpPr>
          <p:nvPr>
            <p:ph idx="1"/>
          </p:nvPr>
        </p:nvSpPr>
        <p:spPr/>
        <p:txBody>
          <a:bodyPr/>
          <a:lstStyle/>
          <a:p>
            <a:pPr lvl="1"/>
            <a:r>
              <a:rPr/>
              <a:t>Validity - What you can’t do</a:t>
            </a:r>
          </a:p>
          <a:p>
            <a:pPr lvl="2"/>
            <a:r>
              <a:rPr/>
              <a:t>Criterion validity</a:t>
            </a:r>
          </a:p>
          <a:p>
            <a:pPr lvl="1"/>
            <a:r>
              <a:rPr/>
              <a:t>Validity - What you can do</a:t>
            </a:r>
          </a:p>
          <a:p>
            <a:pPr lvl="2"/>
            <a:r>
              <a:rPr/>
              <a:t>Face/content validity</a:t>
            </a:r>
          </a:p>
          <a:p>
            <a:pPr lvl="2"/>
            <a:r>
              <a:rPr/>
              <a:t>Response process validity</a:t>
            </a:r>
          </a:p>
          <a:p>
            <a:pPr lvl="2"/>
            <a:r>
              <a:rPr/>
              <a:t>Factor analysis</a:t>
            </a:r>
          </a:p>
          <a:p>
            <a:pPr lvl="2"/>
            <a:r>
              <a:rPr/>
              <a:t>Construct validity</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pain-image.jpg" id="0" name="Picture 1"/>
          <p:cNvPicPr>
            <a:picLocks noGrp="1" noChangeAspect="1"/>
          </p:cNvPicPr>
          <p:nvPr/>
        </p:nvPicPr>
        <p:blipFill>
          <a:blip r:embed="rId3"/>
          <a:stretch>
            <a:fillRect/>
          </a:stretch>
        </p:blipFill>
        <p:spPr bwMode="auto">
          <a:xfrm>
            <a:off x="1765300" y="1600200"/>
            <a:ext cx="5626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Pain</a:t>
            </a:r>
            <a:r>
              <a:rPr/>
              <a:t> </a:t>
            </a:r>
            <a:r>
              <a:rPr/>
              <a:t>scale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pain-image.jpg" id="0" name="Picture 1"/>
          <p:cNvPicPr>
            <a:picLocks noGrp="1" noChangeAspect="1"/>
          </p:cNvPicPr>
          <p:nvPr/>
        </p:nvPicPr>
        <p:blipFill>
          <a:blip r:embed="rId3"/>
          <a:stretch>
            <a:fillRect/>
          </a:stretch>
        </p:blipFill>
        <p:spPr bwMode="auto">
          <a:xfrm>
            <a:off x="457200" y="2425700"/>
            <a:ext cx="4038600" cy="2882900"/>
          </a:xfrm>
          <a:prstGeom prst="rect">
            <a:avLst/>
          </a:prstGeom>
          <a:noFill/>
          <a:ln w="9525">
            <a:noFill/>
            <a:headEnd/>
            <a:tailEnd/>
          </a:ln>
        </p:spPr>
      </p:pic>
      <p:pic>
        <p:nvPicPr>
          <p:cNvPr descr="../images/pain-measurement.png" id="0" name="Picture 1"/>
          <p:cNvPicPr>
            <a:picLocks noGrp="1" noChangeAspect="1"/>
          </p:cNvPicPr>
          <p:nvPr/>
        </p:nvPicPr>
        <p:blipFill>
          <a:blip r:embed="rId4"/>
          <a:stretch>
            <a:fillRect/>
          </a:stretch>
        </p:blipFill>
        <p:spPr bwMode="auto">
          <a:xfrm>
            <a:off x="4648200" y="2832100"/>
            <a:ext cx="4038600" cy="20574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sp>
        <p:nvSpPr>
          <p:cNvPr id="3" name="Content Placeholder 2"/>
          <p:cNvSpPr>
            <a:spLocks noGrp="1"/>
          </p:cNvSpPr>
          <p:nvPr>
            <p:ph idx="1"/>
          </p:nvPr>
        </p:nvSpPr>
        <p:spPr/>
        <p:txBody>
          <a:bodyPr/>
          <a:lstStyle/>
          <a:p>
            <a:pPr lvl="1"/>
            <a:r>
              <a:rPr/>
              <a:t>Reliability - What you can’t do</a:t>
            </a:r>
          </a:p>
          <a:p>
            <a:pPr lvl="2"/>
            <a:r>
              <a:rPr/>
              <a:t>Inter-rater reliability</a:t>
            </a:r>
          </a:p>
          <a:p>
            <a:pPr lvl="2"/>
            <a:r>
              <a:rPr/>
              <a:t>Cronbach’s alpha</a:t>
            </a:r>
          </a:p>
          <a:p>
            <a:pPr lvl="2"/>
            <a:r>
              <a:rPr/>
              <a:t>KR-20</a:t>
            </a:r>
          </a:p>
          <a:p>
            <a:pPr lvl="1"/>
            <a:r>
              <a:rPr/>
              <a:t>Reliability - What you can do</a:t>
            </a:r>
          </a:p>
          <a:p>
            <a:pPr lvl="2"/>
            <a:r>
              <a:rPr/>
              <a:t>Test-retest reliability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sp>
        <p:nvSpPr>
          <p:cNvPr id="3" name="Content Placeholder 2"/>
          <p:cNvSpPr>
            <a:spLocks noGrp="1"/>
          </p:cNvSpPr>
          <p:nvPr>
            <p:ph idx="1"/>
          </p:nvPr>
        </p:nvSpPr>
        <p:spPr/>
        <p:txBody>
          <a:bodyPr/>
          <a:lstStyle/>
          <a:p>
            <a:pPr lvl="1"/>
            <a:r>
              <a:rPr/>
              <a:t>Validity - What you can’t do</a:t>
            </a:r>
          </a:p>
          <a:p>
            <a:pPr lvl="2"/>
            <a:r>
              <a:rPr/>
              <a:t>Face/content validity</a:t>
            </a:r>
          </a:p>
          <a:p>
            <a:pPr lvl="2"/>
            <a:r>
              <a:rPr/>
              <a:t>Response process validity</a:t>
            </a:r>
          </a:p>
          <a:p>
            <a:pPr lvl="2"/>
            <a:r>
              <a:rPr/>
              <a:t>Criterion validity</a:t>
            </a:r>
          </a:p>
          <a:p>
            <a:pPr lvl="2"/>
            <a:r>
              <a:rPr/>
              <a:t>Factor analysis</a:t>
            </a:r>
          </a:p>
          <a:p>
            <a:pPr lvl="1"/>
            <a:r>
              <a:rPr/>
              <a:t>Validity - What you can do</a:t>
            </a:r>
          </a:p>
          <a:p>
            <a:pPr lvl="2"/>
            <a:r>
              <a:rPr/>
              <a:t>Construct validity</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apgar-image.jp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Apgar</a:t>
            </a:r>
            <a:r>
              <a:rPr/>
              <a:t> </a:t>
            </a:r>
            <a:r>
              <a:rPr/>
              <a:t>score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sp>
        <p:nvSpPr>
          <p:cNvPr id="3" name="Content Placeholder 2"/>
          <p:cNvSpPr>
            <a:spLocks noGrp="1"/>
          </p:cNvSpPr>
          <p:nvPr>
            <p:ph idx="1"/>
          </p:nvPr>
        </p:nvSpPr>
        <p:spPr/>
        <p:txBody>
          <a:bodyPr/>
          <a:lstStyle/>
          <a:p>
            <a:pPr lvl="1"/>
            <a:r>
              <a:rPr/>
              <a:t>Reliability - What you can’t do</a:t>
            </a:r>
          </a:p>
          <a:p>
            <a:pPr lvl="2"/>
            <a:r>
              <a:rPr/>
              <a:t>Test-retest reliability</a:t>
            </a:r>
          </a:p>
          <a:p>
            <a:pPr lvl="2"/>
            <a:r>
              <a:rPr/>
              <a:t>KR-20</a:t>
            </a:r>
          </a:p>
          <a:p>
            <a:pPr lvl="1"/>
            <a:r>
              <a:rPr/>
              <a:t>Reliability - What you can do</a:t>
            </a:r>
          </a:p>
          <a:p>
            <a:pPr lvl="2"/>
            <a:r>
              <a:rPr/>
              <a:t>Inter-rater reliability</a:t>
            </a:r>
          </a:p>
          <a:p>
            <a:pPr lvl="2"/>
            <a:r>
              <a:rPr/>
              <a:t>Cronbach’s alpha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sp>
        <p:nvSpPr>
          <p:cNvPr id="3" name="Content Placeholder 2"/>
          <p:cNvSpPr>
            <a:spLocks noGrp="1"/>
          </p:cNvSpPr>
          <p:nvPr>
            <p:ph idx="1"/>
          </p:nvPr>
        </p:nvSpPr>
        <p:spPr/>
        <p:txBody>
          <a:bodyPr/>
          <a:lstStyle/>
          <a:p>
            <a:pPr lvl="1"/>
            <a:r>
              <a:rPr/>
              <a:t>Validity - What you can’t do</a:t>
            </a:r>
          </a:p>
          <a:p>
            <a:pPr lvl="2"/>
            <a:r>
              <a:rPr/>
              <a:t>Construct validity</a:t>
            </a:r>
          </a:p>
          <a:p>
            <a:pPr lvl="1"/>
            <a:r>
              <a:rPr/>
              <a:t>Validity - What you can do</a:t>
            </a:r>
          </a:p>
          <a:p>
            <a:pPr lvl="2"/>
            <a:r>
              <a:rPr/>
              <a:t>Face/content validity</a:t>
            </a:r>
          </a:p>
          <a:p>
            <a:pPr lvl="2"/>
            <a:r>
              <a:rPr/>
              <a:t>Response process validity</a:t>
            </a:r>
          </a:p>
          <a:p>
            <a:pPr lvl="2"/>
            <a:r>
              <a:rPr/>
              <a:t>Criterion validity</a:t>
            </a:r>
          </a:p>
          <a:p>
            <a:pPr lvl="2"/>
            <a:r>
              <a:rPr/>
              <a:t>Factor analysis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magnified.png" id="0" name="Picture 1"/>
          <p:cNvPicPr>
            <a:picLocks noGrp="1" noChangeAspect="1"/>
          </p:cNvPicPr>
          <p:nvPr/>
        </p:nvPicPr>
        <p:blipFill>
          <a:blip r:embed="rId3"/>
          <a:stretch>
            <a:fillRect/>
          </a:stretch>
        </p:blipFill>
        <p:spPr bwMode="auto">
          <a:xfrm>
            <a:off x="457200" y="2120900"/>
            <a:ext cx="8229600" cy="2984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Lai</a:t>
            </a:r>
            <a:r>
              <a:rPr/>
              <a:t> </a:t>
            </a:r>
            <a:r>
              <a:rPr/>
              <a:t>et</a:t>
            </a:r>
            <a:r>
              <a:rPr/>
              <a:t> </a:t>
            </a:r>
            <a:r>
              <a:rPr/>
              <a:t>al</a:t>
            </a:r>
            <a:r>
              <a:rPr/>
              <a:t> </a:t>
            </a:r>
            <a:r>
              <a:rPr/>
              <a:t>article</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sp>
        <p:nvSpPr>
          <p:cNvPr id="3" name="Content Placeholder 2"/>
          <p:cNvSpPr>
            <a:spLocks noGrp="1"/>
          </p:cNvSpPr>
          <p:nvPr>
            <p:ph idx="1"/>
          </p:nvPr>
        </p:nvSpPr>
        <p:spPr/>
        <p:txBody>
          <a:bodyPr/>
          <a:lstStyle/>
          <a:p>
            <a:pPr lvl="1"/>
            <a:r>
              <a:rPr/>
              <a:t>Reliability - What you can’t do</a:t>
            </a:r>
          </a:p>
          <a:p>
            <a:pPr lvl="2"/>
            <a:r>
              <a:rPr/>
              <a:t>Test-retest reliability</a:t>
            </a:r>
          </a:p>
          <a:p>
            <a:pPr lvl="2"/>
            <a:r>
              <a:rPr/>
              <a:t>Cronbach’s alpha</a:t>
            </a:r>
          </a:p>
          <a:p>
            <a:pPr lvl="2"/>
            <a:r>
              <a:rPr/>
              <a:t>KR-20</a:t>
            </a:r>
          </a:p>
          <a:p>
            <a:pPr lvl="1"/>
            <a:r>
              <a:rPr/>
              <a:t>Reliability - What you can do</a:t>
            </a:r>
          </a:p>
          <a:p>
            <a:pPr lvl="2"/>
            <a:r>
              <a:rPr/>
              <a:t>Inter-rater reliability</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sp>
        <p:nvSpPr>
          <p:cNvPr id="3" name="Content Placeholder 2"/>
          <p:cNvSpPr>
            <a:spLocks noGrp="1"/>
          </p:cNvSpPr>
          <p:nvPr>
            <p:ph idx="1"/>
          </p:nvPr>
        </p:nvSpPr>
        <p:spPr/>
        <p:txBody>
          <a:bodyPr/>
          <a:lstStyle/>
          <a:p>
            <a:pPr lvl="1"/>
            <a:r>
              <a:rPr/>
              <a:t>Validity - What you can’t do</a:t>
            </a:r>
          </a:p>
          <a:p>
            <a:pPr lvl="2"/>
            <a:r>
              <a:rPr/>
              <a:t>Face/content validity</a:t>
            </a:r>
          </a:p>
          <a:p>
            <a:pPr lvl="2"/>
            <a:r>
              <a:rPr/>
              <a:t>Response process validity</a:t>
            </a:r>
          </a:p>
          <a:p>
            <a:pPr lvl="2"/>
            <a:r>
              <a:rPr/>
              <a:t>Factor analysis</a:t>
            </a:r>
          </a:p>
          <a:p>
            <a:pPr lvl="2"/>
            <a:r>
              <a:rPr/>
              <a:t>Criterion validity</a:t>
            </a:r>
          </a:p>
          <a:p>
            <a:pPr lvl="1"/>
            <a:r>
              <a:rPr/>
              <a:t>Validity - What you can do</a:t>
            </a:r>
          </a:p>
          <a:p>
            <a:pPr lvl="2"/>
            <a:r>
              <a:rPr/>
              <a:t>Construct validity</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Different measurements require different approaches</a:t>
            </a:r>
          </a:p>
          <a:p>
            <a:pPr lvl="2"/>
            <a:r>
              <a:rPr/>
              <a:t>Self report versus researcher evaluation</a:t>
            </a:r>
          </a:p>
          <a:p>
            <a:pPr lvl="2"/>
            <a:r>
              <a:rPr/>
              <a:t>Composite scores versus single items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apgar-image.jpg" id="0" name="Picture 1"/>
          <p:cNvPicPr>
            <a:picLocks noGrp="1" noChangeAspect="1"/>
          </p:cNvPicPr>
          <p:nvPr/>
        </p:nvPicPr>
        <p:blipFill>
          <a:blip r:embed="rId3"/>
          <a:stretch>
            <a:fillRect/>
          </a:stretch>
        </p:blipFill>
        <p:spPr bwMode="auto">
          <a:xfrm>
            <a:off x="457200" y="2489200"/>
            <a:ext cx="4038600" cy="2755900"/>
          </a:xfrm>
          <a:prstGeom prst="rect">
            <a:avLst/>
          </a:prstGeom>
          <a:noFill/>
          <a:ln w="9525">
            <a:noFill/>
            <a:headEnd/>
            <a:tailEnd/>
          </a:ln>
        </p:spPr>
      </p:pic>
      <p:pic>
        <p:nvPicPr>
          <p:cNvPr descr="../images/apgar-measurement.jpg" id="0" name="Picture 1"/>
          <p:cNvPicPr>
            <a:picLocks noGrp="1" noChangeAspect="1"/>
          </p:cNvPicPr>
          <p:nvPr/>
        </p:nvPicPr>
        <p:blipFill>
          <a:blip r:embed="rId4"/>
          <a:stretch>
            <a:fillRect/>
          </a:stretch>
        </p:blipFill>
        <p:spPr bwMode="auto">
          <a:xfrm>
            <a:off x="4648200" y="1841500"/>
            <a:ext cx="4038600" cy="40386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bbps-measurement.png" id="0" name="Picture 1"/>
          <p:cNvPicPr>
            <a:picLocks noGrp="1" noChangeAspect="1"/>
          </p:cNvPicPr>
          <p:nvPr/>
        </p:nvPicPr>
        <p:blipFill>
          <a:blip r:embed="rId4"/>
          <a:stretch>
            <a:fillRect/>
          </a:stretch>
        </p:blipFill>
        <p:spPr bwMode="auto">
          <a:xfrm>
            <a:off x="5016500" y="1600200"/>
            <a:ext cx="32893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magnified.png" id="0" name="Picture 1"/>
          <p:cNvPicPr>
            <a:picLocks noGrp="1" noChangeAspect="1"/>
          </p:cNvPicPr>
          <p:nvPr/>
        </p:nvPicPr>
        <p:blipFill>
          <a:blip r:embed="rId3"/>
          <a:stretch>
            <a:fillRect/>
          </a:stretch>
        </p:blipFill>
        <p:spPr bwMode="auto">
          <a:xfrm>
            <a:off x="457200" y="2120900"/>
            <a:ext cx="8229600" cy="2984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Lai</a:t>
            </a:r>
            <a:r>
              <a:rPr/>
              <a:t> </a:t>
            </a:r>
            <a:r>
              <a:rPr/>
              <a:t>et</a:t>
            </a:r>
            <a:r>
              <a:rPr/>
              <a:t> </a:t>
            </a:r>
            <a:r>
              <a:rPr/>
              <a:t>al</a:t>
            </a:r>
            <a:r>
              <a:rPr/>
              <a:t> </a:t>
            </a:r>
            <a:r>
              <a:rPr/>
              <a:t>article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#5</a:t>
            </a:r>
            <a:r>
              <a:rPr/>
              <a:t> </a:t>
            </a:r>
            <a:r>
              <a:rPr/>
              <a:t>-</a:t>
            </a:r>
            <a:r>
              <a:rPr/>
              <a:t> </a:t>
            </a:r>
            <a:r>
              <a:rPr/>
              <a:t>Disgust</a:t>
            </a:r>
            <a:r>
              <a:rPr/>
              <a:t> </a:t>
            </a:r>
            <a:r>
              <a:rPr/>
              <a:t>Scale</a:t>
            </a:r>
            <a:r>
              <a:rPr/>
              <a:t> </a:t>
            </a:r>
            <a:r>
              <a:rPr/>
              <a:t>Revised</a:t>
            </a:r>
          </a:p>
        </p:txBody>
      </p:sp>
      <p:pic>
        <p:nvPicPr>
          <p:cNvPr descr="../images/disgust-image.jpg" id="0" name="Picture 1"/>
          <p:cNvPicPr>
            <a:picLocks noGrp="1" noChangeAspect="1"/>
          </p:cNvPicPr>
          <p:nvPr/>
        </p:nvPicPr>
        <p:blipFill>
          <a:blip r:embed="rId3"/>
          <a:stretch>
            <a:fillRect/>
          </a:stretch>
        </p:blipFill>
        <p:spPr bwMode="auto">
          <a:xfrm>
            <a:off x="889000" y="1600200"/>
            <a:ext cx="3162300" cy="4521200"/>
          </a:xfrm>
          <a:prstGeom prst="rect">
            <a:avLst/>
          </a:prstGeom>
          <a:noFill/>
          <a:ln w="9525">
            <a:noFill/>
            <a:headEnd/>
            <a:tailEnd/>
          </a:ln>
        </p:spPr>
      </p:pic>
      <p:pic>
        <p:nvPicPr>
          <p:cNvPr descr="../images/disgust-measurement.png" id="0" name="Picture 1"/>
          <p:cNvPicPr>
            <a:picLocks noGrp="1" noChangeAspect="1"/>
          </p:cNvPicPr>
          <p:nvPr/>
        </p:nvPicPr>
        <p:blipFill>
          <a:blip r:embed="rId4"/>
          <a:stretch>
            <a:fillRect/>
          </a:stretch>
        </p:blipFill>
        <p:spPr bwMode="auto">
          <a:xfrm>
            <a:off x="5016500" y="1600200"/>
            <a:ext cx="32893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advice for establishing reliability and validity</dc:title>
  <dc:creator>Steve Simon</dc:creator>
  <cp:keywords/>
  <dcterms:created xsi:type="dcterms:W3CDTF">2019-11-19T23:14:00Z</dcterms:created>
  <dcterms:modified xsi:type="dcterms:W3CDTF">2019-11-19T23:14:00Z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