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is more than a little inconsistency in how distributions like the exponential and Weibull distributions are presented. I may have made some mistakes in how I presented the results from a Weibull regression model. This presentation is an attempt to fix things 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Weibull density and survival function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p>
                          <m:e>
                            <m:r>
                              <m:t>t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  <a:r>
                  <a:rPr/>
                  <a:t>;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r>
                              <m:t>θ</m:t>
                            </m:r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In most setting, k called the shape parameter and theta is called the scale parameter.</a:t>
                </a:r>
              </a:p>
              <a:p>
                <a:pPr lvl="0" marL="0" indent="0">
                  <a:buNone/>
                </a:pPr>
                <a:r>
                  <a:rPr/>
                  <a:t>If k &gt; 1, the Weibull distribution has an increasing hazard rate. If k &lt; 1, the Weibull distribution has a decreasing hazard rate.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  <p:pic>
        <p:nvPicPr>
          <p:cNvPr descr="correction_files/figure-pptx/in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  <p:pic>
        <p:nvPicPr>
          <p:cNvPr descr="correction_files/figure-pptx/de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../images/weibull_wikiped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accelerated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Although I did not present the Weibull accelerated time model directly, you can infer that it replaces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would give you a survival function of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sup>
                            </m:sSup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A minor correction</dc:title>
  <dc:creator>Steve Simon</dc:creator>
  <cp:keywords/>
  <dcterms:created xsi:type="dcterms:W3CDTF">2018-10-23T20:41:10Z</dcterms:created>
  <dcterms:modified xsi:type="dcterms:W3CDTF">2018-10-23T20:41:10Z</dcterms:modified>
</cp:coreProperties>
</file>