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Supplemental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l</m:t>
                        </m:r>
                        <m:r>
                          <m:t>o</m:t>
                        </m:r>
                        <m:r>
                          <m:t>g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bar>
                              <m:barPr>
                                <m:pos m:val="top"/>
                              </m:barPr>
                              <m:e>
                                <m:r>
                                  <m:t>t</m:t>
                                </m:r>
                              </m:e>
                            </m:bar>
                          </m:e>
                        </m:d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m:t>(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bar>
                              <m:barPr>
                                <m:pos m:val="top"/>
                              </m:barPr>
                              <m:e>
                                <m:r>
                                  <m:t>t</m:t>
                                </m:r>
                              </m:e>
                            </m:bar>
                          </m:den>
                        </m:f>
                      </m:e>
                    </m:d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standard error of the maximum likelihood estimate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I</m:t>
                            </m:r>
                            <m:r>
                              <m:t>(</m:t>
                            </m:r>
                            <m:groupChr>
                              <m:groupChrPr>
                                <m:chr m:val="̂"/>
                                <m:pos m:val="top"/>
                                <m:vertJc m:val="bot"/>
                              </m:groupChrP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groupChr>
                            <m:r>
                              <m:t>)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marL="0" indent="0">
                  <a:buNone/>
                </a:pPr>
                <a:r>
                  <a:rPr/>
                  <a:t>which is simply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calculations</a:t>
            </a:r>
          </a:p>
        </p:txBody>
      </p:sp>
      <p:pic>
        <p:nvPicPr>
          <p:cNvPr descr="supplement5a_files/figure-pptx/null-calcula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Now let’s fit a model with gender as an independent variable. The survival curve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males and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females.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density functions for males and females are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for any parametric regression model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  <m:r>
                      <m:t>S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this particular model, partition the observations into four sets: female censored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), female deaths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), male censored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), and male deaths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), with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observations in each group.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Then the likelihood becomes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t>(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(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t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m:t>F</m:t>
                                </m:r>
                              </m:sub>
                            </m:sSub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(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)</m:t>
                            </m:r>
                            <m:sSub>
                              <m:e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t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Take the log of both sides to get a log likelihood.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0</m:t>
                    </m:r>
                    <m:r>
                      <m:t>,</m:t>
                    </m:r>
                    <m:r>
                      <m:t>β</m:t>
                    </m:r>
                    <m:r>
                      <m:t>1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find the maximum, take the two partial derivates and set them equal to zero.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∂</m:t>
                        </m:r>
                        <m:r>
                          <m:t>l</m:t>
                        </m:r>
                      </m:num>
                      <m:den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∂</m:t>
                        </m:r>
                        <m:r>
                          <m:t>l</m:t>
                        </m:r>
                      </m:num>
                      <m:den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−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  <m: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Supplemental</a:t>
            </a:r>
            <a:r>
              <a:rPr/>
              <a:t> </a:t>
            </a:r>
            <a:r>
              <a:rPr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provides some interesting supplemental material for the module 5 lecture.</a:t>
            </a:r>
          </a:p>
          <a:p>
            <a:pPr lvl="0" marL="0" indent="0">
              <a:buNone/>
            </a:pPr>
            <a:r>
              <a:rPr/>
              <a:t>Here’s a quick review of the likelihood ratio test, as it applies to the exponential accelerated time model.</a:t>
            </a:r>
          </a:p>
          <a:p>
            <a:pPr lvl="0" marL="0" indent="0">
              <a:buNone/>
            </a:pPr>
            <a:r>
              <a:rPr/>
              <a:t>First, let’s fit a null model.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solution to these two equations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r>
                              <m:t>β</m:t>
                            </m:r>
                          </m:e>
                        </m:groupChr>
                      </m:e>
                      <m:sub>
                        <m:r>
                          <m:t>0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r>
                              <m:t>β</m:t>
                            </m:r>
                          </m:e>
                        </m:groupCh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term   estimate std.error statistic
## 1  (Intercept)  2.3175792 0.1889822 12.263476
## 2 genderFemale -0.6016208 0.2814117 -2.137867
##        p.value  conf.low   conf.high
## 1 1.422631e-34  1.947181  2.68797756
## 2 3.252753e-02 -1.153178 -0.05006402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yourself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m0 = 37, m1 = 28, f0 = 12, f1 = 23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= 4.37,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= 3.66,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can calculate the likelihoods yourself.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β</m:t>
                    </m:r>
                    <m:sSup>
                      <m:e>
                        <m:r>
                          <m:t>)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  <m:r>
                      <m:t>S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β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surface</a:t>
            </a:r>
          </a:p>
        </p:txBody>
      </p:sp>
      <p:pic>
        <p:nvPicPr>
          <p:cNvPr descr="supplement5a_files/figure-pptx/surfac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</p:txBody>
      </p:sp>
      <p:pic>
        <p:nvPicPr>
          <p:cNvPr descr="supplement5a_files/figure-pptx/contou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intercept in the null model is 2.09. That implies an overall hazard function of exp(2.09) = 8.08. There are 51 deaths and 49 censored observations. The average time of all patients (ignoring censoring) is 4.122.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do you arrive at this mathematically. For the null model, the density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the survival curve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for any parametric regression model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  <m:r>
                      <m:t>S</m:t>
                    </m:r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Note that for deaths, you use the density, but for censored observations, you use the survival function, which can be thought of as the “average” density from time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infinity.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reprensent the number of censored observations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the number of deaths. Then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represents the product across all deaths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represents the product across all censored observations. This simplifies to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)</m:t>
                        </m:r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log likelihood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To find the maximum, take the derivative and set it equal to zero.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∂</m:t>
                        </m:r>
                        <m:r>
                          <m:t>l</m:t>
                        </m:r>
                      </m:num>
                      <m:den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  <m:r>
                      <m:t>=</m:t>
                    </m:r>
                    <m:r>
                      <m:t>−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+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  <m: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groupChr>
                      </m:sup>
                    </m:sSup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groupChr>
                          <m:groupChrPr>
                            <m:chr m:val="̂"/>
                            <m:pos m:val="top"/>
                            <m:vertJc m:val="bot"/>
                          </m:groupChrP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groupChr>
                      </m:sup>
                    </m:s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den>
                    </m:f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bar>
                          <m:barPr>
                            <m:pos m:val="top"/>
                          </m:barPr>
                          <m:e>
                            <m:r>
                              <m:t>t</m:t>
                            </m:r>
                          </m:e>
                        </m:bar>
                      </m:e>
                    </m:d>
                  </m:oMath>
                </a14:m>
              </a:p>
              <a:p>
                <a:pPr lvl="0" marL="0" indent="0">
                  <a:buNone/>
                </a:pPr>
                <a:r>
                  <a:rPr/>
                  <a:t>For the WHAS100 data set, the estimate of </a:t>
                </a: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</m:oMath>
                </a14:m>
                <a:r>
                  <a:rPr/>
                  <a:t> is</a:t>
                </a:r>
              </a:p>
              <a:p>
                <a:pPr lvl="0" marL="0" indent="0">
                  <a:buNone/>
                </a:pPr>
                <a:r>
                  <a:rPr/>
                  <a:t>log(((49+51) / 51) 4.122) = 2.09.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second derivative of the log likelihood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∂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t>l</m:t>
                        </m:r>
                      </m:num>
                      <m:den>
                        <m:r>
                          <m:t>(</m:t>
                        </m:r>
                        <m:r>
                          <m:t>∂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  <m:r>
                      <m:t>=</m:t>
                    </m:r>
                    <m:r>
                      <m:t>−</m:t>
                    </m:r>
                    <m:r>
                      <m:t>(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If you compute this negative of this second derivative at the maximum likelihood estimate, </a:t>
                </a: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</m:groupChr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groupChr>
                  </m:oMath>
                </a14:m>
                <a:r>
                  <a:rPr/>
                  <a:t>, you get the information matrix.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models, Supplemental information</dc:title>
  <dc:creator>Steve Simon</dc:creator>
  <cp:keywords/>
  <dcterms:created xsi:type="dcterms:W3CDTF">2018-10-22T14:31:29Z</dcterms:created>
  <dcterms:modified xsi:type="dcterms:W3CDTF">2018-10-22T14:31:29Z</dcterms:modified>
</cp:coreProperties>
</file>