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fit</a:t>
            </a:r>
          </a:p>
        </p:txBody>
      </p:sp>
      <p:pic>
        <p:nvPicPr>
          <p:cNvPr descr="../images/weibull_table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graph clearly shows a rapid decline early (relative to an exponential fit) and a slower decline later. This is a decreasing hazard rate, which should be consistent with k &lt; 1.</a:t>
            </a:r>
          </a:p>
          <a:p>
            <a:pPr lvl="0" marL="0" indent="0">
              <a:buNone/>
            </a:pPr>
            <a:r>
              <a:rPr/>
              <a:t>The table, however, shows a value of “k” much larger than 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../images/weibull_graph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rate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fit</a:t>
            </a:r>
          </a:p>
        </p:txBody>
      </p:sp>
      <p:pic>
        <p:nvPicPr>
          <p:cNvPr descr="../images/weibull_table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survival curve in SAS implies the same pattern associated with a decreasing hazard rate.</a:t>
            </a:r>
          </a:p>
          <a:p>
            <a:pPr lvl="0" marL="0" indent="0">
              <a:buNone/>
            </a:pPr>
            <a:r>
              <a:rPr/>
              <a:t>The table in SAS shows scale of 1.3655, which is the same as R. SAS introduces two new estimates to further confuse things.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scale parameter in a Weibull accelerated time model is not k, it is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=1/k.</a:t>
                </a:r>
              </a:p>
              <a:p>
                <a:pPr lvl="0" marL="0" indent="0">
                  <a:buNone/>
                </a:pPr>
                <a:r>
                  <a:rPr/>
                  <a:t>This allows an alternate formulation of the Weibull accelerated time model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n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X</m:t>
                    </m:r>
                    <m:r>
                      <m:t>+</m:t>
                    </m:r>
                    <m:r>
                      <m:t>σ</m:t>
                    </m:r>
                    <m:r>
                      <m:t>ϵ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has a log-Weibull distribution (aka an extreme value distribution, a Gumbel distribution).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code?</a:t>
            </a:r>
          </a:p>
        </p:txBody>
      </p:sp>
      <p:pic>
        <p:nvPicPr>
          <p:cNvPr descr="../images/annotated_weibull_table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you use the “traditional” form of the Weibull distribution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r>
                          <m:t>t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r>
                          <m:t>)</m:t>
                        </m:r>
                      </m:e>
                      <m:sup>
                        <m:r>
                          <m:t>k</m:t>
                        </m:r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p>
                          <m:e>
                            <m:r>
                              <m:t>t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r>
                              <m:t>θ</m:t>
                            </m:r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then SAS is telling you that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r>
                      <m:t>=</m:t>
                    </m:r>
                    <m:r>
                      <m:t>9.6566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0.7323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a lot of different ways to parameterize the Weibull regression model.</a:t>
            </a:r>
          </a:p>
          <a:p>
            <a:pPr lvl="0" marL="0" indent="0">
              <a:buNone/>
            </a:pPr>
            <a:r>
              <a:rPr/>
              <a:t>My mistake was not to RTFM. See pages 80-81 in Paul Allison’s book or section 8.3 of Hosmer, Lemeshow, and May for more details.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is more than a little inconsistency in how distributions like the exponential and Weibull distributions are presented. I may have made some mistakes in how I presented the results from a Weibull regression model. This presentation is an attempt to fix things up.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Weibull density and survival function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r>
                          <m:t>t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r>
                          <m:t>)</m:t>
                        </m:r>
                      </m:e>
                      <m:sup>
                        <m:r>
                          <m:t>k</m:t>
                        </m:r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p>
                          <m:e>
                            <m:r>
                              <m:t>t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r>
                              <m:t>θ</m:t>
                            </m:r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In most settings, k called the shape parameter and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called the scale parameter. In an accelerated time model, the term “scale parameter” is used differently, and I was careless in how I described this change.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../images/weibull_wikipedi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 &gt; 1, increasing hazard rate.</a:t>
            </a:r>
          </a:p>
          <a:p>
            <a:pPr lvl="1"/>
            <a:r>
              <a:rPr/>
              <a:t>k &lt; 1, decreasing hazard rate.</a:t>
            </a:r>
          </a:p>
          <a:p>
            <a:pPr lvl="1"/>
            <a:r>
              <a:rPr/>
              <a:t>k = 1, constant hazard rate (exponential distribution)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k=2</a:t>
            </a:r>
          </a:p>
        </p:txBody>
      </p:sp>
      <p:pic>
        <p:nvPicPr>
          <p:cNvPr descr="correction_files/figure-pptx/increasing-haz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k=0.5</a:t>
            </a:r>
          </a:p>
        </p:txBody>
      </p:sp>
      <p:pic>
        <p:nvPicPr>
          <p:cNvPr descr="correction_files/figure-pptx/decreasing-haz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accelerated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Although I did not present the Weibull accelerated time model directly, you can infer that it replaces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with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X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which would give you a survival function of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X</m:t>
                                </m:r>
                              </m:sup>
                            </m:sSup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../images/weibull_graph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rate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models, A minor correction</dc:title>
  <dc:creator>Steve Simon</dc:creator>
  <cp:keywords/>
  <dcterms:created xsi:type="dcterms:W3CDTF">2018-10-29T14:41:26Z</dcterms:created>
  <dcterms:modified xsi:type="dcterms:W3CDTF">2018-10-29T14:41:26Z</dcterms:modified>
</cp:coreProperties>
</file>