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0" d="100"/>
          <a:sy n="100" d="100"/>
        </p:scale>
        <p:origin x="90" y="2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09801"/>
            <a:ext cx="7772400" cy="1470025"/>
          </a:xfrm>
        </p:spPr>
        <p:txBody>
          <a:bodyPr>
            <a:normAutofit/>
          </a:bodyPr>
          <a:lstStyle>
            <a:lvl1pPr>
              <a:defRPr sz="2800" b="1" baseline="0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29400" y="5257800"/>
            <a:ext cx="1828800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tx1"/>
                </a:solidFill>
              </a:rPr>
              <a:t>Steve Simon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" t="26072" r="71833" b="28687"/>
          <a:stretch/>
        </p:blipFill>
        <p:spPr>
          <a:xfrm>
            <a:off x="4200700" y="1600201"/>
            <a:ext cx="742603" cy="7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7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6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8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6611"/>
            <a:ext cx="8534400" cy="4876800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8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634256"/>
            <a:ext cx="426363" cy="45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7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9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1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Parametric models, A minor correction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Steve Simon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 table of Weibull fit</a:t>
            </a:r>
          </a:p>
        </p:txBody>
      </p:sp>
      <p:pic>
        <p:nvPicPr>
          <p:cNvPr id="3" name="Picture 1" descr="../images/weibull_table_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Table of Weibull model fit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graph and table don’t seem to agree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graph clearly shows a rapid decline early (relative to an exponential fit) and a slower decline later. This is a decreasing hazard rate, which should be consistent with k &lt; 1.</a:t>
            </a:r>
          </a:p>
          <a:p>
            <a:pPr marL="0" lvl="0" indent="0">
              <a:buNone/>
            </a:pPr>
            <a:r>
              <a:rPr/>
              <a:t>The table, however, shows a value of “k” much larger than 1.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SAS graph of Weibull survival</a:t>
            </a:r>
          </a:p>
        </p:txBody>
      </p:sp>
      <p:pic>
        <p:nvPicPr>
          <p:cNvPr id="3" name="Picture 1" descr="../images/weibull_graph_sa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600200"/>
            <a:ext cx="538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Graph of survival curves showing a decreasing hazard rate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SAS table of Weibull fit</a:t>
            </a:r>
          </a:p>
        </p:txBody>
      </p:sp>
      <p:pic>
        <p:nvPicPr>
          <p:cNvPr id="3" name="Picture 1" descr="../images/weibull_table_sa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Table of Weibull model fit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SAS is consistent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survival curve in SAS implies the same pattern associated with a decreasing hazard rate.</a:t>
            </a:r>
          </a:p>
          <a:p>
            <a:pPr marL="0" lvl="0" indent="0">
              <a:buNone/>
            </a:pPr>
            <a:r>
              <a:rPr/>
              <a:t>The table in SAS shows scale of 1.3655, which is the same as R. SAS introduces two new estimates to further confuse things.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correct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scale parameter in a Weibull accelerated time model is not k, it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𝜎</m:t>
                </m:r>
              </m:oMath>
            </a14:m>
            <a:r>
              <a:rPr/>
              <a:t>=1/k.</a:t>
            </a:r>
          </a:p>
          <a:p>
            <a:pPr marL="0" lvl="0" indent="0">
              <a:buNone/>
            </a:pPr>
            <a:r>
              <a:rPr/>
              <a:t>This allows an alternate formulation of the Weibull accelerated time model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𝑙𝑛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𝑇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𝑋</m:t>
                  </m:r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𝜎𝜖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𝜖</m:t>
                </m:r>
              </m:oMath>
            </a14:m>
            <a:r>
              <a:rPr/>
              <a:t> has a log-Weibull distribution (aka an extreme value distribution, a Gumbel distribution).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What are those two extra values in the SAS code?</a:t>
            </a:r>
          </a:p>
        </p:txBody>
      </p:sp>
      <p:pic>
        <p:nvPicPr>
          <p:cNvPr id="3" name="Picture 1" descr="../images/annotated_weibull_table_sa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Annotated table of Weibull model fit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two extra SAS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If you use the “traditional” form of the Weibull distribution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𝑡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𝑘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den>
                  </m:f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𝑡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𝑘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−(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then SAS is telling you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=9.6566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𝑘</m:t>
                  </m:r>
                  <m:r>
                    <a:rPr>
                      <a:latin typeface="Cambria Math" panose="02040503050406030204" pitchFamily="18" charset="0"/>
                    </a:rPr>
                    <m:t>=0.7323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There are a lot of different ways to parameterize the Weibull regression model.</a:t>
            </a:r>
          </a:p>
          <a:p>
            <a:pPr marL="0" lvl="0" indent="0">
              <a:buNone/>
            </a:pPr>
            <a:r>
              <a:rPr/>
              <a:t>My mistake was not to RTFM. See pages 80-81 in Paul Allison’s book or section 8.3 of Hosmer, Lemeshow, and May for more details.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There is more than a little inconsistency in how distributions like the exponential and Weibull distributions are presented. I may have made some mistakes in how I presented the results from a Weibull regression model. This presentation is an attempt to fix things 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How I presented the Weibull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Weibull density and survival function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𝑡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𝑘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den>
                  </m:f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𝑡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𝑘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−(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In most settings, k called the shape parameter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rPr/>
              <a:t> is called the scale parameter. In an accelerated time model, the term “scale parameter” is used differently, and I was careless in how I described this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How Wikipedia presents the Weibull distribution</a:t>
            </a:r>
          </a:p>
        </p:txBody>
      </p:sp>
      <p:pic>
        <p:nvPicPr>
          <p:cNvPr id="3" name="Picture 1" descr="../images/weibull_wikipedi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98700"/>
            <a:ext cx="82296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Excerpt from Wikipedia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Relationship between k and hazard for the Weibull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 &gt; 1, increasing hazard rate.</a:t>
            </a:r>
          </a:p>
          <a:p>
            <a:pPr lvl="1"/>
            <a:r>
              <a:rPr/>
              <a:t>k &lt; 1, decreasing hazard rate.</a:t>
            </a:r>
          </a:p>
          <a:p>
            <a:pPr lvl="1"/>
            <a:r>
              <a:rPr/>
              <a:t>k = 1, constant hazard rate (exponential distribution)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Solid line is Weibull with k=2</a:t>
            </a:r>
          </a:p>
        </p:txBody>
      </p:sp>
      <p:pic>
        <p:nvPicPr>
          <p:cNvPr id="3" name="Picture 1" descr="correction_files/figure-pptx/increasing-hazard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Solid line is Weibull with k=0.5</a:t>
            </a:r>
          </a:p>
        </p:txBody>
      </p:sp>
      <p:pic>
        <p:nvPicPr>
          <p:cNvPr id="3" name="Picture 1" descr="correction_files/figure-pptx/decreasing-hazard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Weibull accelerated time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Although I did not present the Weibull accelerated time model directly, you can infer that it replaces the parameter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rPr/>
              <a:t> with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sSup>
                    <m:s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which would give you a survival function of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𝑡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𝑘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−(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sup>
                  </m:sSup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 graph of Weibull survival</a:t>
            </a:r>
          </a:p>
        </p:txBody>
      </p:sp>
      <p:pic>
        <p:nvPicPr>
          <p:cNvPr id="3" name="Picture 1" descr="../images/weibull_graph_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Graph of survival curves showing a decreasing hazard rate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A-PPT-Wid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p" id="{247F27A1-2FCD-454C-9032-94458349FEF7}" vid="{FB4BBDDB-A2BB-4253-B266-576436B267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template5</Template>
  <TotalTime>1</TotalTime>
  <Words>444</Words>
  <Application>Microsoft Office PowerPoint</Application>
  <PresentationFormat>On-screen Show (4:3)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COSA-PPT-Wide-Template</vt:lpstr>
      <vt:lpstr>Parametric models, A minor correction</vt:lpstr>
      <vt:lpstr>Correction</vt:lpstr>
      <vt:lpstr>How I presented the Weibull distribution</vt:lpstr>
      <vt:lpstr>How Wikipedia presents the Weibull distribution</vt:lpstr>
      <vt:lpstr>Relationship between k and hazard for the Weibull distribution</vt:lpstr>
      <vt:lpstr>Solid line is Weibull with k=2</vt:lpstr>
      <vt:lpstr>Solid line is Weibull with k=0.5</vt:lpstr>
      <vt:lpstr>The Weibull accelerated time model</vt:lpstr>
      <vt:lpstr>R graph of Weibull survival</vt:lpstr>
      <vt:lpstr>R table of Weibull fit</vt:lpstr>
      <vt:lpstr>The graph and table don’t seem to agree</vt:lpstr>
      <vt:lpstr>SAS graph of Weibull survival</vt:lpstr>
      <vt:lpstr>SAS table of Weibull fit</vt:lpstr>
      <vt:lpstr>SAS is consistent with R</vt:lpstr>
      <vt:lpstr>The correct interpretation</vt:lpstr>
      <vt:lpstr>What are those two extra values in the SAS code?</vt:lpstr>
      <vt:lpstr>The two extra SAS parameters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models, A minor correction</dc:title>
  <dc:creator>Steve Simon</dc:creator>
  <cp:keywords/>
  <cp:lastModifiedBy>Simon, Stephen D.</cp:lastModifiedBy>
  <cp:revision>2</cp:revision>
  <dcterms:created xsi:type="dcterms:W3CDTF">2018-10-29T14:41:26Z</dcterms:created>
  <dcterms:modified xsi:type="dcterms:W3CDTF">2018-10-29T14:44:34Z</dcterms:modified>
</cp:coreProperties>
</file>