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40" r:id="rId48"/>
    <p:sldId id="441" r:id="rId49"/>
    <p:sldId id="442" r:id="rId50"/>
    <p:sldId id="434" r:id="rId51"/>
    <p:sldId id="435" r:id="rId52"/>
    <p:sldId id="436" r:id="rId53"/>
    <p:sldId id="437" r:id="rId54"/>
    <p:sldId id="438" r:id="rId55"/>
    <p:sldId id="439" r:id="rId56"/>
    <p:sldId id="443" r:id="rId57"/>
    <p:sldId id="444" r:id="rId58"/>
    <p:sldId id="342" r:id="rId5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11/5/2018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11/5/2018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manner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military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loginc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i_africa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i_asia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i_lat_am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5531-E311-4305-BC6A-2EC9F72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23BB-9EFB-4CA8-81B0-F62DC81B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6" y="1143000"/>
            <a:ext cx="81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66F-0F43-4B55-B758-4448E29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97277"/>
            <a:ext cx="814285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constitutional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natural death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probability of no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 exit matches overall survival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54DF-4C6E-4A07-8F18-0E28E0E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00904-3DCC-44D5-A584-CFAC210C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</a:t>
            </a:r>
            <a:r>
              <a:rPr lang="en-US" dirty="0" err="1"/>
              <a:t>nonconstitutional</a:t>
            </a:r>
            <a:r>
              <a:rPr lang="en-US" dirty="0"/>
              <a:t> ascent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81FF-1DAF-4475-8D72-CE7056E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2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Steps in a typical survival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Descriptive statistics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Counts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Simple Kaplan-Meier curves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Univariate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Multivariate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Martingale residuals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Schoenfeld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Competing </a:t>
            </a:r>
            <a:r>
              <a:rPr lang="en-US">
                <a:latin typeface="+mj-lt"/>
              </a:rPr>
              <a:t>risk analysis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38257</TotalTime>
  <Words>1690</Words>
  <Application>Microsoft Office PowerPoint</Application>
  <PresentationFormat>On-screen Show (4:3)</PresentationFormat>
  <Paragraphs>361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Schoenfeld residuals, manner</vt:lpstr>
      <vt:lpstr>Schoenfeld residuals, military</vt:lpstr>
      <vt:lpstr>Schoenfeld residuals, age</vt:lpstr>
      <vt:lpstr>Schoenfeld residuals, loginc</vt:lpstr>
      <vt:lpstr>Schoenfeld residuals, i_africa</vt:lpstr>
      <vt:lpstr>Schoenfeld residuals, i_asia</vt:lpstr>
      <vt:lpstr>Schoenfeld residuals, i_lat_am</vt:lpstr>
      <vt:lpstr>The competing risks model</vt:lpstr>
      <vt:lpstr>The competing risks model</vt:lpstr>
      <vt:lpstr>The competing risks model</vt:lpstr>
      <vt:lpstr>Competing risks, constitutional exit</vt:lpstr>
      <vt:lpstr>Competing risks, natural death</vt:lpstr>
      <vt:lpstr>Competing risks, nonconstitutional exit</vt:lpstr>
      <vt:lpstr>Competing risks, probability of no exit</vt:lpstr>
      <vt:lpstr>Probability of no exit matches overall survival</vt:lpstr>
      <vt:lpstr>The leader data set, competing risks</vt:lpstr>
      <vt:lpstr>The leader data set, competing risks</vt:lpstr>
      <vt:lpstr>Subgroup nonconstitutional ascent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453</cp:revision>
  <dcterms:created xsi:type="dcterms:W3CDTF">2011-03-02T17:54:20Z</dcterms:created>
  <dcterms:modified xsi:type="dcterms:W3CDTF">2018-11-05T22:41:03Z</dcterms:modified>
</cp:coreProperties>
</file>