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Longitudinal data usually come in one of two specific formats. The first is the short and fat format and the second is the tall and thin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Wide screen template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br/>
            <a:br/>
            <a:r>
              <a:t>Steve 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dirty="0"/>
              <a:t>Created 2020-0</a:t>
            </a:r>
            <a:r>
              <a:rPr lang="en-US" dirty="0"/>
              <a:t>5</a:t>
            </a:r>
            <a:r>
              <a:rPr dirty="0"/>
              <a:t>-0</a:t>
            </a:r>
            <a:r>
              <a:rPr lang="en-US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Level 1 bullet</a:t>
            </a:r>
          </a:p>
          <a:p>
            <a:pPr lvl="2"/>
            <a:r>
              <a:rPr lang="en-US" dirty="0"/>
              <a:t>Level 2 bullet</a:t>
            </a:r>
          </a:p>
          <a:p>
            <a:pPr lvl="3"/>
            <a:r>
              <a:rPr lang="en-US" dirty="0"/>
              <a:t>Level 3 bullet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cp:lastModifiedBy>Stephen Simon</cp:lastModifiedBy>
  <cp:revision>3</cp:revision>
  <dcterms:created xsi:type="dcterms:W3CDTF">2022-05-01T14:53:09Z</dcterms:created>
  <dcterms:modified xsi:type="dcterms:W3CDTF">2023-04-14T03:11:39Z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