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90" r:id="rId3"/>
    <p:sldId id="289" r:id="rId4"/>
    <p:sldId id="283" r:id="rId5"/>
    <p:sldId id="285" r:id="rId6"/>
    <p:sldId id="257" r:id="rId7"/>
    <p:sldId id="286" r:id="rId8"/>
    <p:sldId id="260" r:id="rId9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1A1"/>
    <a:srgbClr val="E87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-2406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5433E47C-241B-4E11-AB19-57B40CAC15ED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082800" y="6438900"/>
            <a:ext cx="4978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dirty="0"/>
              <a:t>©2018 Your Name | https://TheAnalysisFactor.com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43890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F353F378-8247-43A4-BD9B-595771D4618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35" y="6384294"/>
            <a:ext cx="1524000" cy="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96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418D3-0359-4F30-9163-C2194203E287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FC2C6-1385-4E93-BAF5-89E0D3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6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0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F42E8D-31FF-470C-BDBE-54803E914FB8}"/>
              </a:ext>
            </a:extLst>
          </p:cNvPr>
          <p:cNvSpPr/>
          <p:nvPr userDrawn="1"/>
        </p:nvSpPr>
        <p:spPr>
          <a:xfrm>
            <a:off x="0" y="4870720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2020490"/>
            <a:ext cx="7772400" cy="1102519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8589E-46FC-4B41-8614-F76A3A6800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35" y="1358519"/>
            <a:ext cx="1709928" cy="659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5FC29-BEA5-412A-98C3-41847F4DAE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8" y="4883690"/>
            <a:ext cx="849282" cy="248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6024E4-09C9-4426-81D4-D79D78CD2878}"/>
              </a:ext>
            </a:extLst>
          </p:cNvPr>
          <p:cNvSpPr/>
          <p:nvPr userDrawn="1"/>
        </p:nvSpPr>
        <p:spPr>
          <a:xfrm>
            <a:off x="0" y="-1485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5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50F581-A4FC-461B-A733-2B570AAED373}"/>
              </a:ext>
            </a:extLst>
          </p:cNvPr>
          <p:cNvSpPr/>
          <p:nvPr userDrawn="1"/>
        </p:nvSpPr>
        <p:spPr>
          <a:xfrm>
            <a:off x="0" y="4870720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229600" cy="857250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Text size</a:t>
            </a:r>
          </a:p>
          <a:p>
            <a:pPr lvl="0"/>
            <a:r>
              <a:rPr lang="en-US" dirty="0"/>
              <a:t>Text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DC0898-3EF1-4D90-A9D9-CA4EFBAA23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8" y="4883690"/>
            <a:ext cx="849282" cy="24832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C3C1459-BBAA-461A-94C2-915F3D04F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4882626"/>
            <a:ext cx="3733800" cy="248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© Your Name | https://TheAnalysisFactor.com</a:t>
            </a:r>
          </a:p>
        </p:txBody>
      </p:sp>
    </p:spTree>
    <p:extLst>
      <p:ext uri="{BB962C8B-B14F-4D97-AF65-F5344CB8AC3E}">
        <p14:creationId xmlns:p14="http://schemas.microsoft.com/office/powerpoint/2010/main" val="237298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3D0BB-687E-41BC-A3ED-894FADC3F9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8" y="4883690"/>
            <a:ext cx="849282" cy="248325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C68A16E-7FBD-4E6C-BBAC-DDB03CF5B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4882626"/>
            <a:ext cx="3733800" cy="248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© Your Name | https://TheAnalysisFactor.com</a:t>
            </a:r>
          </a:p>
        </p:txBody>
      </p:sp>
    </p:spTree>
    <p:extLst>
      <p:ext uri="{BB962C8B-B14F-4D97-AF65-F5344CB8AC3E}">
        <p14:creationId xmlns:p14="http://schemas.microsoft.com/office/powerpoint/2010/main" val="58567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817E2E-B5D5-4877-B394-075938C40219}"/>
              </a:ext>
            </a:extLst>
          </p:cNvPr>
          <p:cNvSpPr/>
          <p:nvPr userDrawn="1"/>
        </p:nvSpPr>
        <p:spPr>
          <a:xfrm>
            <a:off x="0" y="4870720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8534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00151"/>
            <a:ext cx="8534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E4F4E2-DEA3-44FD-BEC9-57866B7FA4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5100" y="4882626"/>
            <a:ext cx="3733800" cy="248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© Your Name | https://TheAnalysisFactor.com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428EE-7FB0-4065-9031-1C4A004167C1}"/>
              </a:ext>
            </a:extLst>
          </p:cNvPr>
          <p:cNvSpPr/>
          <p:nvPr userDrawn="1"/>
        </p:nvSpPr>
        <p:spPr>
          <a:xfrm>
            <a:off x="0" y="-1485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670989-75F6-4DBE-955A-FA7C17906D4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8" y="4883690"/>
            <a:ext cx="849282" cy="2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0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dirty="0">
          <a:solidFill>
            <a:srgbClr val="E87427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9750"/>
            <a:ext cx="7772400" cy="152400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629400" y="3943350"/>
            <a:ext cx="1828800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tx1"/>
                </a:solidFill>
              </a:rPr>
              <a:t>Your Name</a:t>
            </a:r>
          </a:p>
        </p:txBody>
      </p:sp>
    </p:spTree>
    <p:extLst>
      <p:ext uri="{BB962C8B-B14F-4D97-AF65-F5344CB8AC3E}">
        <p14:creationId xmlns:p14="http://schemas.microsoft.com/office/powerpoint/2010/main" val="129684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9E40-E9AC-8724-38D4-226B3F92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Where this fits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CC725-881A-264F-4175-D67865FD1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Your Name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51686-D6C1-C2E0-4DEE-755594CE0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7" y="1094759"/>
            <a:ext cx="952633" cy="95263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23D7839-EFC1-19B2-3C9A-598E9CAE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3028950"/>
            <a:ext cx="365576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6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382000" cy="857250"/>
          </a:xfrm>
        </p:spPr>
        <p:txBody>
          <a:bodyPr>
            <a:normAutofit/>
          </a:bodyPr>
          <a:lstStyle/>
          <a:p>
            <a:r>
              <a:rPr lang="en-US" sz="2400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430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you to have a good understanding of:</a:t>
            </a:r>
          </a:p>
          <a:p>
            <a:r>
              <a:rPr lang="en-US" sz="1800" dirty="0"/>
              <a:t>what is …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when it is appropriate to use…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the steps to implement ….</a:t>
            </a:r>
          </a:p>
          <a:p>
            <a:pPr marL="0" indent="0">
              <a:buNone/>
            </a:pPr>
            <a:r>
              <a:rPr lang="en-US" dirty="0"/>
              <a:t>The goal is not to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05100" y="4870113"/>
            <a:ext cx="3733800" cy="273844"/>
          </a:xfrm>
        </p:spPr>
        <p:txBody>
          <a:bodyPr/>
          <a:lstStyle/>
          <a:p>
            <a:r>
              <a:rPr lang="en-US" dirty="0"/>
              <a:t>© Jeff Meyer| https://TheAnalysisFactor.com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8534400" cy="857250"/>
          </a:xfrm>
        </p:spPr>
        <p:txBody>
          <a:bodyPr>
            <a:normAutofit/>
          </a:bodyPr>
          <a:lstStyle/>
          <a:p>
            <a:r>
              <a:rPr lang="en-US" sz="2400" dirty="0"/>
              <a:t>What You’ll Learn Today: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Part 1 Title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Part 2 Title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Part 3 Title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Add as many as needed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3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84B5-958A-52D4-1DB8-1A329D1B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pPr algn="ctr"/>
            <a:r>
              <a:rPr lang="en-US" dirty="0"/>
              <a:t>1. Part 1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48C9-C965-0CD2-FAB9-08E07B394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Your Name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229600" cy="857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05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05100" y="4870113"/>
            <a:ext cx="3733800" cy="273844"/>
          </a:xfrm>
        </p:spPr>
        <p:txBody>
          <a:bodyPr/>
          <a:lstStyle/>
          <a:p>
            <a:r>
              <a:rPr lang="en-US"/>
              <a:t>©Your </a:t>
            </a:r>
            <a:r>
              <a:rPr lang="en-US" dirty="0"/>
              <a:t>Name | https://TheAnalysisFactor.com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84B5-958A-52D4-1DB8-1A329D1B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pPr algn="ctr"/>
            <a:r>
              <a:rPr lang="en-US" dirty="0"/>
              <a:t>2. Part 2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48C9-C965-0CD2-FAB9-08E07B394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Your Name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7D1C-C9E1-BA30-64F2-74D80F2E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ACE8-403A-05DB-2899-B1CD1FC2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F8AFB-AEE2-B4BE-4ADA-BDF89BADD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Your Name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20155"/>
      </p:ext>
    </p:extLst>
  </p:cSld>
  <p:clrMapOvr>
    <a:masterClrMapping/>
  </p:clrMapOvr>
</p:sld>
</file>

<file path=ppt/theme/theme1.xml><?xml version="1.0" encoding="utf-8"?>
<a:theme xmlns:a="http://schemas.openxmlformats.org/drawingml/2006/main" name="COSA-PPT-Wid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COSA-PPT-Wide-Template</Template>
  <TotalTime>87</TotalTime>
  <Words>122</Words>
  <Application>Microsoft Office PowerPoint</Application>
  <PresentationFormat>On-screen Show (16:9)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COSA-PPT-Wide-Template</vt:lpstr>
      <vt:lpstr>PowerPoint Presentation</vt:lpstr>
      <vt:lpstr>Where this fits</vt:lpstr>
      <vt:lpstr>Goal</vt:lpstr>
      <vt:lpstr>What You’ll Learn Today:</vt:lpstr>
      <vt:lpstr>1. Part 1 Title</vt:lpstr>
      <vt:lpstr>PowerPoint Presentation</vt:lpstr>
      <vt:lpstr>2. Part 2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MikeH</dc:creator>
  <cp:lastModifiedBy>Karen</cp:lastModifiedBy>
  <cp:revision>23</cp:revision>
  <dcterms:created xsi:type="dcterms:W3CDTF">2018-06-05T14:30:46Z</dcterms:created>
  <dcterms:modified xsi:type="dcterms:W3CDTF">2023-04-24T19:08:23Z</dcterms:modified>
</cp:coreProperties>
</file>