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109" d="100"/>
          <a:sy n="109" d="100"/>
        </p:scale>
        <p:origin x="706" y="30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“Cross-over trials”</a:t>
            </a:r>
          </a:p>
          <a:p>
            <a:pPr marL="0" lvl="0" indent="0">
              <a:buNone/>
            </a:pPr>
            <a:endParaRPr/>
          </a:p>
          <a:p>
            <a:pPr marL="0" lvl="0" indent="0">
              <a:buNone/>
            </a:pPr>
            <a:r>
              <a:t>Abstract: Efficient when you can use them. Lots of controversies over how to analyze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Speaker notes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4F42E8D-31FF-470C-BDBE-54803E914FB8}"/>
              </a:ext>
            </a:extLst>
          </p:cNvPr>
          <p:cNvSpPr/>
          <p:nvPr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799" y="2020490"/>
            <a:ext cx="7772400" cy="1102519"/>
          </a:xfrm>
        </p:spPr>
        <p:txBody>
          <a:bodyPr>
            <a:normAutofit/>
          </a:bodyPr>
          <a:lstStyle>
            <a:lvl1pPr algn="ctr">
              <a:defRPr sz="3200" b="1" baseline="0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 dirty="0"/>
              <a:t>Title of Presentation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98589E-46FC-4B41-8614-F76A3A6800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7035" y="1358519"/>
            <a:ext cx="1709928" cy="65913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A5FC29-BEA5-412A-98C3-41847F4DAE6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66024E4-09C9-4426-81D4-D79D78CD2878}"/>
              </a:ext>
            </a:extLst>
          </p:cNvPr>
          <p:cNvSpPr/>
          <p:nvPr/>
        </p:nvSpPr>
        <p:spPr>
          <a:xfrm>
            <a:off x="0" y="-1485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001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50F581-A4FC-461B-A733-2B570AAED373}"/>
              </a:ext>
            </a:extLst>
          </p:cNvPr>
          <p:cNvSpPr/>
          <p:nvPr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6700"/>
            <a:ext cx="8229600" cy="857250"/>
          </a:xfrm>
        </p:spPr>
        <p:txBody>
          <a:bodyPr>
            <a:normAutofit/>
          </a:bodyPr>
          <a:lstStyle>
            <a:lvl1pPr algn="l">
              <a:defRPr sz="2400" b="1">
                <a:solidFill>
                  <a:srgbClr val="E87427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657600"/>
          </a:xfrm>
        </p:spPr>
        <p:txBody>
          <a:bodyPr>
            <a:normAutofit/>
          </a:bodyPr>
          <a:lstStyle>
            <a:lvl1pPr>
              <a:defRPr sz="2000" baseline="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DC0898-3EF1-4D90-A9D9-CA4EFBAA23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2C3C1459-BBAA-461A-94C2-915F3D04FE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208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33D0BB-687E-41BC-A3ED-894FADC3F9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C68A16E-7FBD-4E6C-BBAC-DDB03CF5BC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180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706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817E2E-B5D5-4877-B394-075938C40219}"/>
              </a:ext>
            </a:extLst>
          </p:cNvPr>
          <p:cNvSpPr/>
          <p:nvPr/>
        </p:nvSpPr>
        <p:spPr>
          <a:xfrm>
            <a:off x="0" y="4870720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05979"/>
            <a:ext cx="85344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00151"/>
            <a:ext cx="85344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486965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05100" y="4882626"/>
            <a:ext cx="3733800" cy="248325"/>
          </a:xfrm>
          <a:prstGeom prst="rect">
            <a:avLst/>
          </a:prstGeom>
        </p:spPr>
        <p:txBody>
          <a:bodyPr/>
          <a:lstStyle>
            <a:lvl1pPr algn="ctr">
              <a:defRPr sz="10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1428EE-7FB0-4065-9031-1C4A004167C1}"/>
              </a:ext>
            </a:extLst>
          </p:cNvPr>
          <p:cNvSpPr/>
          <p:nvPr/>
        </p:nvSpPr>
        <p:spPr>
          <a:xfrm>
            <a:off x="0" y="-1485"/>
            <a:ext cx="9144000" cy="274265"/>
          </a:xfrm>
          <a:prstGeom prst="rect">
            <a:avLst/>
          </a:prstGeom>
          <a:solidFill>
            <a:srgbClr val="2361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8670989-75F6-4DBE-955A-FA7C17906D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8" y="4883690"/>
            <a:ext cx="849282" cy="2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86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l" defTabSz="914400" rtl="0" eaLnBrk="1" latinLnBrk="0" hangingPunct="1">
        <a:spcBef>
          <a:spcPct val="0"/>
        </a:spcBef>
        <a:buNone/>
        <a:defRPr lang="en-US" sz="2800" b="1" kern="1200" dirty="0">
          <a:solidFill>
            <a:srgbClr val="E87427"/>
          </a:solidFill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Crossover trials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Steve Simon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Break 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you have learned</a:t>
            </a:r>
          </a:p>
          <a:p>
            <a:pPr lvl="1"/>
            <a:r>
              <a:t>topic 4</a:t>
            </a:r>
          </a:p>
          <a:p>
            <a:pPr lvl="0"/>
            <a:r>
              <a:t>What’s coming next</a:t>
            </a:r>
          </a:p>
          <a:p>
            <a:pPr lvl="1"/>
            <a:r>
              <a:t>topic 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points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Break 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you have learned</a:t>
            </a:r>
          </a:p>
          <a:p>
            <a:pPr lvl="1"/>
            <a:r>
              <a:t>topic 5</a:t>
            </a:r>
          </a:p>
          <a:p>
            <a:pPr lvl="0"/>
            <a:r>
              <a:t>What’s coming next</a:t>
            </a:r>
          </a:p>
          <a:p>
            <a:pPr lvl="1"/>
            <a:r>
              <a:t>topic 6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points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you have learned</a:t>
            </a:r>
          </a:p>
          <a:p>
            <a:pPr lvl="1"/>
            <a:r>
              <a:t>topic 1</a:t>
            </a:r>
          </a:p>
          <a:p>
            <a:pPr lvl="1"/>
            <a:r>
              <a:t>topic 2</a:t>
            </a:r>
          </a:p>
          <a:p>
            <a:pPr lvl="1"/>
            <a:r>
              <a:t>topic 3</a:t>
            </a:r>
          </a:p>
          <a:p>
            <a:pPr lvl="1"/>
            <a:r>
              <a:t>topic 4</a:t>
            </a:r>
          </a:p>
          <a:p>
            <a:pPr lvl="1"/>
            <a:r>
              <a:t>topic 5</a:t>
            </a:r>
          </a:p>
          <a:p>
            <a:pPr lvl="1"/>
            <a:r>
              <a:t>topic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Topics to be covered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you will learn</a:t>
            </a:r>
          </a:p>
          <a:p>
            <a:pPr lvl="1"/>
            <a:r>
              <a:t>topic 1</a:t>
            </a:r>
          </a:p>
          <a:p>
            <a:pPr lvl="1"/>
            <a:r>
              <a:t>topic 2</a:t>
            </a:r>
          </a:p>
          <a:p>
            <a:pPr lvl="1"/>
            <a:r>
              <a:t>topic 3</a:t>
            </a:r>
          </a:p>
          <a:p>
            <a:pPr lvl="1"/>
            <a:r>
              <a:t>topic 4</a:t>
            </a:r>
          </a:p>
          <a:p>
            <a:pPr lvl="1"/>
            <a:r>
              <a:t>topic 5</a:t>
            </a:r>
          </a:p>
          <a:p>
            <a:pPr lvl="1"/>
            <a:r>
              <a:t>topic 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points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Break 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you have learned</a:t>
            </a:r>
          </a:p>
          <a:p>
            <a:pPr lvl="1"/>
            <a:r>
              <a:t>topic 1</a:t>
            </a:r>
          </a:p>
          <a:p>
            <a:pPr lvl="0"/>
            <a:r>
              <a:t>What’s coming next</a:t>
            </a:r>
          </a:p>
          <a:p>
            <a:pPr lvl="1"/>
            <a:r>
              <a:t>topic 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points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Break 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you have learned</a:t>
            </a:r>
          </a:p>
          <a:p>
            <a:pPr lvl="1"/>
            <a:r>
              <a:t>topic 2</a:t>
            </a:r>
          </a:p>
          <a:p>
            <a:pPr lvl="0"/>
            <a:r>
              <a:t>What’s coming next</a:t>
            </a:r>
          </a:p>
          <a:p>
            <a:pPr lvl="1"/>
            <a:r>
              <a:t>topic 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points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Break 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What you have learned</a:t>
            </a:r>
          </a:p>
          <a:p>
            <a:pPr lvl="1"/>
            <a:r>
              <a:t>topic 3</a:t>
            </a:r>
          </a:p>
          <a:p>
            <a:pPr lvl="0"/>
            <a:r>
              <a:t>What’s coming next</a:t>
            </a:r>
          </a:p>
          <a:p>
            <a:pPr lvl="1"/>
            <a:r>
              <a:t>topic 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Topic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Bullet points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OSA-PPT-Wide-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T#015 STSP-PPT-Wide-Template</Template>
  <TotalTime>0</TotalTime>
  <Words>178</Words>
  <Application>Microsoft Office PowerPoint</Application>
  <PresentationFormat>On-screen Show (16:9)</PresentationFormat>
  <Paragraphs>71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COSA-PPT-Wide-Template</vt:lpstr>
      <vt:lpstr>Crossover trials</vt:lpstr>
      <vt:lpstr>Topics to be covered</vt:lpstr>
      <vt:lpstr>Topic 1</vt:lpstr>
      <vt:lpstr>Break #1</vt:lpstr>
      <vt:lpstr>Topic 2</vt:lpstr>
      <vt:lpstr>Break #2</vt:lpstr>
      <vt:lpstr>Topic 3</vt:lpstr>
      <vt:lpstr>Break #3</vt:lpstr>
      <vt:lpstr>Topic 4</vt:lpstr>
      <vt:lpstr>Break #4</vt:lpstr>
      <vt:lpstr>Topic 5</vt:lpstr>
      <vt:lpstr>Break #5</vt:lpstr>
      <vt:lpstr>Topic 6</vt:lpstr>
      <vt:lpstr>Summary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Crossover trials</dc:title>
  <dc:creator>Steve Simon</dc:creator>
  <cp:keywords/>
  <cp:lastModifiedBy>Stephen Simon</cp:lastModifiedBy>
  <cp:revision>1</cp:revision>
  <dcterms:created xsi:type="dcterms:W3CDTF">2025-10-24T18:12:11Z</dcterms:created>
  <dcterms:modified xsi:type="dcterms:W3CDTF">2025-10-24T18:13:54Z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format">
    <vt:lpwstr>pptx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params">
    <vt:lpwstr/>
  </property>
  <property fmtid="{D5CDD505-2E9C-101B-9397-08002B2CF9AE}" pid="12" name="toc-title">
    <vt:lpwstr>Table of contents</vt:lpwstr>
  </property>
</Properties>
</file>