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image sizes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Steve Simon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200 by 400</a:t>
            </a:r>
          </a:p>
        </p:txBody>
      </p:sp>
      <p:pic>
        <p:nvPicPr>
          <p:cNvPr descr="fig:  200by4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1. 123456789 223456789 323456789 423456789 523456789 623456789 723456789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400 by 400</a:t>
            </a:r>
          </a:p>
        </p:txBody>
      </p:sp>
      <p:pic>
        <p:nvPicPr>
          <p:cNvPr descr="fig:  400by4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2. 123456789 223456789 323456789 423456789 523456789 623456789 723456789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400 by 600</a:t>
            </a:r>
          </a:p>
        </p:txBody>
      </p:sp>
      <p:pic>
        <p:nvPicPr>
          <p:cNvPr descr="fig:  400by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3. 123456789 223456789 323456789 423456789 523456789 623456789 723456789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400 by 700</a:t>
            </a:r>
          </a:p>
        </p:txBody>
      </p:sp>
      <p:pic>
        <p:nvPicPr>
          <p:cNvPr descr="fig:  400by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193800"/>
            <a:ext cx="504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4. 123456789 223456789 323456789 423456789 523456789 623456789 723456789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400 by 800</a:t>
            </a:r>
          </a:p>
        </p:txBody>
      </p:sp>
      <p:pic>
        <p:nvPicPr>
          <p:cNvPr descr="fig:  400by8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5. 123456789 223456789 323456789 423456789 523456789 623456789 723456789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400 by 900</a:t>
            </a:r>
          </a:p>
        </p:txBody>
      </p:sp>
      <p:pic>
        <p:nvPicPr>
          <p:cNvPr descr="fig:  400by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33500" y="1193800"/>
            <a:ext cx="6489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6. 123456789 223456789 323456789 423456789 523456789 623456789 723456789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400 by 1000</a:t>
            </a:r>
          </a:p>
        </p:txBody>
      </p:sp>
      <p:pic>
        <p:nvPicPr>
          <p:cNvPr descr="fig:  400by10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65200" y="1193800"/>
            <a:ext cx="7213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7. 123456789 223456789 323456789 423456789 523456789 623456789 723456789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600 by 1200</a:t>
            </a:r>
          </a:p>
        </p:txBody>
      </p:sp>
      <p:pic>
        <p:nvPicPr>
          <p:cNvPr descr="fig:  600by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8. 123456789 223456789 323456789 423456789 523456789 623456789 723456789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image sizes</dc:title>
  <dc:creator>Steve Simon</dc:creator>
  <cp:keywords/>
  <dcterms:created xsi:type="dcterms:W3CDTF">2023-06-14T16:17:56Z</dcterms:created>
  <dcterms:modified xsi:type="dcterms:W3CDTF">2023-06-14T16:17:56Z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