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pressured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refresh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memory.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yearly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(2009-04-01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2010-03-31)=PRE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(2010-04-01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2011-03-31)=POST.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continual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span.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restrictions,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</a:t>
            </a:r>
            <a:r>
              <a:rPr/>
              <a:t> </a:t>
            </a:r>
            <a:r>
              <a:rPr/>
              <a:t>period.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(PRE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terminated.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meant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terminated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categorized</a:t>
            </a:r>
            <a:r>
              <a:rPr/>
              <a:t> </a:t>
            </a:r>
            <a:r>
              <a:rPr/>
              <a:t>termination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2011-03-31,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2011-03-31.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eligible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termination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2011-03-31.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pulled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explained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pulled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non-zero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598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3,176</a:t>
            </a:r>
            <a:r>
              <a:rPr/>
              <a:t> </a:t>
            </a:r>
            <a:r>
              <a:rPr/>
              <a:t>(19%).</a:t>
            </a:r>
            <a:r>
              <a:rPr/>
              <a:t> </a:t>
            </a:r>
            <a:r>
              <a:rPr/>
              <a:t>Furthermore,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non-zero</a:t>
            </a:r>
            <a:r>
              <a:rPr/>
              <a:t> </a:t>
            </a:r>
            <a:r>
              <a:rPr/>
              <a:t>termination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datasets.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753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(24%).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troublesome.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terminate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re-enter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date.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fell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deadline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(good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parted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polite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fault.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deadline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Client has a Performance Improvement Plan</a:t>
            </a:r>
          </a:p>
          <a:p>
            <a:pPr lvl="2"/>
            <a:r>
              <a:rPr/>
              <a:t>Intervention on 2010-04-01</a:t>
            </a:r>
          </a:p>
          <a:p>
            <a:pPr lvl="2"/>
            <a:r>
              <a:rPr/>
              <a:t>Goal: improve proportion of patients getting diagnostic test</a:t>
            </a:r>
          </a:p>
          <a:p>
            <a:pPr lvl="2"/>
            <a:r>
              <a:rPr/>
              <a:t>Comparison: 12 months PRE to 12 months POST</a:t>
            </a:r>
          </a:p>
          <a:p>
            <a:pPr lvl="2"/>
            <a:r>
              <a:rPr/>
              <a:t>Entry criteria: 24 months continuous insurance coverage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First data set had no POST values</a:t>
                </a:r>
              </a:p>
              <a:p>
                <a:pPr lvl="1"/>
                <a:r>
                  <a:rPr/>
                  <a:t>Second data set arrived later</a:t>
                </a:r>
              </a:p>
              <a:p>
                <a:pPr lvl="1"/>
                <a:r>
                  <a:rPr/>
                  <a:t>Key variable: Termination date</a:t>
                </a:r>
              </a:p>
              <a:p>
                <a:pPr lvl="2"/>
                <a:r>
                  <a:rPr/>
                  <a:t>0 means “not terminated”</a:t>
                </a:r>
              </a:p>
              <a:p>
                <a:pPr lvl="1"/>
                <a:r>
                  <a:rPr/>
                  <a:t>Discrepancies</a:t>
                </a:r>
              </a:p>
              <a:p>
                <a:pPr lvl="2"/>
                <a:r>
                  <a:rPr/>
                  <a:t>PRE date is zero, POST non-zero is okay</a:t>
                </a:r>
              </a:p>
              <a:p>
                <a:pPr lvl="2"/>
                <a:r>
                  <a:rPr/>
                  <a:t>PRE date is non-zero, POST is zero not okay (19%)</a:t>
                </a:r>
              </a:p>
              <a:p>
                <a:pPr lvl="2"/>
                <a:r>
                  <a:rPr/>
                  <a:t>PRE date </a:t>
                </a:r>
                <a14:m>
                  <m:oMath xmlns:m="http://schemas.openxmlformats.org/officeDocument/2006/math">
                    <m:r>
                      <m:t>≠</m:t>
                    </m:r>
                  </m:oMath>
                </a14:m>
                <a:r>
                  <a:rPr/>
                  <a:t> POST date not okay (24%)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Patients could terminate and then re-enter coverage</a:t>
            </a:r>
          </a:p>
          <a:p>
            <a:pPr lvl="1"/>
            <a:r>
              <a:rPr/>
              <a:t>Impossible to determine what termination date really means</a:t>
            </a:r>
          </a:p>
          <a:p>
            <a:pPr lvl="1"/>
            <a:r>
              <a:rPr/>
              <a:t>Client “We know the data is wrong, but analyze it anyway”</a:t>
            </a:r>
          </a:p>
          <a:p>
            <a:pPr lvl="2"/>
            <a:r>
              <a:rPr/>
              <a:t>They had a mandated reporting date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Refused to analyze, okay to not pay me</a:t>
            </a:r>
          </a:p>
          <a:p>
            <a:pPr lvl="1"/>
            <a:r>
              <a:rPr/>
              <a:t>Client did pay for work done so far</a:t>
            </a:r>
          </a:p>
          <a:p>
            <a:pPr lvl="1"/>
            <a:r>
              <a:rPr/>
              <a:t>We agreed to part 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client with bad data and an impossible deadline</dc:title>
  <dc:creator>Steve Simon</dc:creator>
  <cp:keywords/>
  <dcterms:created xsi:type="dcterms:W3CDTF">2021-02-08T16:17:28Z</dcterms:created>
  <dcterms:modified xsi:type="dcterms:W3CDTF">2021-02-08T16:17:28Z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