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image:</a:t>
            </a:r>
            <a:r>
              <a:rPr/>
              <a:t> </a:t>
            </a:r>
            <a:r>
              <a:rPr/>
              <a:t>https://en.wikipedia.org/wiki/Children%27s_Mercy_Hospital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emphasizing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collaborative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Poisoning</a:t>
            </a:r>
            <a:r>
              <a:rPr/>
              <a:t> </a:t>
            </a:r>
            <a:r>
              <a:rPr/>
              <a:t>Prevention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image:</a:t>
            </a:r>
            <a:r>
              <a:rPr/>
              <a:t> </a:t>
            </a:r>
            <a:r>
              <a:rPr/>
              <a:t>https://www.kcur.org/health/2015-10-29/kansas-city-wins-national-award-for-culture-of-health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Missouri-Kansas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image:</a:t>
            </a:r>
            <a:r>
              <a:rPr/>
              <a:t> </a:t>
            </a:r>
            <a:r>
              <a:rPr/>
              <a:t>https://www.kcur.org/education/2020-04-24/umkc-plans-for-students-to-return-to-campus-in-fall-tells-staff-to-prepare-for-layoffs-furloughs-now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HUD,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poisoning,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remediates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encounters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decades.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roofing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cheaply.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260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HUD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poisoned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remediation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prevention</a:t>
            </a:r>
            <a:r>
              <a:rPr/>
              <a:t> </a:t>
            </a:r>
            <a:r>
              <a:rPr/>
              <a:t>technique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determinants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data-driven,</a:t>
            </a:r>
            <a:r>
              <a:rPr/>
              <a:t> </a:t>
            </a:r>
            <a:r>
              <a:rPr/>
              <a:t>housing-based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lead-based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remediation.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proud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leveraging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KC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remediation.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surveying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fast,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inexpensive.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cost-effective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remediation</a:t>
            </a:r>
            <a:r>
              <a:rPr/>
              <a:t> </a:t>
            </a:r>
            <a:r>
              <a:rPr/>
              <a:t>efforts.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survey,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communities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mean/papers-and-presentations/blob/master/kc-lead-impact/src/regional-office-presentation.Rm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Collaborative</a:t>
            </a:r>
            <a:r>
              <a:rPr/>
              <a:t> </a:t>
            </a:r>
            <a:r>
              <a:rPr/>
              <a:t>effort</a:t>
            </a:r>
          </a:p>
        </p:txBody>
      </p:sp>
      <p:pic>
        <p:nvPicPr>
          <p:cNvPr descr="../images/cmkc-build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Collaborative</a:t>
            </a:r>
            <a:r>
              <a:rPr/>
              <a:t> </a:t>
            </a:r>
            <a:r>
              <a:rPr/>
              <a:t>effort</a:t>
            </a:r>
          </a:p>
        </p:txBody>
      </p:sp>
      <p:pic>
        <p:nvPicPr>
          <p:cNvPr descr="../images/kchd-build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38300" y="1600200"/>
            <a:ext cx="586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Department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Collaborative</a:t>
            </a:r>
            <a:r>
              <a:rPr/>
              <a:t> </a:t>
            </a:r>
            <a:r>
              <a:rPr/>
              <a:t>effort</a:t>
            </a:r>
          </a:p>
        </p:txBody>
      </p:sp>
      <p:pic>
        <p:nvPicPr>
          <p:cNvPr descr="../images/umkc-build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Missouri-Kansas</a:t>
            </a:r>
            <a:r>
              <a:rPr/>
              <a:t> </a:t>
            </a:r>
            <a:r>
              <a:rPr/>
              <a:t>City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Leveraging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 Lead Safe Kansas City</a:t>
            </a:r>
          </a:p>
          <a:p>
            <a:pPr lvl="2"/>
            <a:r>
              <a:rPr/>
              <a:t>20 years of data</a:t>
            </a:r>
          </a:p>
          <a:p>
            <a:pPr lvl="2"/>
            <a:r>
              <a:rPr/>
              <a:t>18 thousand health encounters per year</a:t>
            </a:r>
          </a:p>
          <a:p>
            <a:pPr lvl="1"/>
            <a:r>
              <a:rPr/>
              <a:t>Exterior based housing survey</a:t>
            </a:r>
          </a:p>
          <a:p>
            <a:pPr lvl="2"/>
            <a:r>
              <a:rPr/>
              <a:t>Quick, easy, cost effective ($6.50 per parcel)</a:t>
            </a:r>
          </a:p>
          <a:p>
            <a:pPr lvl="2"/>
            <a:r>
              <a:rPr/>
              <a:t>Can be done at the street level</a:t>
            </a:r>
          </a:p>
          <a:p>
            <a:pPr lvl="2"/>
            <a:r>
              <a:rPr/>
              <a:t>Extensive quality control procedures</a:t>
            </a:r>
          </a:p>
          <a:p>
            <a:pPr lvl="2"/>
            <a:r>
              <a:rPr/>
              <a:t>Used routinely for over 260 thousand houses over 14 years.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Quantify improvements made by KC Lead Safe</a:t>
            </a:r>
          </a:p>
          <a:p>
            <a:pPr lvl="2"/>
            <a:r>
              <a:rPr/>
              <a:t>Trends over time versus national trends</a:t>
            </a:r>
          </a:p>
          <a:p>
            <a:pPr lvl="2"/>
            <a:r>
              <a:rPr/>
              <a:t>Identify and evaluate children who move into remediated homes.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Validate use of exterior survey to identify high risk homes</a:t>
            </a:r>
          </a:p>
          <a:p>
            <a:pPr lvl="2"/>
            <a:r>
              <a:rPr/>
              <a:t>Conduct survey in 60 census tracts</a:t>
            </a:r>
          </a:p>
          <a:p>
            <a:pPr lvl="2"/>
            <a:r>
              <a:rPr/>
              <a:t>Select 50 houses with high score on survey</a:t>
            </a:r>
          </a:p>
          <a:p>
            <a:pPr lvl="2"/>
            <a:r>
              <a:rPr/>
              <a:t>Compare to 50 neighboring control houses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Leverage existing resources to solve new problems</a:t>
            </a:r>
          </a:p>
          <a:p>
            <a:pPr lvl="1"/>
            <a:r>
              <a:rPr/>
              <a:t>Use of cost-effective methods</a:t>
            </a:r>
          </a:p>
          <a:p>
            <a:pPr lvl="1"/>
            <a:r>
              <a:rPr/>
              <a:t>Extensive QC already in place</a:t>
            </a:r>
          </a:p>
          <a:p>
            <a:pPr lvl="1"/>
            <a:r>
              <a:rPr/>
              <a:t>Approach easily extended to other communities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file was written on 2021-01-08 and last modified on 2021-01-09. It was generated using R Markdown. You can find the R Markdown code at</a:t>
            </a:r>
          </a:p>
          <a:p>
            <a:pPr lvl="1"/>
            <a:r>
              <a:rPr>
                <a:hlinkClick r:id="rId2"/>
              </a:rPr>
              <a:t>https://github.com/pmean/papers-and-presentations/blob/master/kc-lead-impact/src/regional-office-presentation.Rmd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Lead - Kansas City</dc:title>
  <dc:creator/>
  <cp:keywords/>
  <dcterms:created xsi:type="dcterms:W3CDTF">2021-01-09T18:43:18Z</dcterms:created>
  <dcterms:modified xsi:type="dcterms:W3CDTF">2021-01-09T18:43:18Z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>powerpoint_presentation</vt:lpwstr>
  </property>
</Properties>
</file>