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57" r:id="rId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1A1"/>
    <a:srgbClr val="E87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02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/>
              <a:t>©2018 Your 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42E8D-31FF-470C-BDBE-54803E914FB8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020490"/>
            <a:ext cx="7772400" cy="1102519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589E-46FC-4B41-8614-F76A3A6800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5" y="1358519"/>
            <a:ext cx="1709928" cy="65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5FC29-BEA5-412A-98C3-41847F4DAE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6024E4-09C9-4426-81D4-D79D78CD2878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50F581-A4FC-461B-A733-2B570AAED373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Text size</a:t>
            </a:r>
          </a:p>
          <a:p>
            <a:pPr lvl="0"/>
            <a:r>
              <a:rPr lang="en-US" dirty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C0898-3EF1-4D90-A9D9-CA4EFBAA2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C1459-BBAA-461A-94C2-915F3D04F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3D0BB-687E-41BC-A3ED-894FADC3F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68A16E-7FBD-4E6C-BBAC-DDB03CF5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817E2E-B5D5-4877-B394-075938C40219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428EE-7FB0-4065-9031-1C4A004167C1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70989-75F6-4DBE-955A-FA7C17906D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E87427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772400" cy="1524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</a:rPr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5100" y="4870113"/>
            <a:ext cx="3733800" cy="273844"/>
          </a:xfrm>
        </p:spPr>
        <p:txBody>
          <a:bodyPr/>
          <a:lstStyle/>
          <a:p>
            <a:r>
              <a:rPr lang="en-US" dirty="0"/>
              <a:t>© Your 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828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54</TotalTime>
  <Words>12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COSA-PPT-Wide-Template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michael@theanalysisfactor.com</cp:lastModifiedBy>
  <cp:revision>18</cp:revision>
  <dcterms:created xsi:type="dcterms:W3CDTF">2018-06-05T14:30:46Z</dcterms:created>
  <dcterms:modified xsi:type="dcterms:W3CDTF">2022-03-23T12:43:02Z</dcterms:modified>
</cp:coreProperties>
</file>