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notesMaster" Target="notesMasters/notesMaster1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paste</a:t>
            </a:r>
            <a:r>
              <a:rPr/>
              <a:t> </a:t>
            </a:r>
            <a:r>
              <a:rPr/>
              <a:t>portions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resume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myself.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giving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Pandemic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ended,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Omaha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Lincoln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interests.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hearing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opportunities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fit.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promised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applies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job,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behalf.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cite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extremes.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Department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Iowa.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Biostatistics: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Education,</a:t>
            </a:r>
            <a:r>
              <a:rPr/>
              <a:t> </a:t>
            </a:r>
            <a:r>
              <a:rPr/>
              <a:t>Scaling</a:t>
            </a:r>
            <a:r>
              <a:rPr/>
              <a:t> </a:t>
            </a:r>
            <a:r>
              <a:rPr/>
              <a:t>methods.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broadly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department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solve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problems.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theoretical,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foundations.</a:t>
            </a:r>
            <a:r>
              <a:rPr/>
              <a:t> </a:t>
            </a:r>
            <a:r>
              <a:rPr/>
              <a:t>Knowing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foundations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fast</a:t>
            </a:r>
            <a:r>
              <a:rPr/>
              <a:t> </a:t>
            </a:r>
            <a:r>
              <a:rPr/>
              <a:t>learner.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“</a:t>
            </a:r>
            <a:r>
              <a:rPr/>
              <a:t>peek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hood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methodology</a:t>
            </a:r>
            <a:r>
              <a:rPr/>
              <a:t> </a:t>
            </a:r>
            <a:r>
              <a:rPr/>
              <a:t>works,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methodology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faster.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exist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school.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continuing</a:t>
            </a:r>
            <a:r>
              <a:rPr/>
              <a:t> </a:t>
            </a:r>
            <a:r>
              <a:rPr/>
              <a:t>education.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sometimes,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fun.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uninteresting</a:t>
            </a:r>
            <a:r>
              <a:rPr/>
              <a:t> </a:t>
            </a:r>
            <a:r>
              <a:rPr/>
              <a:t>stuff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eventually,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boring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priorities</a:t>
            </a:r>
            <a:r>
              <a:rPr/>
              <a:t> </a:t>
            </a:r>
            <a:r>
              <a:rPr/>
              <a:t>are,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consulting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direction.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everything.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“</a:t>
            </a: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qualified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work,</a:t>
            </a:r>
            <a:r>
              <a:rPr/>
              <a:t>”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base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request.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“</a:t>
            </a:r>
            <a:r>
              <a:rPr/>
              <a:t>expert</a:t>
            </a:r>
            <a:r>
              <a:rPr/>
              <a:t>”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offended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knows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help.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emerge,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perfect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back-and-forth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continually.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dog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tricks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accurate,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trouble.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PhD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Iowa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1982.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college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throughout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career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obsolete.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jobs.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part-time</a:t>
            </a:r>
            <a:r>
              <a:rPr/>
              <a:t> </a:t>
            </a:r>
            <a:r>
              <a:rPr/>
              <a:t>faculty</a:t>
            </a:r>
            <a:r>
              <a:rPr/>
              <a:t> </a:t>
            </a:r>
            <a:r>
              <a:rPr/>
              <a:t>member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Department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Biomedical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Informatics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Missouri-Kansas</a:t>
            </a:r>
            <a:r>
              <a:rPr/>
              <a:t> </a:t>
            </a:r>
            <a:r>
              <a:rPr/>
              <a:t>City,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consulting</a:t>
            </a:r>
            <a:r>
              <a:rPr/>
              <a:t> </a:t>
            </a:r>
            <a:r>
              <a:rPr/>
              <a:t>business.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tlk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latter</a:t>
            </a:r>
            <a:r>
              <a:rPr/>
              <a:t> </a:t>
            </a:r>
            <a:r>
              <a:rPr/>
              <a:t>job,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hearing</a:t>
            </a:r>
            <a:r>
              <a:rPr/>
              <a:t> </a:t>
            </a:r>
            <a:r>
              <a:rPr/>
              <a:t>about.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consulting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areas.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Pediatricians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Children’s</a:t>
            </a:r>
            <a:r>
              <a:rPr/>
              <a:t> </a:t>
            </a:r>
            <a:r>
              <a:rPr/>
              <a:t>Mercy</a:t>
            </a:r>
            <a:r>
              <a:rPr/>
              <a:t> </a:t>
            </a:r>
            <a:r>
              <a:rPr/>
              <a:t>Hospital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Kanas</a:t>
            </a:r>
            <a:r>
              <a:rPr/>
              <a:t> </a:t>
            </a:r>
            <a:r>
              <a:rPr/>
              <a:t>City.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occupational</a:t>
            </a:r>
            <a:r>
              <a:rPr/>
              <a:t> </a:t>
            </a:r>
            <a:r>
              <a:rPr/>
              <a:t>safety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health.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Plus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taught</a:t>
            </a:r>
            <a:r>
              <a:rPr/>
              <a:t> </a:t>
            </a:r>
            <a:r>
              <a:rPr/>
              <a:t>Business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undergraduate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MBA</a:t>
            </a:r>
            <a:r>
              <a:rPr/>
              <a:t> </a:t>
            </a:r>
            <a:r>
              <a:rPr/>
              <a:t>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During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training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Iowa,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grants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funding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statistician.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papers,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handful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author.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9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10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hyperlink" Target="https://github.com/pmean/papers-and-presentations" TargetMode="External" /><Relationship Id="rId4" Type="http://schemas.openxmlformats.org/officeDocument/2006/relationships/hyperlink" Target="https://github.com/pmean/resume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4" Type="http://schemas.openxmlformats.org/officeDocument/2006/relationships/hyperlink" Target="https://github.com/pmean/resume" TargetMode="External" /><Relationship Id="rId3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6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7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Panel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careers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2021-04-14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papers,</a:t>
            </a:r>
            <a:r>
              <a:rPr/>
              <a:t> </a:t>
            </a:r>
            <a:r>
              <a:rPr/>
              <a:t>…</a:t>
            </a:r>
          </a:p>
        </p:txBody>
      </p:sp>
      <p:pic>
        <p:nvPicPr>
          <p:cNvPr descr="resume-publication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955800"/>
            <a:ext cx="8229600" cy="330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publications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resume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talks.</a:t>
            </a:r>
          </a:p>
        </p:txBody>
      </p:sp>
      <p:pic>
        <p:nvPicPr>
          <p:cNvPr descr="resume-presentation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28700" y="1600200"/>
            <a:ext cx="7086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presentations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resume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actively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job,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 PowerPoint slides available at </a:t>
            </a:r>
            <a:r>
              <a:rPr>
                <a:hlinkClick r:id="rId3"/>
              </a:rPr>
              <a:t>https://github.com/pmean/papers-and-presentations</a:t>
            </a:r>
            <a:r>
              <a:rPr/>
              <a:t>.</a:t>
            </a:r>
          </a:p>
          <a:p>
            <a:pPr lvl="1"/>
            <a:r>
              <a:rPr/>
              <a:t>My resume available at </a:t>
            </a:r>
            <a:r>
              <a:rPr>
                <a:hlinkClick r:id="rId4"/>
              </a:rPr>
              <a:t>https://github.com/pmean/resume</a:t>
            </a:r>
            <a:r>
              <a:rPr/>
              <a:t>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beneficial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job?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Applied courses outside Department of Statistics</a:t>
            </a:r>
          </a:p>
          <a:p>
            <a:pPr lvl="2"/>
            <a:r>
              <a:rPr/>
              <a:t>Biostatistics, Education</a:t>
            </a:r>
          </a:p>
          <a:p>
            <a:pPr lvl="2"/>
            <a:r>
              <a:rPr/>
              <a:t>Very practical advice</a:t>
            </a:r>
          </a:p>
          <a:p>
            <a:pPr lvl="2"/>
            <a:r>
              <a:rPr/>
              <a:t>Specialized perspectives ()</a:t>
            </a:r>
          </a:p>
          <a:p>
            <a:pPr lvl="1"/>
            <a:r>
              <a:rPr/>
              <a:t>Theory of Mathematical Statistics</a:t>
            </a:r>
          </a:p>
          <a:p>
            <a:pPr lvl="2"/>
            <a:r>
              <a:rPr/>
              <a:t>KNowing foundations increases your confidence level</a:t>
            </a:r>
          </a:p>
          <a:p>
            <a:pPr lvl="2"/>
            <a:r>
              <a:rPr/>
              <a:t>Also makes you a quick learner of new methods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aspects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Evidence-Based Medicine</a:t>
            </a:r>
          </a:p>
          <a:p>
            <a:pPr lvl="1"/>
            <a:r>
              <a:rPr/>
              <a:t>Gibbs sampling</a:t>
            </a:r>
          </a:p>
          <a:p>
            <a:pPr lvl="1"/>
            <a:r>
              <a:rPr/>
              <a:t>How to supervise</a:t>
            </a:r>
          </a:p>
          <a:p>
            <a:pPr lvl="1"/>
            <a:r>
              <a:rPr/>
              <a:t>Meta-analysis</a:t>
            </a:r>
          </a:p>
          <a:p>
            <a:pPr lvl="1"/>
            <a:r>
              <a:rPr/>
              <a:t>Mixed models</a:t>
            </a:r>
          </a:p>
          <a:p>
            <a:pPr lvl="1"/>
            <a:r>
              <a:rPr/>
              <a:t>Model based clustering</a:t>
            </a:r>
          </a:p>
          <a:p>
            <a:pPr lvl="1"/>
            <a:r>
              <a:rPr/>
              <a:t>Modern statistical software</a:t>
            </a:r>
          </a:p>
          <a:p>
            <a:pPr lvl="1"/>
            <a:r>
              <a:rPr/>
              <a:t>Smoothing splines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anything,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wish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knew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entering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workforce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position?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Interpersonal consulting skills</a:t>
            </a:r>
          </a:p>
          <a:p>
            <a:pPr lvl="1"/>
            <a:r>
              <a:rPr/>
              <a:t>Start early on publications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statistician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field?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Outside my area of expertise (sorry!)</a:t>
            </a:r>
          </a:p>
          <a:p>
            <a:pPr lvl="2"/>
            <a:r>
              <a:rPr/>
              <a:t>See various salary surveys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opportunities?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Outside my area of expertise (sorry!)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clients/collaborators?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Word of mouth</a:t>
            </a:r>
          </a:p>
          <a:p>
            <a:pPr lvl="2"/>
            <a:r>
              <a:rPr/>
              <a:t>Let everyone know you are looking</a:t>
            </a:r>
          </a:p>
          <a:p>
            <a:pPr lvl="1"/>
            <a:r>
              <a:rPr/>
              <a:t>Increase your visibility</a:t>
            </a:r>
          </a:p>
          <a:p>
            <a:pPr lvl="2"/>
            <a:r>
              <a:rPr/>
              <a:t>Blogs</a:t>
            </a:r>
          </a:p>
          <a:p>
            <a:pPr lvl="2"/>
            <a:r>
              <a:rPr/>
              <a:t>Social media</a:t>
            </a:r>
          </a:p>
          <a:p>
            <a:pPr lvl="2"/>
            <a:r>
              <a:rPr/>
              <a:t>Presentations</a:t>
            </a:r>
          </a:p>
          <a:p>
            <a:pPr lvl="2"/>
            <a:r>
              <a:rPr/>
              <a:t>Volunteer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regarding</a:t>
            </a:r>
            <a:r>
              <a:rPr/>
              <a:t> </a:t>
            </a:r>
            <a:r>
              <a:rPr/>
              <a:t>balancing</a:t>
            </a:r>
            <a:r>
              <a:rPr/>
              <a:t> </a:t>
            </a:r>
            <a:r>
              <a:rPr/>
              <a:t>competing</a:t>
            </a:r>
            <a:r>
              <a:rPr/>
              <a:t> </a:t>
            </a:r>
            <a:r>
              <a:rPr/>
              <a:t>priorities?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Life is short. Do the fun stuff first.</a:t>
            </a:r>
          </a:p>
          <a:p>
            <a:pPr lvl="1"/>
            <a:r>
              <a:rPr/>
              <a:t>Ask your boss for priorities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resume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myself.</a:t>
            </a:r>
          </a:p>
        </p:txBody>
      </p:sp>
      <p:pic>
        <p:nvPicPr>
          <p:cNvPr descr="resume-tit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3035300"/>
            <a:ext cx="8229600" cy="115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Resume,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>
                <a:hlinkClick r:id="rId4"/>
              </a:rPr>
              <a:t>https://github.com/pmean/resume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expertise</a:t>
            </a:r>
            <a:r>
              <a:rPr/>
              <a:t> </a:t>
            </a:r>
            <a:r>
              <a:rPr/>
              <a:t>(who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consult)?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Nothing is ever outside my area of expertise!</a:t>
            </a:r>
          </a:p>
          <a:p>
            <a:pPr lvl="2"/>
            <a:r>
              <a:rPr/>
              <a:t>Just kidding</a:t>
            </a:r>
          </a:p>
          <a:p>
            <a:pPr lvl="2"/>
            <a:r>
              <a:rPr/>
              <a:t>But I do try to know a bit about everything</a:t>
            </a:r>
          </a:p>
          <a:p>
            <a:pPr lvl="1"/>
            <a:r>
              <a:rPr/>
              <a:t>Opportunity to learn on the job</a:t>
            </a:r>
          </a:p>
          <a:p>
            <a:pPr lvl="2"/>
            <a:r>
              <a:rPr/>
              <a:t>Books, short courses, Internet resources</a:t>
            </a:r>
          </a:p>
          <a:p>
            <a:pPr lvl="2"/>
            <a:r>
              <a:rPr/>
              <a:t>Build a network of helpers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faced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client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collaborator,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Get and give regular feedback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dilemmas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faced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job?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Asking for the impossible</a:t>
            </a:r>
          </a:p>
          <a:p>
            <a:pPr lvl="2"/>
            <a:r>
              <a:rPr/>
              <a:t>“Blood from a turnip” test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</a:t>
            </a:r>
          </a:p>
        </p:txBody>
      </p:sp>
      <p:pic>
        <p:nvPicPr>
          <p:cNvPr descr="resume-educa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819400"/>
            <a:ext cx="8229600" cy="157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Education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resume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juggle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jobs.</a:t>
            </a:r>
          </a:p>
        </p:txBody>
      </p:sp>
      <p:pic>
        <p:nvPicPr>
          <p:cNvPr descr="resume-current-experienc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65300" y="1600200"/>
            <a:ext cx="5613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Experience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resume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hospital,</a:t>
            </a:r>
            <a:r>
              <a:rPr/>
              <a:t> </a:t>
            </a:r>
            <a:r>
              <a:rPr/>
              <a:t>…</a:t>
            </a:r>
          </a:p>
        </p:txBody>
      </p:sp>
      <p:pic>
        <p:nvPicPr>
          <p:cNvPr descr="resume-experience-cm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63700" y="1600200"/>
            <a:ext cx="5803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Work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Children’s</a:t>
            </a:r>
            <a:r>
              <a:rPr/>
              <a:t> </a:t>
            </a:r>
            <a:r>
              <a:rPr/>
              <a:t>Mercy</a:t>
            </a:r>
            <a:r>
              <a:rPr/>
              <a:t> </a:t>
            </a:r>
            <a:r>
              <a:rPr/>
              <a:t>Hospital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Uncle</a:t>
            </a:r>
            <a:r>
              <a:rPr/>
              <a:t> </a:t>
            </a:r>
            <a:r>
              <a:rPr/>
              <a:t>Sam,</a:t>
            </a:r>
            <a:r>
              <a:rPr/>
              <a:t> </a:t>
            </a:r>
            <a:r>
              <a:rPr/>
              <a:t>…</a:t>
            </a:r>
          </a:p>
        </p:txBody>
      </p:sp>
      <p:pic>
        <p:nvPicPr>
          <p:cNvPr descr="resume-experience-nios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146300"/>
            <a:ext cx="82296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Work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National</a:t>
            </a:r>
            <a:r>
              <a:rPr/>
              <a:t> </a:t>
            </a:r>
            <a:r>
              <a:rPr/>
              <a:t>Institute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Occupational</a:t>
            </a:r>
            <a:r>
              <a:rPr/>
              <a:t> </a:t>
            </a:r>
            <a:r>
              <a:rPr/>
              <a:t>Safety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Health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University,</a:t>
            </a:r>
            <a:r>
              <a:rPr/>
              <a:t> </a:t>
            </a:r>
            <a:r>
              <a:rPr/>
              <a:t>…</a:t>
            </a:r>
          </a:p>
        </p:txBody>
      </p:sp>
      <p:pic>
        <p:nvPicPr>
          <p:cNvPr descr="resume-experience-bgsu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89000" y="1600200"/>
            <a:ext cx="735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Work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Bowling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University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director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consulting</a:t>
            </a:r>
            <a:r>
              <a:rPr/>
              <a:t> </a:t>
            </a:r>
            <a:r>
              <a:rPr/>
              <a:t>center.</a:t>
            </a:r>
          </a:p>
        </p:txBody>
      </p:sp>
      <p:pic>
        <p:nvPicPr>
          <p:cNvPr descr="resume-experience-ui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870200"/>
            <a:ext cx="8229600" cy="147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work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Unversity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Iowa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reserach</a:t>
            </a:r>
            <a:r>
              <a:rPr/>
              <a:t> </a:t>
            </a:r>
            <a:r>
              <a:rPr/>
              <a:t>grants,</a:t>
            </a:r>
            <a:r>
              <a:rPr/>
              <a:t> </a:t>
            </a:r>
            <a:r>
              <a:rPr/>
              <a:t>…</a:t>
            </a:r>
          </a:p>
        </p:txBody>
      </p:sp>
      <p:pic>
        <p:nvPicPr>
          <p:cNvPr descr="resume-gran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689100"/>
            <a:ext cx="8229600" cy="384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grants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resume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Panel discussion on careers in Statistics</dc:title>
  <dc:creator>Steve Simon</dc:creator>
  <cp:keywords/>
  <dcterms:created xsi:type="dcterms:W3CDTF">2021-04-15T22:53:30Z</dcterms:created>
  <dcterms:modified xsi:type="dcterms:W3CDTF">2021-04-15T22:53:30Z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2021-04-14</vt:lpwstr>
  </property>
  <property fmtid="{D5CDD505-2E9C-101B-9397-08002B2CF9AE}" pid="3" name="output">
    <vt:lpwstr>powerpoint_presentation</vt:lpwstr>
  </property>
</Properties>
</file>