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notesMaster" Target="notesMasters/notesMaster1.xml" /><Relationship Id="rId38" Type="http://schemas.openxmlformats.org/officeDocument/2006/relationships/viewProps" Target="viewProps.xml" /><Relationship Id="rId37" Type="http://schemas.openxmlformats.org/officeDocument/2006/relationships/presProps" Target="presProps.xml" /><Relationship Id="rId1" Type="http://schemas.openxmlformats.org/officeDocument/2006/relationships/slideMaster" Target="slideMasters/slideMaster1.xml" /><Relationship Id="rId40" Type="http://schemas.openxmlformats.org/officeDocument/2006/relationships/tableStyles" Target="tableStyles.xml" /><Relationship Id="rId39"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a:t>
            </a:r>
            <a:r>
              <a:rPr/>
              <a:t> </a:t>
            </a:r>
            <a:r>
              <a:rPr/>
              <a:t>me</a:t>
            </a:r>
            <a:r>
              <a:rPr/>
              <a:t> </a:t>
            </a:r>
            <a:r>
              <a:rPr/>
              <a:t>introduce</a:t>
            </a:r>
            <a:r>
              <a:rPr/>
              <a:t> </a:t>
            </a:r>
            <a:r>
              <a:rPr/>
              <a:t>myself.</a:t>
            </a:r>
            <a:r>
              <a:rPr/>
              <a:t> </a:t>
            </a:r>
            <a:r>
              <a:rPr/>
              <a:t>I</a:t>
            </a:r>
            <a:r>
              <a:rPr/>
              <a:t> </a:t>
            </a:r>
            <a:r>
              <a:rPr/>
              <a:t>am</a:t>
            </a:r>
            <a:r>
              <a:rPr/>
              <a:t> </a:t>
            </a:r>
            <a:r>
              <a:rPr/>
              <a:t>Steve</a:t>
            </a:r>
            <a:r>
              <a:rPr/>
              <a:t> </a:t>
            </a:r>
            <a:r>
              <a:rPr/>
              <a:t>Simon.</a:t>
            </a:r>
            <a:r>
              <a:rPr/>
              <a:t> </a:t>
            </a:r>
            <a:r>
              <a:rPr/>
              <a:t>I</a:t>
            </a:r>
            <a:r>
              <a:rPr/>
              <a:t> </a:t>
            </a:r>
            <a:r>
              <a:rPr/>
              <a:t>got</a:t>
            </a:r>
            <a:r>
              <a:rPr/>
              <a:t> </a:t>
            </a:r>
            <a:r>
              <a:rPr/>
              <a:t>a</a:t>
            </a:r>
            <a:r>
              <a:rPr/>
              <a:t> </a:t>
            </a:r>
            <a:r>
              <a:rPr/>
              <a:t>PhD</a:t>
            </a:r>
            <a:r>
              <a:rPr/>
              <a:t> </a:t>
            </a:r>
            <a:r>
              <a:rPr/>
              <a:t>in</a:t>
            </a:r>
            <a:r>
              <a:rPr/>
              <a:t> </a:t>
            </a:r>
            <a:r>
              <a:rPr/>
              <a:t>Statistics</a:t>
            </a:r>
            <a:r>
              <a:rPr/>
              <a:t> </a:t>
            </a:r>
            <a:r>
              <a:rPr/>
              <a:t>almost</a:t>
            </a:r>
            <a:r>
              <a:rPr/>
              <a:t> </a:t>
            </a:r>
            <a:r>
              <a:rPr/>
              <a:t>40</a:t>
            </a:r>
            <a:r>
              <a:rPr/>
              <a:t> </a:t>
            </a:r>
            <a:r>
              <a:rPr/>
              <a:t>years</a:t>
            </a:r>
            <a:r>
              <a:rPr/>
              <a:t> </a:t>
            </a:r>
            <a:r>
              <a:rPr/>
              <a:t>ago</a:t>
            </a:r>
            <a:r>
              <a:rPr/>
              <a:t> </a:t>
            </a:r>
            <a:r>
              <a:rPr/>
              <a:t>from</a:t>
            </a:r>
            <a:r>
              <a:rPr/>
              <a:t> </a:t>
            </a:r>
            <a:r>
              <a:rPr/>
              <a:t>the</a:t>
            </a:r>
            <a:r>
              <a:rPr/>
              <a:t> </a:t>
            </a:r>
            <a:r>
              <a:rPr/>
              <a:t>University</a:t>
            </a:r>
            <a:r>
              <a:rPr/>
              <a:t> </a:t>
            </a:r>
            <a:r>
              <a:rPr/>
              <a:t>of</a:t>
            </a:r>
            <a:r>
              <a:rPr/>
              <a:t> </a:t>
            </a:r>
            <a:r>
              <a:rPr/>
              <a:t>Iowa.</a:t>
            </a:r>
            <a:r>
              <a:rPr/>
              <a:t> </a:t>
            </a:r>
            <a:r>
              <a:rPr/>
              <a:t>The</a:t>
            </a:r>
            <a:r>
              <a:rPr/>
              <a:t> </a:t>
            </a:r>
            <a:r>
              <a:rPr/>
              <a:t>world</a:t>
            </a:r>
            <a:r>
              <a:rPr/>
              <a:t> </a:t>
            </a:r>
            <a:r>
              <a:rPr/>
              <a:t>has</a:t>
            </a:r>
            <a:r>
              <a:rPr/>
              <a:t> </a:t>
            </a:r>
            <a:r>
              <a:rPr/>
              <a:t>changed</a:t>
            </a:r>
            <a:r>
              <a:rPr/>
              <a:t> </a:t>
            </a:r>
            <a:r>
              <a:rPr/>
              <a:t>a</a:t>
            </a:r>
            <a:r>
              <a:rPr/>
              <a:t> </a:t>
            </a:r>
            <a:r>
              <a:rPr/>
              <a:t>lot</a:t>
            </a:r>
            <a:r>
              <a:rPr/>
              <a:t> </a:t>
            </a:r>
            <a:r>
              <a:rPr/>
              <a:t>since</a:t>
            </a:r>
            <a:r>
              <a:rPr/>
              <a:t> </a:t>
            </a:r>
            <a:r>
              <a:rPr/>
              <a:t>then,</a:t>
            </a:r>
            <a:r>
              <a:rPr/>
              <a:t> </a:t>
            </a:r>
            <a:r>
              <a:rPr/>
              <a:t>but</a:t>
            </a:r>
            <a:r>
              <a:rPr/>
              <a:t> </a:t>
            </a:r>
            <a:r>
              <a:rPr/>
              <a:t>I</a:t>
            </a:r>
            <a:r>
              <a:rPr/>
              <a:t> </a:t>
            </a:r>
            <a:r>
              <a:rPr/>
              <a:t>have</a:t>
            </a:r>
            <a:r>
              <a:rPr/>
              <a:t> </a:t>
            </a:r>
            <a:r>
              <a:rPr/>
              <a:t>tried</a:t>
            </a:r>
            <a:r>
              <a:rPr/>
              <a:t> </a:t>
            </a:r>
            <a:r>
              <a:rPr/>
              <a:t>to</a:t>
            </a:r>
            <a:r>
              <a:rPr/>
              <a:t> </a:t>
            </a:r>
            <a:r>
              <a:rPr/>
              <a:t>keep</a:t>
            </a:r>
            <a:r>
              <a:rPr/>
              <a:t> </a:t>
            </a:r>
            <a:r>
              <a:rPr/>
              <a:t>up.</a:t>
            </a:r>
            <a:r>
              <a:rPr/>
              <a:t> </a:t>
            </a:r>
            <a:r>
              <a:rPr/>
              <a:t>Today,</a:t>
            </a:r>
            <a:r>
              <a:rPr/>
              <a:t> </a:t>
            </a:r>
            <a:r>
              <a:rPr/>
              <a:t>if</a:t>
            </a:r>
            <a:r>
              <a:rPr/>
              <a:t> </a:t>
            </a:r>
            <a:r>
              <a:rPr/>
              <a:t>you</a:t>
            </a:r>
            <a:r>
              <a:rPr/>
              <a:t> </a:t>
            </a:r>
            <a:r>
              <a:rPr/>
              <a:t>want</a:t>
            </a:r>
            <a:r>
              <a:rPr/>
              <a:t> </a:t>
            </a:r>
            <a:r>
              <a:rPr/>
              <a:t>to</a:t>
            </a:r>
            <a:r>
              <a:rPr/>
              <a:t> </a:t>
            </a:r>
            <a:r>
              <a:rPr/>
              <a:t>sound</a:t>
            </a:r>
            <a:r>
              <a:rPr/>
              <a:t> </a:t>
            </a:r>
            <a:r>
              <a:rPr/>
              <a:t>trendy,</a:t>
            </a:r>
            <a:r>
              <a:rPr/>
              <a:t> </a:t>
            </a:r>
            <a:r>
              <a:rPr/>
              <a:t>you</a:t>
            </a:r>
            <a:r>
              <a:rPr/>
              <a:t> </a:t>
            </a:r>
            <a:r>
              <a:rPr/>
              <a:t>are</a:t>
            </a:r>
            <a:r>
              <a:rPr/>
              <a:t> </a:t>
            </a:r>
            <a:r>
              <a:rPr/>
              <a:t>a</a:t>
            </a:r>
            <a:r>
              <a:rPr/>
              <a:t> </a:t>
            </a:r>
            <a:r>
              <a:rPr/>
              <a:t>“</a:t>
            </a:r>
            <a:r>
              <a:rPr/>
              <a:t>data</a:t>
            </a:r>
            <a:r>
              <a:rPr/>
              <a:t> </a:t>
            </a:r>
            <a:r>
              <a:rPr/>
              <a:t>scientist</a:t>
            </a:r>
            <a:r>
              <a:rPr/>
              <a:t>”</a:t>
            </a:r>
            <a:r>
              <a:rPr/>
              <a:t>.</a:t>
            </a:r>
            <a:r>
              <a:rPr/>
              <a:t> </a:t>
            </a:r>
            <a:r>
              <a:rPr/>
              <a:t>I</a:t>
            </a:r>
            <a:r>
              <a:rPr/>
              <a:t> </a:t>
            </a:r>
            <a:r>
              <a:rPr/>
              <a:t>teach</a:t>
            </a:r>
            <a:r>
              <a:rPr/>
              <a:t> </a:t>
            </a:r>
            <a:r>
              <a:rPr/>
              <a:t>in</a:t>
            </a:r>
            <a:r>
              <a:rPr/>
              <a:t> </a:t>
            </a:r>
            <a:r>
              <a:rPr/>
              <a:t>the</a:t>
            </a:r>
            <a:r>
              <a:rPr/>
              <a:t> </a:t>
            </a:r>
            <a:r>
              <a:rPr/>
              <a:t>Department</a:t>
            </a:r>
            <a:r>
              <a:rPr/>
              <a:t> </a:t>
            </a:r>
            <a:r>
              <a:rPr/>
              <a:t>of</a:t>
            </a:r>
            <a:r>
              <a:rPr/>
              <a:t> </a:t>
            </a:r>
            <a:r>
              <a:rPr/>
              <a:t>Biomedical</a:t>
            </a:r>
            <a:r>
              <a:rPr/>
              <a:t> </a:t>
            </a:r>
            <a:r>
              <a:rPr/>
              <a:t>and</a:t>
            </a:r>
            <a:r>
              <a:rPr/>
              <a:t> </a:t>
            </a:r>
            <a:r>
              <a:rPr/>
              <a:t>Health</a:t>
            </a:r>
            <a:r>
              <a:rPr/>
              <a:t> </a:t>
            </a:r>
            <a:r>
              <a:rPr/>
              <a:t>Informatics</a:t>
            </a:r>
            <a:r>
              <a:rPr/>
              <a:t> </a:t>
            </a:r>
            <a:r>
              <a:rPr/>
              <a:t>at</a:t>
            </a:r>
            <a:r>
              <a:rPr/>
              <a:t> </a:t>
            </a:r>
            <a:r>
              <a:rPr/>
              <a:t>UMKC.</a:t>
            </a:r>
            <a:r>
              <a:rPr/>
              <a:t> </a:t>
            </a:r>
            <a:r>
              <a:rPr/>
              <a:t>I</a:t>
            </a:r>
            <a:r>
              <a:rPr/>
              <a:t> </a:t>
            </a:r>
            <a:r>
              <a:rPr/>
              <a:t>have</a:t>
            </a:r>
            <a:r>
              <a:rPr/>
              <a:t> </a:t>
            </a:r>
            <a:r>
              <a:rPr/>
              <a:t>had</a:t>
            </a:r>
            <a:r>
              <a:rPr/>
              <a:t> </a:t>
            </a:r>
            <a:r>
              <a:rPr/>
              <a:t>previous</a:t>
            </a:r>
            <a:r>
              <a:rPr/>
              <a:t> </a:t>
            </a:r>
            <a:r>
              <a:rPr/>
              <a:t>jobs</a:t>
            </a:r>
            <a:r>
              <a:rPr/>
              <a:t> </a:t>
            </a:r>
            <a:r>
              <a:rPr/>
              <a:t>at</a:t>
            </a:r>
            <a:r>
              <a:rPr/>
              <a:t> </a:t>
            </a:r>
            <a:r>
              <a:rPr/>
              <a:t>Children’s</a:t>
            </a:r>
            <a:r>
              <a:rPr/>
              <a:t> </a:t>
            </a:r>
            <a:r>
              <a:rPr/>
              <a:t>mercy</a:t>
            </a:r>
            <a:r>
              <a:rPr/>
              <a:t> </a:t>
            </a:r>
            <a:r>
              <a:rPr/>
              <a:t>Hospital,</a:t>
            </a:r>
            <a:r>
              <a:rPr/>
              <a:t> </a:t>
            </a:r>
            <a:r>
              <a:rPr/>
              <a:t>and</a:t>
            </a:r>
            <a:r>
              <a:rPr/>
              <a:t> </a:t>
            </a:r>
            <a:r>
              <a:rPr/>
              <a:t>the</a:t>
            </a:r>
            <a:r>
              <a:rPr/>
              <a:t> </a:t>
            </a:r>
            <a:r>
              <a:rPr/>
              <a:t>Centers</a:t>
            </a:r>
            <a:r>
              <a:rPr/>
              <a:t> </a:t>
            </a:r>
            <a:r>
              <a:rPr/>
              <a:t>for</a:t>
            </a:r>
            <a:r>
              <a:rPr/>
              <a:t> </a:t>
            </a:r>
            <a:r>
              <a:rPr/>
              <a:t>Disease</a:t>
            </a:r>
            <a:r>
              <a:rPr/>
              <a:t> </a:t>
            </a:r>
            <a:r>
              <a:rPr/>
              <a:t>Control</a:t>
            </a:r>
            <a:r>
              <a:rPr/>
              <a:t> </a:t>
            </a:r>
            <a:r>
              <a:rPr/>
              <a:t>and</a:t>
            </a:r>
            <a:r>
              <a:rPr/>
              <a:t> </a:t>
            </a:r>
            <a:r>
              <a:rPr/>
              <a:t>Prevention.</a:t>
            </a:r>
            <a:r>
              <a:rPr/>
              <a:t> </a:t>
            </a:r>
            <a:r>
              <a:rPr/>
              <a:t>I’m</a:t>
            </a:r>
            <a:r>
              <a:rPr/>
              <a:t> </a:t>
            </a:r>
            <a:r>
              <a:rPr/>
              <a:t>also</a:t>
            </a:r>
            <a:r>
              <a:rPr/>
              <a:t> </a:t>
            </a:r>
            <a:r>
              <a:rPr/>
              <a:t>a</a:t>
            </a:r>
            <a:r>
              <a:rPr/>
              <a:t> </a:t>
            </a:r>
            <a:r>
              <a:rPr/>
              <a:t>part-time</a:t>
            </a:r>
            <a:r>
              <a:rPr/>
              <a:t> </a:t>
            </a:r>
            <a:r>
              <a:rPr/>
              <a:t>statistical</a:t>
            </a:r>
            <a:r>
              <a:rPr/>
              <a:t> </a:t>
            </a:r>
            <a:r>
              <a:rPr/>
              <a:t>consultant.</a:t>
            </a:r>
            <a:r>
              <a:rPr/>
              <a:t> </a:t>
            </a:r>
            <a:r>
              <a:rPr/>
              <a:t>I</a:t>
            </a:r>
            <a:r>
              <a:rPr/>
              <a:t> </a:t>
            </a:r>
            <a:r>
              <a:rPr/>
              <a:t>have</a:t>
            </a:r>
            <a:r>
              <a:rPr/>
              <a:t> </a:t>
            </a:r>
            <a:r>
              <a:rPr/>
              <a:t>a</a:t>
            </a:r>
            <a:r>
              <a:rPr/>
              <a:t> </a:t>
            </a:r>
            <a:r>
              <a:rPr/>
              <a:t>sole</a:t>
            </a:r>
            <a:r>
              <a:rPr/>
              <a:t> </a:t>
            </a:r>
            <a:r>
              <a:rPr/>
              <a:t>proprietorship,</a:t>
            </a:r>
            <a:r>
              <a:rPr/>
              <a:t> </a:t>
            </a:r>
            <a:r>
              <a:rPr/>
              <a:t>P.Mean</a:t>
            </a:r>
            <a:r>
              <a:rPr/>
              <a:t> </a:t>
            </a:r>
            <a:r>
              <a:rPr/>
              <a:t>Consulting.</a:t>
            </a:r>
            <a:r>
              <a:rPr/>
              <a:t> </a:t>
            </a:r>
            <a:r>
              <a:rPr/>
              <a:t>That’s</a:t>
            </a:r>
            <a:r>
              <a:rPr/>
              <a:t> </a:t>
            </a:r>
            <a:r>
              <a:rPr/>
              <a:t>short</a:t>
            </a:r>
            <a:r>
              <a:rPr/>
              <a:t> </a:t>
            </a:r>
            <a:r>
              <a:rPr/>
              <a:t>for</a:t>
            </a:r>
            <a:r>
              <a:rPr/>
              <a:t> </a:t>
            </a:r>
            <a:r>
              <a:rPr/>
              <a:t>Professor</a:t>
            </a:r>
            <a:r>
              <a:rPr/>
              <a:t> </a:t>
            </a:r>
            <a:r>
              <a:rPr/>
              <a:t>Mean.</a:t>
            </a:r>
            <a:r>
              <a:rPr/>
              <a:t> </a:t>
            </a:r>
            <a:r>
              <a:rPr/>
              <a:t>For</a:t>
            </a:r>
            <a:r>
              <a:rPr/>
              <a:t> </a:t>
            </a:r>
            <a:r>
              <a:rPr/>
              <a:t>people</a:t>
            </a:r>
            <a:r>
              <a:rPr/>
              <a:t> </a:t>
            </a:r>
            <a:r>
              <a:rPr/>
              <a:t>who</a:t>
            </a:r>
            <a:r>
              <a:rPr/>
              <a:t> </a:t>
            </a:r>
            <a:r>
              <a:rPr/>
              <a:t>don’t</a:t>
            </a:r>
            <a:r>
              <a:rPr/>
              <a:t> </a:t>
            </a:r>
            <a:r>
              <a:rPr/>
              <a:t>get</a:t>
            </a:r>
            <a:r>
              <a:rPr/>
              <a:t> </a:t>
            </a:r>
            <a:r>
              <a:rPr/>
              <a:t>the</a:t>
            </a:r>
            <a:r>
              <a:rPr/>
              <a:t> </a:t>
            </a:r>
            <a:r>
              <a:rPr/>
              <a:t>joke,</a:t>
            </a:r>
            <a:r>
              <a:rPr/>
              <a:t> </a:t>
            </a:r>
            <a:r>
              <a:rPr/>
              <a:t>I</a:t>
            </a:r>
            <a:r>
              <a:rPr/>
              <a:t> </a:t>
            </a:r>
            <a:r>
              <a:rPr/>
              <a:t>point</a:t>
            </a:r>
            <a:r>
              <a:rPr/>
              <a:t> </a:t>
            </a:r>
            <a:r>
              <a:rPr/>
              <a:t>out</a:t>
            </a:r>
            <a:r>
              <a:rPr/>
              <a:t> </a:t>
            </a:r>
            <a:r>
              <a:rPr/>
              <a:t>that</a:t>
            </a:r>
            <a:r>
              <a:rPr/>
              <a:t> </a:t>
            </a:r>
            <a:r>
              <a:rPr/>
              <a:t>Professor</a:t>
            </a:r>
            <a:r>
              <a:rPr/>
              <a:t> </a:t>
            </a:r>
            <a:r>
              <a:rPr/>
              <a:t>Mean</a:t>
            </a:r>
            <a:r>
              <a:rPr/>
              <a:t> </a:t>
            </a:r>
            <a:r>
              <a:rPr/>
              <a:t>is</a:t>
            </a:r>
            <a:r>
              <a:rPr/>
              <a:t> </a:t>
            </a:r>
            <a:r>
              <a:rPr/>
              <a:t>not</a:t>
            </a:r>
            <a:r>
              <a:rPr/>
              <a:t> </a:t>
            </a:r>
            <a:r>
              <a:rPr/>
              <a:t>just</a:t>
            </a:r>
            <a:r>
              <a:rPr/>
              <a:t> </a:t>
            </a:r>
            <a:r>
              <a:rPr/>
              <a:t>your</a:t>
            </a:r>
            <a:r>
              <a:rPr/>
              <a:t> </a:t>
            </a:r>
            <a:r>
              <a:rPr/>
              <a:t>average</a:t>
            </a:r>
            <a:r>
              <a:rPr/>
              <a:t> </a:t>
            </a:r>
            <a:r>
              <a:rPr/>
              <a:t>Professor.</a:t>
            </a:r>
            <a:r>
              <a:rPr/>
              <a:t> </a:t>
            </a:r>
            <a:r>
              <a:rPr/>
              <a:t>Related</a:t>
            </a:r>
            <a:r>
              <a:rPr/>
              <a:t> </a:t>
            </a:r>
            <a:r>
              <a:rPr/>
              <a:t>to</a:t>
            </a:r>
            <a:r>
              <a:rPr/>
              <a:t> </a:t>
            </a:r>
            <a:r>
              <a:rPr/>
              <a:t>this</a:t>
            </a:r>
            <a:r>
              <a:rPr/>
              <a:t> </a:t>
            </a:r>
            <a:r>
              <a:rPr/>
              <a:t>talk,</a:t>
            </a:r>
            <a:r>
              <a:rPr/>
              <a:t> </a:t>
            </a:r>
            <a:r>
              <a:rPr/>
              <a:t>I</a:t>
            </a:r>
            <a:r>
              <a:rPr/>
              <a:t> </a:t>
            </a:r>
            <a:r>
              <a:rPr/>
              <a:t>should</a:t>
            </a:r>
            <a:r>
              <a:rPr/>
              <a:t> </a:t>
            </a:r>
            <a:r>
              <a:rPr/>
              <a:t>point</a:t>
            </a:r>
            <a:r>
              <a:rPr/>
              <a:t> </a:t>
            </a:r>
            <a:r>
              <a:rPr/>
              <a:t>out</a:t>
            </a:r>
            <a:r>
              <a:rPr/>
              <a:t> </a:t>
            </a:r>
            <a:r>
              <a:rPr/>
              <a:t>that</a:t>
            </a:r>
            <a:r>
              <a:rPr/>
              <a:t> </a:t>
            </a:r>
            <a:r>
              <a:rPr/>
              <a:t>I</a:t>
            </a:r>
            <a:r>
              <a:rPr/>
              <a:t> </a:t>
            </a:r>
            <a:r>
              <a:rPr/>
              <a:t>am</a:t>
            </a:r>
            <a:r>
              <a:rPr/>
              <a:t> </a:t>
            </a:r>
            <a:r>
              <a:rPr/>
              <a:t>obsessed</a:t>
            </a:r>
            <a:r>
              <a:rPr/>
              <a:t> </a:t>
            </a:r>
            <a:r>
              <a:rPr/>
              <a:t>with</a:t>
            </a:r>
            <a:r>
              <a:rPr/>
              <a:t> </a:t>
            </a:r>
            <a:r>
              <a:rPr/>
              <a:t>computers.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quote</a:t>
            </a:r>
            <a:r>
              <a:rPr/>
              <a:t> </a:t>
            </a:r>
            <a:r>
              <a:rPr/>
              <a:t>from</a:t>
            </a:r>
            <a:r>
              <a:rPr/>
              <a:t> </a:t>
            </a:r>
            <a:r>
              <a:rPr/>
              <a:t>Josiah</a:t>
            </a:r>
            <a:r>
              <a:rPr/>
              <a:t> </a:t>
            </a:r>
            <a:r>
              <a:rPr/>
              <a:t>Stamp</a:t>
            </a:r>
            <a:r>
              <a:rPr/>
              <a:t> </a:t>
            </a:r>
            <a:r>
              <a:rPr/>
              <a:t>illustrates</a:t>
            </a:r>
            <a:r>
              <a:rPr/>
              <a:t> </a:t>
            </a:r>
            <a:r>
              <a:rPr/>
              <a:t>why</a:t>
            </a:r>
            <a:r>
              <a:rPr/>
              <a:t> </a:t>
            </a:r>
            <a:r>
              <a:rPr/>
              <a:t>Statistics</a:t>
            </a:r>
            <a:r>
              <a:rPr/>
              <a:t> </a:t>
            </a:r>
            <a:r>
              <a:rPr/>
              <a:t>are</a:t>
            </a:r>
            <a:r>
              <a:rPr/>
              <a:t> </a:t>
            </a:r>
            <a:r>
              <a:rPr/>
              <a:t>a</a:t>
            </a:r>
            <a:r>
              <a:rPr/>
              <a:t> </a:t>
            </a:r>
            <a:r>
              <a:rPr/>
              <a:t>social</a:t>
            </a:r>
            <a:r>
              <a:rPr/>
              <a:t> </a:t>
            </a:r>
            <a:r>
              <a:rPr/>
              <a:t>construct.</a:t>
            </a:r>
            <a:r>
              <a:rPr/>
              <a:t> </a:t>
            </a:r>
            <a:r>
              <a:rPr/>
              <a:t>It</a:t>
            </a:r>
            <a:r>
              <a:rPr/>
              <a:t> </a:t>
            </a:r>
            <a:r>
              <a:rPr/>
              <a:t>doesn’t</a:t>
            </a:r>
            <a:r>
              <a:rPr/>
              <a:t> </a:t>
            </a:r>
            <a:r>
              <a:rPr/>
              <a:t>matter</a:t>
            </a:r>
            <a:r>
              <a:rPr/>
              <a:t> </a:t>
            </a:r>
            <a:r>
              <a:rPr/>
              <a:t>how</a:t>
            </a:r>
            <a:r>
              <a:rPr/>
              <a:t> </a:t>
            </a:r>
            <a:r>
              <a:rPr/>
              <a:t>fancy</a:t>
            </a:r>
            <a:r>
              <a:rPr/>
              <a:t> </a:t>
            </a:r>
            <a:r>
              <a:rPr/>
              <a:t>we</a:t>
            </a:r>
            <a:r>
              <a:rPr/>
              <a:t> </a:t>
            </a:r>
            <a:r>
              <a:rPr/>
              <a:t>dress</a:t>
            </a:r>
            <a:r>
              <a:rPr/>
              <a:t> </a:t>
            </a:r>
            <a:r>
              <a:rPr/>
              <a:t>up</a:t>
            </a:r>
            <a:r>
              <a:rPr/>
              <a:t> </a:t>
            </a:r>
            <a:r>
              <a:rPr/>
              <a:t>the</a:t>
            </a:r>
            <a:r>
              <a:rPr/>
              <a:t> </a:t>
            </a:r>
            <a:r>
              <a:rPr/>
              <a:t>numbers,</a:t>
            </a:r>
            <a:r>
              <a:rPr/>
              <a:t> </a:t>
            </a:r>
            <a:r>
              <a:rPr/>
              <a:t>nth</a:t>
            </a:r>
            <a:r>
              <a:rPr/>
              <a:t> </a:t>
            </a:r>
            <a:r>
              <a:rPr/>
              <a:t>powers,</a:t>
            </a:r>
            <a:r>
              <a:rPr/>
              <a:t> </a:t>
            </a:r>
            <a:r>
              <a:rPr/>
              <a:t>cube</a:t>
            </a:r>
            <a:r>
              <a:rPr/>
              <a:t> </a:t>
            </a:r>
            <a:r>
              <a:rPr/>
              <a:t>roots.</a:t>
            </a:r>
            <a:r>
              <a:rPr/>
              <a:t> </a:t>
            </a:r>
            <a:r>
              <a:rPr/>
              <a:t>It</a:t>
            </a:r>
            <a:r>
              <a:rPr/>
              <a:t> </a:t>
            </a:r>
            <a:r>
              <a:rPr/>
              <a:t>all</a:t>
            </a:r>
            <a:r>
              <a:rPr/>
              <a:t> </a:t>
            </a:r>
            <a:r>
              <a:rPr/>
              <a:t>comes</a:t>
            </a:r>
            <a:r>
              <a:rPr/>
              <a:t> </a:t>
            </a:r>
            <a:r>
              <a:rPr/>
              <a:t>down</a:t>
            </a:r>
            <a:r>
              <a:rPr/>
              <a:t> </a:t>
            </a:r>
            <a:r>
              <a:rPr/>
              <a:t>to</a:t>
            </a:r>
            <a:r>
              <a:rPr/>
              <a:t> </a:t>
            </a:r>
            <a:r>
              <a:rPr/>
              <a:t>the</a:t>
            </a:r>
            <a:r>
              <a:rPr/>
              <a:t> </a:t>
            </a:r>
            <a:r>
              <a:rPr/>
              <a:t>village</a:t>
            </a:r>
            <a:r>
              <a:rPr/>
              <a:t> </a:t>
            </a:r>
            <a:r>
              <a:rPr/>
              <a:t>watchman</a:t>
            </a:r>
            <a:r>
              <a:rPr/>
              <a:t> </a:t>
            </a:r>
            <a:r>
              <a:rPr/>
              <a:t>who</a:t>
            </a:r>
            <a:r>
              <a:rPr/>
              <a:t> </a:t>
            </a:r>
            <a:r>
              <a:rPr/>
              <a:t>does</a:t>
            </a:r>
            <a:r>
              <a:rPr/>
              <a:t> </a:t>
            </a:r>
            <a:r>
              <a:rPr/>
              <a:t>what</a:t>
            </a:r>
            <a:r>
              <a:rPr/>
              <a:t> </a:t>
            </a:r>
            <a:r>
              <a:rPr/>
              <a:t>he</a:t>
            </a:r>
            <a:r>
              <a:rPr/>
              <a:t> </a:t>
            </a:r>
            <a:r>
              <a:rPr/>
              <a:t>damn</a:t>
            </a:r>
            <a:r>
              <a:rPr/>
              <a:t> </a:t>
            </a:r>
            <a:r>
              <a:rPr/>
              <a:t>well</a:t>
            </a:r>
            <a:r>
              <a:rPr/>
              <a:t> </a:t>
            </a:r>
            <a:r>
              <a:rPr/>
              <a:t>pleases.</a:t>
            </a:r>
          </a:p>
          <a:p>
            <a:pPr lvl="0" marL="0" indent="0">
              <a:buNone/>
            </a:pPr>
          </a:p>
          <a:p>
            <a:pPr lvl="0" marL="0" indent="0">
              <a:buNone/>
            </a:pPr>
            <a:r>
              <a:rPr/>
              <a:t>The</a:t>
            </a:r>
            <a:r>
              <a:rPr/>
              <a:t> </a:t>
            </a:r>
            <a:r>
              <a:rPr/>
              <a:t>village</a:t>
            </a:r>
            <a:r>
              <a:rPr/>
              <a:t> </a:t>
            </a:r>
            <a:r>
              <a:rPr/>
              <a:t>watchman</a:t>
            </a:r>
            <a:r>
              <a:rPr/>
              <a:t> </a:t>
            </a:r>
            <a:r>
              <a:rPr/>
              <a:t>is</a:t>
            </a:r>
            <a:r>
              <a:rPr/>
              <a:t> </a:t>
            </a:r>
            <a:r>
              <a:rPr/>
              <a:t>part</a:t>
            </a:r>
            <a:r>
              <a:rPr/>
              <a:t> </a:t>
            </a:r>
            <a:r>
              <a:rPr/>
              <a:t>of</a:t>
            </a:r>
            <a:r>
              <a:rPr/>
              <a:t> </a:t>
            </a:r>
            <a:r>
              <a:rPr/>
              <a:t>the</a:t>
            </a:r>
            <a:r>
              <a:rPr/>
              <a:t> </a:t>
            </a:r>
            <a:r>
              <a:rPr/>
              <a:t>social</a:t>
            </a:r>
            <a:r>
              <a:rPr/>
              <a:t> </a:t>
            </a:r>
            <a:r>
              <a:rPr/>
              <a:t>constuction</a:t>
            </a:r>
            <a:r>
              <a:rPr/>
              <a:t> </a:t>
            </a:r>
            <a:r>
              <a:rPr/>
              <a:t>of</a:t>
            </a:r>
            <a:r>
              <a:rPr/>
              <a:t> </a:t>
            </a:r>
            <a:r>
              <a:rPr/>
              <a:t>Statistics.</a:t>
            </a:r>
            <a:r>
              <a:rPr/>
              <a:t> </a:t>
            </a:r>
            <a:r>
              <a:rPr/>
              <a:t>So</a:t>
            </a:r>
            <a:r>
              <a:rPr/>
              <a:t> </a:t>
            </a:r>
            <a:r>
              <a:rPr/>
              <a:t>are</a:t>
            </a:r>
            <a:r>
              <a:rPr/>
              <a:t> </a:t>
            </a:r>
            <a:r>
              <a:rPr/>
              <a:t>the</a:t>
            </a:r>
            <a:r>
              <a:rPr/>
              <a:t> </a:t>
            </a:r>
            <a:r>
              <a:rPr/>
              <a:t>government</a:t>
            </a:r>
            <a:r>
              <a:rPr/>
              <a:t> </a:t>
            </a:r>
            <a:r>
              <a:rPr/>
              <a:t>officials</a:t>
            </a:r>
            <a:r>
              <a:rPr/>
              <a:t> </a:t>
            </a:r>
            <a:r>
              <a:rPr/>
              <a:t>who</a:t>
            </a:r>
            <a:r>
              <a:rPr/>
              <a:t> </a:t>
            </a:r>
            <a:r>
              <a:rPr/>
              <a:t>do</a:t>
            </a:r>
            <a:r>
              <a:rPr/>
              <a:t> </a:t>
            </a:r>
            <a:r>
              <a:rPr/>
              <a:t>all</a:t>
            </a:r>
            <a:r>
              <a:rPr/>
              <a:t> </a:t>
            </a:r>
            <a:r>
              <a:rPr/>
              <a:t>sorts</a:t>
            </a:r>
            <a:r>
              <a:rPr/>
              <a:t> </a:t>
            </a:r>
            <a:r>
              <a:rPr/>
              <a:t>of</a:t>
            </a:r>
            <a:r>
              <a:rPr/>
              <a:t> </a:t>
            </a:r>
            <a:r>
              <a:rPr/>
              <a:t>mathematical</a:t>
            </a:r>
            <a:r>
              <a:rPr/>
              <a:t> </a:t>
            </a:r>
            <a:r>
              <a:rPr/>
              <a:t>manpulations</a:t>
            </a:r>
            <a:r>
              <a:rPr/>
              <a:t> </a:t>
            </a:r>
            <a:r>
              <a:rPr/>
              <a:t>which</a:t>
            </a:r>
            <a:r>
              <a:rPr/>
              <a:t> </a:t>
            </a:r>
            <a:r>
              <a:rPr/>
              <a:t>provide</a:t>
            </a:r>
            <a:r>
              <a:rPr/>
              <a:t> </a:t>
            </a:r>
            <a:r>
              <a:rPr/>
              <a:t>an</a:t>
            </a:r>
            <a:r>
              <a:rPr/>
              <a:t> </a:t>
            </a:r>
            <a:r>
              <a:rPr/>
              <a:t>impression</a:t>
            </a:r>
            <a:r>
              <a:rPr/>
              <a:t> </a:t>
            </a:r>
            <a:r>
              <a:rPr/>
              <a:t>of</a:t>
            </a:r>
            <a:r>
              <a:rPr/>
              <a:t> </a:t>
            </a:r>
            <a:r>
              <a:rPr/>
              <a:t>objectivity.</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There’s</a:t>
            </a:r>
            <a:r>
              <a:rPr/>
              <a:t> </a:t>
            </a:r>
            <a:r>
              <a:rPr/>
              <a:t>a</a:t>
            </a:r>
            <a:r>
              <a:rPr/>
              <a:t> </a:t>
            </a:r>
            <a:r>
              <a:rPr/>
              <a:t>great</a:t>
            </a:r>
            <a:r>
              <a:rPr/>
              <a:t> </a:t>
            </a:r>
            <a:r>
              <a:rPr/>
              <a:t>book</a:t>
            </a:r>
            <a:r>
              <a:rPr/>
              <a:t> </a:t>
            </a:r>
            <a:r>
              <a:rPr/>
              <a:t>by</a:t>
            </a:r>
            <a:r>
              <a:rPr/>
              <a:t> </a:t>
            </a:r>
            <a:r>
              <a:rPr/>
              <a:t>Stephen</a:t>
            </a:r>
            <a:r>
              <a:rPr/>
              <a:t> </a:t>
            </a:r>
            <a:r>
              <a:rPr/>
              <a:t>Jay</a:t>
            </a:r>
            <a:r>
              <a:rPr/>
              <a:t> </a:t>
            </a:r>
            <a:r>
              <a:rPr/>
              <a:t>Gould</a:t>
            </a:r>
            <a:r>
              <a:rPr/>
              <a:t> </a:t>
            </a:r>
            <a:r>
              <a:rPr/>
              <a:t>that</a:t>
            </a:r>
            <a:r>
              <a:rPr/>
              <a:t> </a:t>
            </a:r>
            <a:r>
              <a:rPr/>
              <a:t>really</a:t>
            </a:r>
            <a:r>
              <a:rPr/>
              <a:t> </a:t>
            </a:r>
            <a:r>
              <a:rPr/>
              <a:t>makes</a:t>
            </a:r>
            <a:r>
              <a:rPr/>
              <a:t> </a:t>
            </a:r>
            <a:r>
              <a:rPr/>
              <a:t>you</a:t>
            </a:r>
            <a:r>
              <a:rPr/>
              <a:t> </a:t>
            </a:r>
            <a:r>
              <a:rPr/>
              <a:t>think</a:t>
            </a:r>
            <a:r>
              <a:rPr/>
              <a:t> </a:t>
            </a:r>
            <a:r>
              <a:rPr/>
              <a:t>hard</a:t>
            </a:r>
            <a:r>
              <a:rPr/>
              <a:t> </a:t>
            </a:r>
            <a:r>
              <a:rPr/>
              <a:t>about</a:t>
            </a:r>
            <a:r>
              <a:rPr/>
              <a:t> </a:t>
            </a:r>
            <a:r>
              <a:rPr/>
              <a:t>numbers.</a:t>
            </a:r>
            <a:r>
              <a:rPr/>
              <a:t> </a:t>
            </a:r>
            <a:r>
              <a:rPr/>
              <a:t>The</a:t>
            </a:r>
            <a:r>
              <a:rPr/>
              <a:t> </a:t>
            </a:r>
            <a:r>
              <a:rPr/>
              <a:t>book,</a:t>
            </a:r>
            <a:r>
              <a:rPr/>
              <a:t> </a:t>
            </a:r>
            <a:r>
              <a:rPr/>
              <a:t>The</a:t>
            </a:r>
            <a:r>
              <a:rPr/>
              <a:t> </a:t>
            </a:r>
            <a:r>
              <a:rPr/>
              <a:t>Mismeasure</a:t>
            </a:r>
            <a:r>
              <a:rPr/>
              <a:t> </a:t>
            </a:r>
            <a:r>
              <a:rPr/>
              <a:t>of</a:t>
            </a:r>
            <a:r>
              <a:rPr/>
              <a:t> </a:t>
            </a:r>
            <a:r>
              <a:rPr/>
              <a:t>Man,</a:t>
            </a:r>
            <a:r>
              <a:rPr/>
              <a:t> </a:t>
            </a:r>
            <a:r>
              <a:rPr/>
              <a:t>talks</a:t>
            </a:r>
            <a:r>
              <a:rPr/>
              <a:t> </a:t>
            </a:r>
            <a:r>
              <a:rPr/>
              <a:t>about</a:t>
            </a:r>
            <a:r>
              <a:rPr/>
              <a:t> </a:t>
            </a:r>
            <a:r>
              <a:rPr/>
              <a:t>IQ</a:t>
            </a:r>
            <a:r>
              <a:rPr/>
              <a:t> </a:t>
            </a:r>
            <a:r>
              <a:rPr/>
              <a:t>testing</a:t>
            </a:r>
            <a:r>
              <a:rPr/>
              <a:t> </a:t>
            </a:r>
            <a:r>
              <a:rPr/>
              <a:t>from</a:t>
            </a:r>
            <a:r>
              <a:rPr/>
              <a:t> </a:t>
            </a:r>
            <a:r>
              <a:rPr/>
              <a:t>a</a:t>
            </a:r>
            <a:r>
              <a:rPr/>
              <a:t> </a:t>
            </a:r>
            <a:r>
              <a:rPr/>
              <a:t>historical</a:t>
            </a:r>
            <a:r>
              <a:rPr/>
              <a:t> </a:t>
            </a:r>
            <a:r>
              <a:rPr/>
              <a:t>perspective</a:t>
            </a:r>
            <a:r>
              <a:rPr/>
              <a:t> </a:t>
            </a:r>
            <a:r>
              <a:rPr/>
              <a:t>and</a:t>
            </a:r>
            <a:r>
              <a:rPr/>
              <a:t> </a:t>
            </a:r>
            <a:r>
              <a:rPr/>
              <a:t>totally</a:t>
            </a:r>
            <a:r>
              <a:rPr/>
              <a:t> </a:t>
            </a:r>
            <a:r>
              <a:rPr/>
              <a:t>destroys</a:t>
            </a:r>
            <a:r>
              <a:rPr/>
              <a:t> </a:t>
            </a:r>
            <a:r>
              <a:rPr/>
              <a:t>the</a:t>
            </a:r>
            <a:r>
              <a:rPr/>
              <a:t> </a:t>
            </a:r>
            <a:r>
              <a:rPr/>
              <a:t>idea</a:t>
            </a:r>
            <a:r>
              <a:rPr/>
              <a:t> </a:t>
            </a:r>
            <a:r>
              <a:rPr/>
              <a:t>that</a:t>
            </a:r>
            <a:r>
              <a:rPr/>
              <a:t> </a:t>
            </a:r>
            <a:r>
              <a:rPr/>
              <a:t>intelligence</a:t>
            </a:r>
            <a:r>
              <a:rPr/>
              <a:t> </a:t>
            </a:r>
            <a:r>
              <a:rPr/>
              <a:t>is</a:t>
            </a:r>
            <a:r>
              <a:rPr/>
              <a:t> </a:t>
            </a:r>
            <a:r>
              <a:rPr/>
              <a:t>a</a:t>
            </a:r>
            <a:r>
              <a:rPr/>
              <a:t> </a:t>
            </a:r>
            <a:r>
              <a:rPr/>
              <a:t>trair</a:t>
            </a:r>
            <a:r>
              <a:rPr/>
              <a:t> </a:t>
            </a:r>
            <a:r>
              <a:rPr/>
              <a:t>that</a:t>
            </a:r>
            <a:r>
              <a:rPr/>
              <a:t> </a:t>
            </a:r>
            <a:r>
              <a:rPr/>
              <a:t>can</a:t>
            </a:r>
            <a:r>
              <a:rPr/>
              <a:t> </a:t>
            </a:r>
            <a:r>
              <a:rPr/>
              <a:t>be</a:t>
            </a:r>
            <a:r>
              <a:rPr/>
              <a:t> </a:t>
            </a:r>
            <a:r>
              <a:rPr/>
              <a:t>easily</a:t>
            </a:r>
            <a:r>
              <a:rPr/>
              <a:t> </a:t>
            </a:r>
            <a:r>
              <a:rPr/>
              <a:t>quantified.</a:t>
            </a:r>
            <a:r>
              <a:rPr/>
              <a:t> </a:t>
            </a:r>
            <a:r>
              <a:rPr/>
              <a:t>He</a:t>
            </a:r>
            <a:r>
              <a:rPr/>
              <a:t> </a:t>
            </a:r>
            <a:r>
              <a:rPr/>
              <a:t>starts</a:t>
            </a:r>
            <a:r>
              <a:rPr/>
              <a:t> </a:t>
            </a:r>
            <a:r>
              <a:rPr/>
              <a:t>with</a:t>
            </a:r>
            <a:r>
              <a:rPr/>
              <a:t> </a:t>
            </a:r>
            <a:r>
              <a:rPr/>
              <a:t>efforts</a:t>
            </a:r>
            <a:r>
              <a:rPr/>
              <a:t> </a:t>
            </a:r>
            <a:r>
              <a:rPr/>
              <a:t>in</a:t>
            </a:r>
            <a:r>
              <a:rPr/>
              <a:t> </a:t>
            </a:r>
            <a:r>
              <a:rPr/>
              <a:t>the</a:t>
            </a:r>
            <a:r>
              <a:rPr/>
              <a:t> </a:t>
            </a:r>
            <a:r>
              <a:rPr/>
              <a:t>1800s</a:t>
            </a:r>
            <a:r>
              <a:rPr/>
              <a:t> </a:t>
            </a:r>
            <a:r>
              <a:rPr/>
              <a:t>to</a:t>
            </a:r>
            <a:r>
              <a:rPr/>
              <a:t> </a:t>
            </a:r>
            <a:r>
              <a:rPr/>
              <a:t>use</a:t>
            </a:r>
            <a:r>
              <a:rPr/>
              <a:t> </a:t>
            </a:r>
            <a:r>
              <a:rPr/>
              <a:t>the</a:t>
            </a:r>
            <a:r>
              <a:rPr/>
              <a:t> </a:t>
            </a:r>
            <a:r>
              <a:rPr/>
              <a:t>size</a:t>
            </a:r>
            <a:r>
              <a:rPr/>
              <a:t> </a:t>
            </a:r>
            <a:r>
              <a:rPr/>
              <a:t>of</a:t>
            </a:r>
            <a:r>
              <a:rPr/>
              <a:t> </a:t>
            </a:r>
            <a:r>
              <a:rPr/>
              <a:t>a</a:t>
            </a:r>
            <a:r>
              <a:rPr/>
              <a:t> </a:t>
            </a:r>
            <a:r>
              <a:rPr/>
              <a:t>person’s</a:t>
            </a:r>
            <a:r>
              <a:rPr/>
              <a:t> </a:t>
            </a:r>
            <a:r>
              <a:rPr/>
              <a:t>skull</a:t>
            </a:r>
            <a:r>
              <a:rPr/>
              <a:t> </a:t>
            </a:r>
            <a:r>
              <a:rPr/>
              <a:t>as</a:t>
            </a:r>
            <a:r>
              <a:rPr/>
              <a:t> </a:t>
            </a:r>
            <a:r>
              <a:rPr/>
              <a:t>a</a:t>
            </a:r>
            <a:r>
              <a:rPr/>
              <a:t> </a:t>
            </a:r>
            <a:r>
              <a:rPr/>
              <a:t>measure</a:t>
            </a:r>
            <a:r>
              <a:rPr/>
              <a:t> </a:t>
            </a:r>
            <a:r>
              <a:rPr/>
              <a:t>of</a:t>
            </a:r>
            <a:r>
              <a:rPr/>
              <a:t> </a:t>
            </a:r>
            <a:r>
              <a:rPr/>
              <a:t>their</a:t>
            </a:r>
            <a:r>
              <a:rPr/>
              <a:t> </a:t>
            </a:r>
            <a:r>
              <a:rPr/>
              <a:t>intelligence.</a:t>
            </a:r>
            <a:r>
              <a:rPr/>
              <a:t> </a:t>
            </a:r>
            <a:r>
              <a:rPr/>
              <a:t>A</a:t>
            </a:r>
            <a:r>
              <a:rPr/>
              <a:t> </a:t>
            </a:r>
            <a:r>
              <a:rPr/>
              <a:t>big</a:t>
            </a:r>
            <a:r>
              <a:rPr/>
              <a:t> </a:t>
            </a:r>
            <a:r>
              <a:rPr/>
              <a:t>skull</a:t>
            </a:r>
            <a:r>
              <a:rPr/>
              <a:t> </a:t>
            </a:r>
            <a:r>
              <a:rPr/>
              <a:t>means</a:t>
            </a:r>
            <a:r>
              <a:rPr/>
              <a:t> </a:t>
            </a:r>
            <a:r>
              <a:rPr/>
              <a:t>a</a:t>
            </a:r>
            <a:r>
              <a:rPr/>
              <a:t> </a:t>
            </a:r>
            <a:r>
              <a:rPr/>
              <a:t>big</a:t>
            </a:r>
            <a:r>
              <a:rPr/>
              <a:t> </a:t>
            </a:r>
            <a:r>
              <a:rPr/>
              <a:t>brain</a:t>
            </a:r>
            <a:r>
              <a:rPr/>
              <a:t> </a:t>
            </a:r>
            <a:r>
              <a:rPr/>
              <a:t>that</a:t>
            </a:r>
            <a:r>
              <a:rPr/>
              <a:t> </a:t>
            </a:r>
            <a:r>
              <a:rPr/>
              <a:t>lives</a:t>
            </a:r>
            <a:r>
              <a:rPr/>
              <a:t> </a:t>
            </a:r>
            <a:r>
              <a:rPr/>
              <a:t>inside</a:t>
            </a:r>
            <a:r>
              <a:rPr/>
              <a:t> </a:t>
            </a:r>
            <a:r>
              <a:rPr/>
              <a:t>there</a:t>
            </a:r>
            <a:r>
              <a:rPr/>
              <a:t> </a:t>
            </a:r>
            <a:r>
              <a:rPr/>
              <a:t>and</a:t>
            </a:r>
            <a:r>
              <a:rPr/>
              <a:t> </a:t>
            </a:r>
            <a:r>
              <a:rPr/>
              <a:t>bigger</a:t>
            </a:r>
            <a:r>
              <a:rPr/>
              <a:t> </a:t>
            </a:r>
            <a:r>
              <a:rPr/>
              <a:t>brains</a:t>
            </a:r>
            <a:r>
              <a:rPr/>
              <a:t> </a:t>
            </a:r>
            <a:r>
              <a:rPr/>
              <a:t>are</a:t>
            </a:r>
            <a:r>
              <a:rPr/>
              <a:t> </a:t>
            </a:r>
            <a:r>
              <a:rPr/>
              <a:t>smarter</a:t>
            </a:r>
            <a:r>
              <a:rPr/>
              <a:t> </a:t>
            </a:r>
            <a:r>
              <a:rPr/>
              <a:t>brains.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short</a:t>
            </a:r>
            <a:r>
              <a:rPr/>
              <a:t> </a:t>
            </a:r>
            <a:r>
              <a:rPr/>
              <a:t>video</a:t>
            </a:r>
            <a:r>
              <a:rPr/>
              <a:t> </a:t>
            </a:r>
            <a:r>
              <a:rPr/>
              <a:t>clip</a:t>
            </a:r>
            <a:r>
              <a:rPr/>
              <a:t> </a:t>
            </a:r>
            <a:r>
              <a:rPr/>
              <a:t>is</a:t>
            </a:r>
            <a:r>
              <a:rPr/>
              <a:t> </a:t>
            </a:r>
            <a:r>
              <a:rPr/>
              <a:t>an</a:t>
            </a:r>
            <a:r>
              <a:rPr/>
              <a:t> </a:t>
            </a:r>
            <a:r>
              <a:rPr/>
              <a:t>excellent</a:t>
            </a:r>
            <a:r>
              <a:rPr/>
              <a:t> </a:t>
            </a:r>
            <a:r>
              <a:rPr/>
              <a:t>illustration</a:t>
            </a:r>
            <a:r>
              <a:rPr/>
              <a:t> </a:t>
            </a:r>
            <a:r>
              <a:rPr/>
              <a:t>of</a:t>
            </a:r>
            <a:r>
              <a:rPr/>
              <a:t> </a:t>
            </a:r>
            <a:r>
              <a:rPr/>
              <a:t>how</a:t>
            </a:r>
            <a:r>
              <a:rPr/>
              <a:t> </a:t>
            </a:r>
            <a:r>
              <a:rPr/>
              <a:t>the</a:t>
            </a:r>
            <a:r>
              <a:rPr/>
              <a:t> </a:t>
            </a:r>
            <a:r>
              <a:rPr/>
              <a:t>questions</a:t>
            </a:r>
            <a:r>
              <a:rPr/>
              <a:t> </a:t>
            </a:r>
            <a:r>
              <a:rPr/>
              <a:t>leading</a:t>
            </a:r>
            <a:r>
              <a:rPr/>
              <a:t> </a:t>
            </a:r>
            <a:r>
              <a:rPr/>
              <a:t>up</a:t>
            </a:r>
            <a:r>
              <a:rPr/>
              <a:t> </a:t>
            </a:r>
            <a:r>
              <a:rPr/>
              <a:t>to</a:t>
            </a:r>
            <a:r>
              <a:rPr/>
              <a:t> </a:t>
            </a:r>
            <a:r>
              <a:rPr/>
              <a:t>a</a:t>
            </a:r>
            <a:r>
              <a:rPr/>
              <a:t> </a:t>
            </a:r>
            <a:r>
              <a:rPr/>
              <a:t>particular</a:t>
            </a:r>
            <a:r>
              <a:rPr/>
              <a:t> </a:t>
            </a:r>
            <a:r>
              <a:rPr/>
              <a:t>question</a:t>
            </a:r>
            <a:r>
              <a:rPr/>
              <a:t> </a:t>
            </a:r>
            <a:r>
              <a:rPr/>
              <a:t>on</a:t>
            </a:r>
            <a:r>
              <a:rPr/>
              <a:t> </a:t>
            </a:r>
            <a:r>
              <a:rPr/>
              <a:t>a</a:t>
            </a:r>
            <a:r>
              <a:rPr/>
              <a:t> </a:t>
            </a:r>
            <a:r>
              <a:rPr/>
              <a:t>survey</a:t>
            </a:r>
            <a:r>
              <a:rPr/>
              <a:t> </a:t>
            </a:r>
            <a:r>
              <a:rPr/>
              <a:t>can</a:t>
            </a:r>
            <a:r>
              <a:rPr/>
              <a:t> </a:t>
            </a:r>
            <a:r>
              <a:rPr/>
              <a:t>bias</a:t>
            </a:r>
            <a:r>
              <a:rPr/>
              <a:t> </a:t>
            </a:r>
            <a:r>
              <a:rPr/>
              <a:t>the</a:t>
            </a:r>
            <a:r>
              <a:rPr/>
              <a:t> </a:t>
            </a:r>
            <a:r>
              <a:rPr/>
              <a:t>response</a:t>
            </a:r>
            <a:r>
              <a:rPr/>
              <a:t> </a:t>
            </a:r>
            <a:r>
              <a:rPr/>
              <a:t>to</a:t>
            </a:r>
            <a:r>
              <a:rPr/>
              <a:t> </a:t>
            </a:r>
            <a:r>
              <a:rPr/>
              <a:t>that</a:t>
            </a:r>
            <a:r>
              <a:rPr/>
              <a:t> </a:t>
            </a:r>
            <a:r>
              <a:rPr/>
              <a:t>survey.</a:t>
            </a:r>
            <a:r>
              <a:rPr/>
              <a:t> </a:t>
            </a:r>
            <a:r>
              <a:rPr/>
              <a:t>It</a:t>
            </a:r>
            <a:r>
              <a:rPr/>
              <a:t> </a:t>
            </a:r>
            <a:r>
              <a:rPr/>
              <a:t>comes</a:t>
            </a:r>
            <a:r>
              <a:rPr/>
              <a:t> </a:t>
            </a:r>
            <a:r>
              <a:rPr/>
              <a:t>from</a:t>
            </a:r>
            <a:r>
              <a:rPr/>
              <a:t> </a:t>
            </a:r>
            <a:r>
              <a:rPr/>
              <a:t>a</a:t>
            </a:r>
            <a:r>
              <a:rPr/>
              <a:t> </a:t>
            </a:r>
            <a:r>
              <a:rPr/>
              <a:t>British</a:t>
            </a:r>
            <a:r>
              <a:rPr/>
              <a:t> </a:t>
            </a:r>
            <a:r>
              <a:rPr/>
              <a:t>comedy,</a:t>
            </a:r>
            <a:r>
              <a:rPr/>
              <a:t> </a:t>
            </a:r>
            <a:r>
              <a:rPr/>
              <a:t>Yes</a:t>
            </a:r>
            <a:r>
              <a:rPr/>
              <a:t> </a:t>
            </a:r>
            <a:r>
              <a:rPr/>
              <a:t>Prime</a:t>
            </a:r>
            <a:r>
              <a:rPr/>
              <a:t> </a:t>
            </a:r>
            <a:r>
              <a:rPr/>
              <a:t>Minister,</a:t>
            </a:r>
            <a:r>
              <a:rPr/>
              <a:t> </a:t>
            </a:r>
            <a:r>
              <a:rPr/>
              <a:t>that</a:t>
            </a:r>
            <a:r>
              <a:rPr/>
              <a:t> </a:t>
            </a:r>
            <a:r>
              <a:rPr/>
              <a:t>ran</a:t>
            </a:r>
            <a:r>
              <a:rPr/>
              <a:t> </a:t>
            </a:r>
            <a:r>
              <a:rPr/>
              <a:t>in</a:t>
            </a:r>
            <a:r>
              <a:rPr/>
              <a:t> </a:t>
            </a:r>
            <a:r>
              <a:rPr/>
              <a:t>the</a:t>
            </a:r>
            <a:r>
              <a:rPr/>
              <a:t> </a:t>
            </a:r>
            <a:r>
              <a:rPr/>
              <a:t>1980s.</a:t>
            </a:r>
          </a:p>
          <a:p>
            <a:pPr lvl="0" marL="0" indent="0">
              <a:buNone/>
            </a:pPr>
          </a:p>
          <a:p>
            <a:pPr lvl="0" marL="0" indent="0">
              <a:buNone/>
            </a:pPr>
            <a:r>
              <a:rPr/>
              <a:t>YouTube.</a:t>
            </a:r>
            <a:r>
              <a:rPr/>
              <a:t> </a:t>
            </a:r>
            <a:r>
              <a:rPr/>
              <a:t>Leading</a:t>
            </a:r>
            <a:r>
              <a:rPr/>
              <a:t> </a:t>
            </a:r>
            <a:r>
              <a:rPr/>
              <a:t>Questions-</a:t>
            </a:r>
            <a:r>
              <a:rPr/>
              <a:t> </a:t>
            </a:r>
            <a:r>
              <a:rPr/>
              <a:t>Yes</a:t>
            </a:r>
            <a:r>
              <a:rPr/>
              <a:t> </a:t>
            </a:r>
            <a:r>
              <a:rPr/>
              <a:t>Prime</a:t>
            </a:r>
            <a:r>
              <a:rPr/>
              <a:t> </a:t>
            </a:r>
            <a:r>
              <a:rPr/>
              <a:t>Minister.</a:t>
            </a:r>
            <a:r>
              <a:rPr/>
              <a:t> </a:t>
            </a:r>
            <a:r>
              <a:rPr/>
              <a:t>Taken</a:t>
            </a:r>
            <a:r>
              <a:rPr/>
              <a:t> </a:t>
            </a:r>
            <a:r>
              <a:rPr/>
              <a:t>from</a:t>
            </a:r>
            <a:r>
              <a:rPr/>
              <a:t> </a:t>
            </a:r>
            <a:r>
              <a:rPr/>
              <a:t>the</a:t>
            </a:r>
            <a:r>
              <a:rPr/>
              <a:t> </a:t>
            </a:r>
            <a:r>
              <a:rPr/>
              <a:t>1st</a:t>
            </a:r>
            <a:r>
              <a:rPr/>
              <a:t> </a:t>
            </a:r>
            <a:r>
              <a:rPr/>
              <a:t>Season</a:t>
            </a:r>
            <a:r>
              <a:rPr/>
              <a:t> </a:t>
            </a:r>
            <a:r>
              <a:rPr/>
              <a:t>of</a:t>
            </a:r>
            <a:r>
              <a:rPr/>
              <a:t> </a:t>
            </a:r>
            <a:r>
              <a:rPr/>
              <a:t>Yes</a:t>
            </a:r>
            <a:r>
              <a:rPr/>
              <a:t> </a:t>
            </a:r>
            <a:r>
              <a:rPr/>
              <a:t>Prime</a:t>
            </a:r>
            <a:r>
              <a:rPr/>
              <a:t> </a:t>
            </a:r>
            <a:r>
              <a:rPr/>
              <a:t>Minister</a:t>
            </a:r>
            <a:r>
              <a:rPr/>
              <a:t> </a:t>
            </a:r>
            <a:r>
              <a:rPr/>
              <a:t>–</a:t>
            </a:r>
            <a:r>
              <a:rPr/>
              <a:t> </a:t>
            </a:r>
            <a:r>
              <a:rPr/>
              <a:t>Episode</a:t>
            </a:r>
            <a:r>
              <a:rPr/>
              <a:t> </a:t>
            </a:r>
            <a:r>
              <a:rPr/>
              <a:t>2,</a:t>
            </a:r>
            <a:r>
              <a:rPr/>
              <a:t> </a:t>
            </a:r>
            <a:r>
              <a:rPr/>
              <a:t>The</a:t>
            </a:r>
            <a:r>
              <a:rPr/>
              <a:t> </a:t>
            </a:r>
            <a:r>
              <a:rPr/>
              <a:t>Ministerial</a:t>
            </a:r>
            <a:r>
              <a:rPr/>
              <a:t> </a:t>
            </a:r>
            <a:r>
              <a:rPr/>
              <a:t>Broadcast.</a:t>
            </a:r>
            <a:r>
              <a:rPr/>
              <a:t> </a:t>
            </a:r>
            <a:r>
              <a:rPr/>
              <a:t>2:16</a:t>
            </a:r>
            <a:r>
              <a:rPr/>
              <a:t> </a:t>
            </a:r>
            <a:r>
              <a:rPr/>
              <a:t>running</a:t>
            </a:r>
            <a:r>
              <a:rPr/>
              <a:t> </a:t>
            </a:r>
            <a:r>
              <a:rPr/>
              <a:t>time.</a:t>
            </a:r>
            <a:r>
              <a:rPr/>
              <a:t> </a:t>
            </a:r>
            <a:r>
              <a:rPr/>
              <a:t>Published</a:t>
            </a:r>
            <a:r>
              <a:rPr/>
              <a:t> </a:t>
            </a:r>
            <a:r>
              <a:rPr/>
              <a:t>on</a:t>
            </a:r>
            <a:r>
              <a:rPr/>
              <a:t> </a:t>
            </a:r>
            <a:r>
              <a:rPr/>
              <a:t>Jan</a:t>
            </a:r>
            <a:r>
              <a:rPr/>
              <a:t> </a:t>
            </a:r>
            <a:r>
              <a:rPr/>
              <a:t>15,</a:t>
            </a:r>
            <a:r>
              <a:rPr/>
              <a:t> </a:t>
            </a:r>
            <a:r>
              <a:rPr/>
              <a:t>2012.</a:t>
            </a:r>
          </a:p>
          <a:p>
            <a:pPr lvl="0" marL="0" indent="0">
              <a:buNone/>
            </a:pPr>
          </a:p>
          <a:p>
            <a:pPr lvl="0" marL="0" indent="0">
              <a:buNone/>
            </a:pPr>
            <a:r>
              <a:rPr/>
              <a:t>https://www.youtube.com/watch?v=G0ZZJXw4MTA</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Recognizing</a:t>
            </a:r>
            <a:r>
              <a:rPr/>
              <a:t> </a:t>
            </a:r>
            <a:r>
              <a:rPr/>
              <a:t>that</a:t>
            </a:r>
            <a:r>
              <a:rPr/>
              <a:t> </a:t>
            </a:r>
            <a:r>
              <a:rPr/>
              <a:t>Statistics</a:t>
            </a:r>
            <a:r>
              <a:rPr/>
              <a:t> </a:t>
            </a:r>
            <a:r>
              <a:rPr/>
              <a:t>are</a:t>
            </a:r>
            <a:r>
              <a:rPr/>
              <a:t> </a:t>
            </a:r>
            <a:r>
              <a:rPr/>
              <a:t>a</a:t>
            </a:r>
            <a:r>
              <a:rPr/>
              <a:t> </a:t>
            </a:r>
            <a:r>
              <a:rPr/>
              <a:t>social</a:t>
            </a:r>
            <a:r>
              <a:rPr/>
              <a:t> </a:t>
            </a:r>
            <a:r>
              <a:rPr/>
              <a:t>construction</a:t>
            </a:r>
            <a:r>
              <a:rPr/>
              <a:t> </a:t>
            </a:r>
            <a:r>
              <a:rPr/>
              <a:t>does</a:t>
            </a:r>
            <a:r>
              <a:rPr/>
              <a:t> </a:t>
            </a:r>
            <a:r>
              <a:rPr/>
              <a:t>not</a:t>
            </a:r>
            <a:r>
              <a:rPr/>
              <a:t> </a:t>
            </a:r>
            <a:r>
              <a:rPr/>
              <a:t>mean</a:t>
            </a:r>
            <a:r>
              <a:rPr/>
              <a:t> </a:t>
            </a:r>
            <a:r>
              <a:rPr/>
              <a:t>that</a:t>
            </a:r>
            <a:r>
              <a:rPr/>
              <a:t> </a:t>
            </a:r>
            <a:r>
              <a:rPr/>
              <a:t>Statistics</a:t>
            </a:r>
            <a:r>
              <a:rPr/>
              <a:t> </a:t>
            </a:r>
            <a:r>
              <a:rPr/>
              <a:t>are</a:t>
            </a:r>
            <a:r>
              <a:rPr/>
              <a:t> </a:t>
            </a:r>
            <a:r>
              <a:rPr/>
              <a:t>worthless</a:t>
            </a:r>
            <a:r>
              <a:rPr/>
              <a:t> </a:t>
            </a:r>
            <a:r>
              <a:rPr/>
              <a:t>and</a:t>
            </a:r>
            <a:r>
              <a:rPr/>
              <a:t> </a:t>
            </a:r>
            <a:r>
              <a:rPr/>
              <a:t>that</a:t>
            </a:r>
            <a:r>
              <a:rPr/>
              <a:t> </a:t>
            </a:r>
            <a:r>
              <a:rPr/>
              <a:t>experiments</a:t>
            </a:r>
            <a:r>
              <a:rPr/>
              <a:t> </a:t>
            </a:r>
            <a:r>
              <a:rPr/>
              <a:t>are</a:t>
            </a:r>
            <a:r>
              <a:rPr/>
              <a:t> </a:t>
            </a:r>
            <a:r>
              <a:rPr/>
              <a:t>a</a:t>
            </a:r>
            <a:r>
              <a:rPr/>
              <a:t> </a:t>
            </a:r>
            <a:r>
              <a:rPr/>
              <a:t>waste</a:t>
            </a:r>
            <a:r>
              <a:rPr/>
              <a:t> </a:t>
            </a:r>
            <a:r>
              <a:rPr/>
              <a:t>of</a:t>
            </a:r>
            <a:r>
              <a:rPr/>
              <a:t> </a:t>
            </a:r>
            <a:r>
              <a:rPr/>
              <a:t>time.</a:t>
            </a:r>
            <a:r>
              <a:rPr/>
              <a:t> </a:t>
            </a:r>
            <a:r>
              <a:rPr/>
              <a:t>The</a:t>
            </a:r>
            <a:r>
              <a:rPr/>
              <a:t> </a:t>
            </a:r>
            <a:r>
              <a:rPr/>
              <a:t>best</a:t>
            </a:r>
            <a:r>
              <a:rPr/>
              <a:t> </a:t>
            </a:r>
            <a:r>
              <a:rPr/>
              <a:t>example</a:t>
            </a:r>
            <a:r>
              <a:rPr/>
              <a:t> </a:t>
            </a:r>
            <a:r>
              <a:rPr/>
              <a:t>I</a:t>
            </a:r>
            <a:r>
              <a:rPr/>
              <a:t> </a:t>
            </a:r>
            <a:r>
              <a:rPr/>
              <a:t>can</a:t>
            </a:r>
            <a:r>
              <a:rPr/>
              <a:t> </a:t>
            </a:r>
            <a:r>
              <a:rPr/>
              <a:t>give</a:t>
            </a:r>
            <a:r>
              <a:rPr/>
              <a:t> </a:t>
            </a:r>
            <a:r>
              <a:rPr/>
              <a:t>for</a:t>
            </a:r>
            <a:r>
              <a:rPr/>
              <a:t> </a:t>
            </a:r>
            <a:r>
              <a:rPr/>
              <a:t>this</a:t>
            </a:r>
            <a:r>
              <a:rPr/>
              <a:t> </a:t>
            </a:r>
            <a:r>
              <a:rPr/>
              <a:t>is</a:t>
            </a:r>
            <a:r>
              <a:rPr/>
              <a:t> </a:t>
            </a:r>
            <a:r>
              <a:rPr/>
              <a:t>the</a:t>
            </a:r>
            <a:r>
              <a:rPr/>
              <a:t> </a:t>
            </a:r>
            <a:r>
              <a:rPr/>
              <a:t>measure</a:t>
            </a:r>
            <a:r>
              <a:rPr/>
              <a:t> </a:t>
            </a:r>
            <a:r>
              <a:rPr/>
              <a:t>of</a:t>
            </a:r>
            <a:r>
              <a:rPr/>
              <a:t> </a:t>
            </a:r>
            <a:r>
              <a:rPr/>
              <a:t>quality</a:t>
            </a:r>
            <a:r>
              <a:rPr/>
              <a:t> </a:t>
            </a:r>
            <a:r>
              <a:rPr/>
              <a:t>of</a:t>
            </a:r>
            <a:r>
              <a:rPr/>
              <a:t> </a:t>
            </a:r>
            <a:r>
              <a:rPr/>
              <a:t>life.</a:t>
            </a:r>
          </a:p>
          <a:p>
            <a:pPr lvl="0" marL="0" indent="0">
              <a:buNone/>
            </a:pPr>
          </a:p>
          <a:p>
            <a:pPr lvl="0" marL="0" indent="0">
              <a:buNone/>
            </a:pPr>
            <a:r>
              <a:rPr/>
              <a:t>Quality</a:t>
            </a:r>
            <a:r>
              <a:rPr/>
              <a:t> </a:t>
            </a:r>
            <a:r>
              <a:rPr/>
              <a:t>of</a:t>
            </a:r>
            <a:r>
              <a:rPr/>
              <a:t> </a:t>
            </a:r>
            <a:r>
              <a:rPr/>
              <a:t>Life</a:t>
            </a:r>
            <a:r>
              <a:rPr/>
              <a:t> </a:t>
            </a:r>
            <a:r>
              <a:rPr/>
              <a:t>is</a:t>
            </a:r>
            <a:r>
              <a:rPr/>
              <a:t> </a:t>
            </a:r>
            <a:r>
              <a:rPr/>
              <a:t>a</a:t>
            </a:r>
            <a:r>
              <a:rPr/>
              <a:t> </a:t>
            </a:r>
            <a:r>
              <a:rPr/>
              <a:t>measure</a:t>
            </a:r>
            <a:r>
              <a:rPr/>
              <a:t> </a:t>
            </a:r>
            <a:r>
              <a:rPr/>
              <a:t>that</a:t>
            </a:r>
            <a:r>
              <a:rPr/>
              <a:t> </a:t>
            </a:r>
            <a:r>
              <a:rPr/>
              <a:t>is</a:t>
            </a:r>
            <a:r>
              <a:rPr/>
              <a:t> </a:t>
            </a:r>
            <a:r>
              <a:rPr/>
              <a:t>reported</a:t>
            </a:r>
            <a:r>
              <a:rPr/>
              <a:t> </a:t>
            </a:r>
            <a:r>
              <a:rPr/>
              <a:t>in</a:t>
            </a:r>
            <a:r>
              <a:rPr/>
              <a:t> </a:t>
            </a:r>
            <a:r>
              <a:rPr/>
              <a:t>many</a:t>
            </a:r>
            <a:r>
              <a:rPr/>
              <a:t> </a:t>
            </a:r>
            <a:r>
              <a:rPr/>
              <a:t>research</a:t>
            </a:r>
            <a:r>
              <a:rPr/>
              <a:t> </a:t>
            </a:r>
            <a:r>
              <a:rPr/>
              <a:t>studies.</a:t>
            </a:r>
            <a:r>
              <a:rPr/>
              <a:t> </a:t>
            </a:r>
            <a:r>
              <a:rPr/>
              <a:t>There</a:t>
            </a:r>
            <a:r>
              <a:rPr/>
              <a:t> </a:t>
            </a:r>
            <a:r>
              <a:rPr/>
              <a:t>is</a:t>
            </a:r>
            <a:r>
              <a:rPr/>
              <a:t> </a:t>
            </a:r>
            <a:r>
              <a:rPr/>
              <a:t>no</a:t>
            </a:r>
            <a:r>
              <a:rPr/>
              <a:t> </a:t>
            </a:r>
            <a:r>
              <a:rPr/>
              <a:t>question</a:t>
            </a:r>
            <a:r>
              <a:rPr/>
              <a:t> </a:t>
            </a:r>
            <a:r>
              <a:rPr/>
              <a:t>that</a:t>
            </a:r>
            <a:r>
              <a:rPr/>
              <a:t> </a:t>
            </a:r>
            <a:r>
              <a:rPr/>
              <a:t>quality</a:t>
            </a:r>
            <a:r>
              <a:rPr/>
              <a:t> </a:t>
            </a:r>
            <a:r>
              <a:rPr/>
              <a:t>of</a:t>
            </a:r>
            <a:r>
              <a:rPr/>
              <a:t> </a:t>
            </a:r>
            <a:r>
              <a:rPr/>
              <a:t>life</a:t>
            </a:r>
            <a:r>
              <a:rPr/>
              <a:t> </a:t>
            </a:r>
            <a:r>
              <a:rPr/>
              <a:t>is</a:t>
            </a:r>
            <a:r>
              <a:rPr/>
              <a:t> </a:t>
            </a:r>
            <a:r>
              <a:rPr/>
              <a:t>a</a:t>
            </a:r>
            <a:r>
              <a:rPr/>
              <a:t> </a:t>
            </a:r>
            <a:r>
              <a:rPr/>
              <a:t>social</a:t>
            </a:r>
            <a:r>
              <a:rPr/>
              <a:t> </a:t>
            </a:r>
            <a:r>
              <a:rPr/>
              <a:t>construction.</a:t>
            </a:r>
            <a:r>
              <a:rPr/>
              <a:t> </a:t>
            </a:r>
            <a:r>
              <a:rPr/>
              <a:t>It</a:t>
            </a:r>
            <a:r>
              <a:rPr/>
              <a:t> </a:t>
            </a:r>
            <a:r>
              <a:rPr/>
              <a:t>is</a:t>
            </a:r>
            <a:r>
              <a:rPr/>
              <a:t> </a:t>
            </a:r>
            <a:r>
              <a:rPr/>
              <a:t>measured</a:t>
            </a:r>
            <a:r>
              <a:rPr/>
              <a:t> </a:t>
            </a:r>
            <a:r>
              <a:rPr/>
              <a:t>by</a:t>
            </a:r>
            <a:r>
              <a:rPr/>
              <a:t> </a:t>
            </a:r>
            <a:r>
              <a:rPr/>
              <a:t>forms</a:t>
            </a:r>
            <a:r>
              <a:rPr/>
              <a:t> </a:t>
            </a:r>
            <a:r>
              <a:rPr/>
              <a:t>like</a:t>
            </a:r>
            <a:r>
              <a:rPr/>
              <a:t> </a:t>
            </a:r>
            <a:r>
              <a:rPr/>
              <a:t>the</a:t>
            </a:r>
            <a:r>
              <a:rPr/>
              <a:t> </a:t>
            </a:r>
            <a:r>
              <a:rPr/>
              <a:t>SF-36</a:t>
            </a:r>
            <a:r>
              <a:rPr/>
              <a:t> </a:t>
            </a:r>
            <a:r>
              <a:rPr/>
              <a:t>shown</a:t>
            </a:r>
            <a:r>
              <a:rPr/>
              <a:t> </a:t>
            </a:r>
            <a:r>
              <a:rPr/>
              <a:t>here.</a:t>
            </a:r>
            <a:r>
              <a:rPr/>
              <a:t> </a:t>
            </a:r>
            <a:r>
              <a:rPr/>
              <a:t>But</a:t>
            </a:r>
            <a:r>
              <a:rPr/>
              <a:t> </a:t>
            </a:r>
            <a:r>
              <a:rPr/>
              <a:t>it</a:t>
            </a:r>
            <a:r>
              <a:rPr/>
              <a:t> </a:t>
            </a:r>
            <a:r>
              <a:rPr/>
              <a:t>is</a:t>
            </a:r>
            <a:r>
              <a:rPr/>
              <a:t> </a:t>
            </a:r>
            <a:r>
              <a:rPr/>
              <a:t>not</a:t>
            </a:r>
            <a:r>
              <a:rPr/>
              <a:t> </a:t>
            </a:r>
            <a:r>
              <a:rPr/>
              <a:t>an</a:t>
            </a:r>
            <a:r>
              <a:rPr/>
              <a:t> </a:t>
            </a:r>
            <a:r>
              <a:rPr/>
              <a:t>objective</a:t>
            </a:r>
            <a:r>
              <a:rPr/>
              <a:t> </a:t>
            </a:r>
            <a:r>
              <a:rPr/>
              <a:t>reality</a:t>
            </a:r>
            <a:r>
              <a:rPr/>
              <a:t> </a:t>
            </a:r>
            <a:r>
              <a:rPr/>
              <a:t>but</a:t>
            </a:r>
            <a:r>
              <a:rPr/>
              <a:t> </a:t>
            </a:r>
            <a:r>
              <a:rPr/>
              <a:t>something</a:t>
            </a:r>
            <a:r>
              <a:rPr/>
              <a:t> </a:t>
            </a:r>
            <a:r>
              <a:rPr/>
              <a:t>that</a:t>
            </a:r>
            <a:r>
              <a:rPr/>
              <a:t> </a:t>
            </a:r>
            <a:r>
              <a:rPr/>
              <a:t>was</a:t>
            </a:r>
            <a:r>
              <a:rPr/>
              <a:t> </a:t>
            </a:r>
            <a:r>
              <a:rPr/>
              <a:t>constructed</a:t>
            </a:r>
            <a:r>
              <a:rPr/>
              <a:t> </a:t>
            </a:r>
            <a:r>
              <a:rPr/>
              <a:t>by</a:t>
            </a:r>
            <a:r>
              <a:rPr/>
              <a:t> </a:t>
            </a:r>
            <a:r>
              <a:rPr/>
              <a:t>humans.</a:t>
            </a:r>
          </a:p>
          <a:p>
            <a:pPr lvl="0" marL="0" indent="0">
              <a:buNone/>
            </a:pPr>
          </a:p>
          <a:p>
            <a:pPr lvl="0" marL="0" indent="0">
              <a:buNone/>
            </a:pPr>
            <a:r>
              <a:rPr/>
              <a:t>Now</a:t>
            </a:r>
            <a:r>
              <a:rPr/>
              <a:t> </a:t>
            </a:r>
            <a:r>
              <a:rPr/>
              <a:t>I</a:t>
            </a:r>
            <a:r>
              <a:rPr/>
              <a:t> </a:t>
            </a:r>
            <a:r>
              <a:rPr/>
              <a:t>mentioned</a:t>
            </a:r>
            <a:r>
              <a:rPr/>
              <a:t> </a:t>
            </a:r>
            <a:r>
              <a:rPr/>
              <a:t>earlier</a:t>
            </a:r>
            <a:r>
              <a:rPr/>
              <a:t> </a:t>
            </a:r>
            <a:r>
              <a:rPr/>
              <a:t>that</a:t>
            </a:r>
            <a:r>
              <a:rPr/>
              <a:t> </a:t>
            </a:r>
            <a:r>
              <a:rPr/>
              <a:t>I</a:t>
            </a:r>
            <a:r>
              <a:rPr/>
              <a:t> </a:t>
            </a:r>
            <a:r>
              <a:rPr/>
              <a:t>like</a:t>
            </a:r>
            <a:r>
              <a:rPr/>
              <a:t> </a:t>
            </a:r>
            <a:r>
              <a:rPr/>
              <a:t>to</a:t>
            </a:r>
            <a:r>
              <a:rPr/>
              <a:t> </a:t>
            </a:r>
            <a:r>
              <a:rPr/>
              <a:t>run.</a:t>
            </a:r>
            <a:r>
              <a:rPr/>
              <a:t> </a:t>
            </a:r>
            <a:r>
              <a:rPr/>
              <a:t>It</a:t>
            </a:r>
            <a:r>
              <a:rPr/>
              <a:t> </a:t>
            </a:r>
            <a:r>
              <a:rPr/>
              <a:t>is</a:t>
            </a:r>
            <a:r>
              <a:rPr/>
              <a:t> </a:t>
            </a:r>
            <a:r>
              <a:rPr/>
              <a:t>a</a:t>
            </a:r>
            <a:r>
              <a:rPr/>
              <a:t> </a:t>
            </a:r>
            <a:r>
              <a:rPr/>
              <a:t>pretty</a:t>
            </a:r>
            <a:r>
              <a:rPr/>
              <a:t> </a:t>
            </a:r>
            <a:r>
              <a:rPr/>
              <a:t>strenuous</a:t>
            </a:r>
            <a:r>
              <a:rPr/>
              <a:t> </a:t>
            </a:r>
            <a:r>
              <a:rPr/>
              <a:t>activity,</a:t>
            </a:r>
            <a:r>
              <a:rPr/>
              <a:t> </a:t>
            </a:r>
            <a:r>
              <a:rPr/>
              <a:t>but</a:t>
            </a:r>
            <a:r>
              <a:rPr/>
              <a:t> </a:t>
            </a:r>
            <a:r>
              <a:rPr/>
              <a:t>one</a:t>
            </a:r>
            <a:r>
              <a:rPr/>
              <a:t> </a:t>
            </a:r>
            <a:r>
              <a:rPr/>
              <a:t>that</a:t>
            </a:r>
            <a:r>
              <a:rPr/>
              <a:t> </a:t>
            </a:r>
            <a:r>
              <a:rPr/>
              <a:t>I</a:t>
            </a:r>
            <a:r>
              <a:rPr/>
              <a:t> </a:t>
            </a:r>
            <a:r>
              <a:rPr/>
              <a:t>enjoy.</a:t>
            </a:r>
            <a:r>
              <a:rPr/>
              <a:t> </a:t>
            </a:r>
            <a:r>
              <a:rPr/>
              <a:t>A</a:t>
            </a:r>
            <a:r>
              <a:rPr/>
              <a:t> </a:t>
            </a:r>
            <a:r>
              <a:rPr/>
              <a:t>friend</a:t>
            </a:r>
            <a:r>
              <a:rPr/>
              <a:t> </a:t>
            </a:r>
            <a:r>
              <a:rPr/>
              <a:t>of</a:t>
            </a:r>
            <a:r>
              <a:rPr/>
              <a:t> </a:t>
            </a:r>
            <a:r>
              <a:rPr/>
              <a:t>mine</a:t>
            </a:r>
            <a:r>
              <a:rPr/>
              <a:t> </a:t>
            </a:r>
            <a:r>
              <a:rPr/>
              <a:t>said,</a:t>
            </a:r>
            <a:r>
              <a:rPr/>
              <a:t> </a:t>
            </a:r>
            <a:r>
              <a:rPr/>
              <a:t>though,</a:t>
            </a:r>
            <a:r>
              <a:rPr/>
              <a:t> </a:t>
            </a:r>
            <a:r>
              <a:rPr/>
              <a:t>that</a:t>
            </a:r>
            <a:r>
              <a:rPr/>
              <a:t> </a:t>
            </a:r>
            <a:r>
              <a:rPr/>
              <a:t>she</a:t>
            </a:r>
            <a:r>
              <a:rPr/>
              <a:t> </a:t>
            </a:r>
            <a:r>
              <a:rPr/>
              <a:t>couldn’t</a:t>
            </a:r>
            <a:r>
              <a:rPr/>
              <a:t> </a:t>
            </a:r>
            <a:r>
              <a:rPr/>
              <a:t>understand</a:t>
            </a:r>
            <a:r>
              <a:rPr/>
              <a:t> </a:t>
            </a:r>
            <a:r>
              <a:rPr/>
              <a:t>why</a:t>
            </a:r>
            <a:r>
              <a:rPr/>
              <a:t> </a:t>
            </a:r>
            <a:r>
              <a:rPr/>
              <a:t>you</a:t>
            </a:r>
            <a:r>
              <a:rPr/>
              <a:t> </a:t>
            </a:r>
            <a:r>
              <a:rPr/>
              <a:t>would</a:t>
            </a:r>
            <a:r>
              <a:rPr/>
              <a:t> </a:t>
            </a:r>
            <a:r>
              <a:rPr/>
              <a:t>want</a:t>
            </a:r>
            <a:r>
              <a:rPr/>
              <a:t> </a:t>
            </a:r>
            <a:r>
              <a:rPr/>
              <a:t>to</a:t>
            </a:r>
            <a:r>
              <a:rPr/>
              <a:t> </a:t>
            </a:r>
            <a:r>
              <a:rPr/>
              <a:t>run,</a:t>
            </a:r>
            <a:r>
              <a:rPr/>
              <a:t> </a:t>
            </a:r>
            <a:r>
              <a:rPr/>
              <a:t>unless</a:t>
            </a:r>
            <a:r>
              <a:rPr/>
              <a:t> </a:t>
            </a:r>
            <a:r>
              <a:rPr/>
              <a:t>you</a:t>
            </a:r>
            <a:r>
              <a:rPr/>
              <a:t> </a:t>
            </a:r>
            <a:r>
              <a:rPr/>
              <a:t>were</a:t>
            </a:r>
            <a:r>
              <a:rPr/>
              <a:t> </a:t>
            </a:r>
            <a:r>
              <a:rPr/>
              <a:t>being</a:t>
            </a:r>
            <a:r>
              <a:rPr/>
              <a:t> </a:t>
            </a:r>
            <a:r>
              <a:rPr/>
              <a:t>chased.</a:t>
            </a:r>
            <a:r>
              <a:rPr/>
              <a:t> </a:t>
            </a:r>
            <a:r>
              <a:rPr/>
              <a:t>One</a:t>
            </a:r>
            <a:r>
              <a:rPr/>
              <a:t> </a:t>
            </a:r>
            <a:r>
              <a:rPr/>
              <a:t>the</a:t>
            </a:r>
            <a:r>
              <a:rPr/>
              <a:t> </a:t>
            </a:r>
            <a:r>
              <a:rPr/>
              <a:t>other</a:t>
            </a:r>
            <a:r>
              <a:rPr/>
              <a:t> </a:t>
            </a:r>
            <a:r>
              <a:rPr/>
              <a:t>hand,</a:t>
            </a:r>
            <a:r>
              <a:rPr/>
              <a:t> </a:t>
            </a:r>
            <a:r>
              <a:rPr/>
              <a:t>I</a:t>
            </a:r>
            <a:r>
              <a:rPr/>
              <a:t> </a:t>
            </a:r>
            <a:r>
              <a:rPr/>
              <a:t>would</a:t>
            </a:r>
            <a:r>
              <a:rPr/>
              <a:t> </a:t>
            </a:r>
            <a:r>
              <a:rPr/>
              <a:t>not</a:t>
            </a:r>
            <a:r>
              <a:rPr/>
              <a:t> </a:t>
            </a:r>
            <a:r>
              <a:rPr/>
              <a:t>miss</a:t>
            </a:r>
            <a:r>
              <a:rPr/>
              <a:t> </a:t>
            </a:r>
            <a:r>
              <a:rPr/>
              <a:t>a</a:t>
            </a:r>
            <a:r>
              <a:rPr/>
              <a:t> </a:t>
            </a:r>
            <a:r>
              <a:rPr/>
              <a:t>thing</a:t>
            </a:r>
            <a:r>
              <a:rPr/>
              <a:t> </a:t>
            </a:r>
            <a:r>
              <a:rPr/>
              <a:t>if</a:t>
            </a:r>
            <a:r>
              <a:rPr/>
              <a:t> </a:t>
            </a:r>
            <a:r>
              <a:rPr/>
              <a:t>I</a:t>
            </a:r>
            <a:r>
              <a:rPr/>
              <a:t> </a:t>
            </a:r>
            <a:r>
              <a:rPr/>
              <a:t>did</a:t>
            </a:r>
            <a:r>
              <a:rPr/>
              <a:t> </a:t>
            </a:r>
            <a:r>
              <a:rPr/>
              <a:t>not</a:t>
            </a:r>
            <a:r>
              <a:rPr/>
              <a:t> </a:t>
            </a:r>
            <a:r>
              <a:rPr/>
              <a:t>push</a:t>
            </a:r>
            <a:r>
              <a:rPr/>
              <a:t> </a:t>
            </a:r>
            <a:r>
              <a:rPr/>
              <a:t>a</a:t>
            </a:r>
            <a:r>
              <a:rPr/>
              <a:t> </a:t>
            </a:r>
            <a:r>
              <a:rPr/>
              <a:t>vacuum.</a:t>
            </a:r>
          </a:p>
          <a:p>
            <a:pPr lvl="0" marL="0" indent="0">
              <a:buNone/>
            </a:pPr>
          </a:p>
          <a:p>
            <a:pPr lvl="0" marL="0" indent="0">
              <a:buNone/>
            </a:pPr>
            <a:r>
              <a:rPr/>
              <a:t>There</a:t>
            </a:r>
            <a:r>
              <a:rPr/>
              <a:t> </a:t>
            </a:r>
            <a:r>
              <a:rPr/>
              <a:t>is</a:t>
            </a:r>
            <a:r>
              <a:rPr/>
              <a:t> </a:t>
            </a:r>
            <a:r>
              <a:rPr/>
              <a:t>no</a:t>
            </a:r>
            <a:r>
              <a:rPr/>
              <a:t> </a:t>
            </a:r>
            <a:r>
              <a:rPr/>
              <a:t>objective</a:t>
            </a:r>
            <a:r>
              <a:rPr/>
              <a:t> </a:t>
            </a:r>
            <a:r>
              <a:rPr/>
              <a:t>measure</a:t>
            </a:r>
            <a:r>
              <a:rPr/>
              <a:t> </a:t>
            </a:r>
            <a:r>
              <a:rPr/>
              <a:t>of</a:t>
            </a:r>
            <a:r>
              <a:rPr/>
              <a:t> </a:t>
            </a:r>
            <a:r>
              <a:rPr/>
              <a:t>quality</a:t>
            </a:r>
            <a:r>
              <a:rPr/>
              <a:t> </a:t>
            </a:r>
            <a:r>
              <a:rPr/>
              <a:t>of</a:t>
            </a:r>
            <a:r>
              <a:rPr/>
              <a:t> </a:t>
            </a:r>
            <a:r>
              <a:rPr/>
              <a:t>life.</a:t>
            </a:r>
            <a:r>
              <a:rPr/>
              <a:t> </a:t>
            </a:r>
            <a:r>
              <a:rPr/>
              <a:t>It</a:t>
            </a:r>
            <a:r>
              <a:rPr/>
              <a:t> </a:t>
            </a:r>
            <a:r>
              <a:rPr/>
              <a:t>depends</a:t>
            </a:r>
            <a:r>
              <a:rPr/>
              <a:t> </a:t>
            </a:r>
            <a:r>
              <a:rPr/>
              <a:t>on</a:t>
            </a:r>
            <a:r>
              <a:rPr/>
              <a:t> </a:t>
            </a:r>
            <a:r>
              <a:rPr/>
              <a:t>the</a:t>
            </a:r>
            <a:r>
              <a:rPr/>
              <a:t> </a:t>
            </a:r>
            <a:r>
              <a:rPr/>
              <a:t>values</a:t>
            </a:r>
            <a:r>
              <a:rPr/>
              <a:t> </a:t>
            </a:r>
            <a:r>
              <a:rPr/>
              <a:t>of</a:t>
            </a:r>
            <a:r>
              <a:rPr/>
              <a:t> </a:t>
            </a:r>
            <a:r>
              <a:rPr/>
              <a:t>the</a:t>
            </a:r>
            <a:r>
              <a:rPr/>
              <a:t> </a:t>
            </a:r>
            <a:r>
              <a:rPr/>
              <a:t>people</a:t>
            </a:r>
            <a:r>
              <a:rPr/>
              <a:t> </a:t>
            </a:r>
            <a:r>
              <a:rPr/>
              <a:t>who</a:t>
            </a:r>
            <a:r>
              <a:rPr/>
              <a:t> </a:t>
            </a:r>
            <a:r>
              <a:rPr/>
              <a:t>are</a:t>
            </a:r>
            <a:r>
              <a:rPr/>
              <a:t> </a:t>
            </a:r>
            <a:r>
              <a:rPr/>
              <a:t>developing</a:t>
            </a:r>
            <a:r>
              <a:rPr/>
              <a:t> </a:t>
            </a:r>
            <a:r>
              <a:rPr/>
              <a:t>forms</a:t>
            </a:r>
            <a:r>
              <a:rPr/>
              <a:t> </a:t>
            </a:r>
            <a:r>
              <a:rPr/>
              <a:t>like</a:t>
            </a:r>
            <a:r>
              <a:rPr/>
              <a:t> </a:t>
            </a:r>
            <a:r>
              <a:rPr/>
              <a:t>the</a:t>
            </a:r>
            <a:r>
              <a:rPr/>
              <a:t> </a:t>
            </a:r>
            <a:r>
              <a:rPr/>
              <a:t>SF-36.</a:t>
            </a:r>
          </a:p>
          <a:p>
            <a:pPr lvl="0" marL="0" indent="0">
              <a:buNone/>
            </a:pPr>
          </a:p>
          <a:p>
            <a:pPr lvl="0" marL="0" indent="0">
              <a:buNone/>
            </a:pPr>
            <a:r>
              <a:rPr/>
              <a:t>Problems</a:t>
            </a:r>
            <a:r>
              <a:rPr/>
              <a:t> </a:t>
            </a:r>
            <a:r>
              <a:rPr/>
              <a:t>occur</a:t>
            </a:r>
            <a:r>
              <a:rPr/>
              <a:t> </a:t>
            </a:r>
            <a:r>
              <a:rPr/>
              <a:t>when</a:t>
            </a:r>
            <a:r>
              <a:rPr/>
              <a:t> </a:t>
            </a:r>
            <a:r>
              <a:rPr/>
              <a:t>these</a:t>
            </a:r>
            <a:r>
              <a:rPr/>
              <a:t> </a:t>
            </a:r>
            <a:r>
              <a:rPr/>
              <a:t>social</a:t>
            </a:r>
            <a:r>
              <a:rPr/>
              <a:t> </a:t>
            </a:r>
            <a:r>
              <a:rPr/>
              <a:t>constructs</a:t>
            </a:r>
            <a:r>
              <a:rPr/>
              <a:t> </a:t>
            </a:r>
            <a:r>
              <a:rPr/>
              <a:t>are</a:t>
            </a:r>
            <a:r>
              <a:rPr/>
              <a:t> </a:t>
            </a:r>
            <a:r>
              <a:rPr/>
              <a:t>developed</a:t>
            </a:r>
            <a:r>
              <a:rPr/>
              <a:t> </a:t>
            </a:r>
            <a:r>
              <a:rPr/>
              <a:t>by</a:t>
            </a:r>
            <a:r>
              <a:rPr/>
              <a:t> </a:t>
            </a:r>
            <a:r>
              <a:rPr/>
              <a:t>research</a:t>
            </a:r>
            <a:r>
              <a:rPr/>
              <a:t> </a:t>
            </a:r>
            <a:r>
              <a:rPr/>
              <a:t>teams</a:t>
            </a:r>
            <a:r>
              <a:rPr/>
              <a:t> </a:t>
            </a:r>
            <a:r>
              <a:rPr/>
              <a:t>with</a:t>
            </a:r>
            <a:r>
              <a:rPr/>
              <a:t> </a:t>
            </a:r>
            <a:r>
              <a:rPr/>
              <a:t>limited</a:t>
            </a:r>
            <a:r>
              <a:rPr/>
              <a:t> </a:t>
            </a:r>
            <a:r>
              <a:rPr/>
              <a:t>diversity</a:t>
            </a:r>
            <a:r>
              <a:rPr/>
              <a:t> </a:t>
            </a:r>
            <a:r>
              <a:rPr/>
              <a:t>(they</a:t>
            </a:r>
            <a:r>
              <a:rPr/>
              <a:t> </a:t>
            </a:r>
            <a:r>
              <a:rPr/>
              <a:t>may</a:t>
            </a:r>
            <a:r>
              <a:rPr/>
              <a:t> </a:t>
            </a:r>
            <a:r>
              <a:rPr/>
              <a:t>have</a:t>
            </a:r>
            <a:r>
              <a:rPr/>
              <a:t> </a:t>
            </a:r>
            <a:r>
              <a:rPr/>
              <a:t>blind</a:t>
            </a:r>
            <a:r>
              <a:rPr/>
              <a:t> </a:t>
            </a:r>
            <a:r>
              <a:rPr/>
              <a:t>spots)</a:t>
            </a:r>
            <a:r>
              <a:rPr/>
              <a:t> </a:t>
            </a:r>
            <a:r>
              <a:rPr/>
              <a:t>or</a:t>
            </a:r>
            <a:r>
              <a:rPr/>
              <a:t> </a:t>
            </a:r>
            <a:r>
              <a:rPr/>
              <a:t>if</a:t>
            </a:r>
            <a:r>
              <a:rPr/>
              <a:t> </a:t>
            </a:r>
            <a:r>
              <a:rPr/>
              <a:t>the</a:t>
            </a:r>
            <a:r>
              <a:rPr/>
              <a:t> </a:t>
            </a:r>
            <a:r>
              <a:rPr/>
              <a:t>social</a:t>
            </a:r>
            <a:r>
              <a:rPr/>
              <a:t> </a:t>
            </a:r>
            <a:r>
              <a:rPr/>
              <a:t>constructs</a:t>
            </a:r>
            <a:r>
              <a:rPr/>
              <a:t> </a:t>
            </a:r>
            <a:r>
              <a:rPr/>
              <a:t>are</a:t>
            </a:r>
            <a:r>
              <a:rPr/>
              <a:t> </a:t>
            </a:r>
            <a:r>
              <a:rPr/>
              <a:t>not</a:t>
            </a:r>
            <a:r>
              <a:rPr/>
              <a:t> </a:t>
            </a:r>
            <a:r>
              <a:rPr/>
              <a:t>evaluated</a:t>
            </a:r>
            <a:r>
              <a:rPr/>
              <a:t> </a:t>
            </a:r>
            <a:r>
              <a:rPr/>
              <a:t>in</a:t>
            </a:r>
            <a:r>
              <a:rPr/>
              <a:t> </a:t>
            </a:r>
            <a:r>
              <a:rPr/>
              <a:t>diverse</a:t>
            </a:r>
            <a:r>
              <a:rPr/>
              <a:t> </a:t>
            </a:r>
            <a:r>
              <a:rPr/>
              <a:t>populations.</a:t>
            </a:r>
          </a:p>
          <a:p>
            <a:pPr lvl="0" marL="0" indent="0">
              <a:buNone/>
            </a:pPr>
          </a:p>
          <a:p>
            <a:pPr lvl="0" marL="0" indent="0">
              <a:buNone/>
            </a:pPr>
            <a:r>
              <a:rPr/>
              <a:t>But</a:t>
            </a:r>
            <a:r>
              <a:rPr/>
              <a:t> </a:t>
            </a:r>
            <a:r>
              <a:rPr/>
              <a:t>we</a:t>
            </a:r>
            <a:r>
              <a:rPr/>
              <a:t> </a:t>
            </a:r>
            <a:r>
              <a:rPr/>
              <a:t>can</a:t>
            </a:r>
            <a:r>
              <a:rPr/>
              <a:t> </a:t>
            </a:r>
            <a:r>
              <a:rPr/>
              <a:t>still</a:t>
            </a:r>
            <a:r>
              <a:rPr/>
              <a:t> </a:t>
            </a:r>
            <a:r>
              <a:rPr/>
              <a:t>use</a:t>
            </a:r>
            <a:r>
              <a:rPr/>
              <a:t> </a:t>
            </a:r>
            <a:r>
              <a:rPr/>
              <a:t>social</a:t>
            </a:r>
            <a:r>
              <a:rPr/>
              <a:t> </a:t>
            </a:r>
            <a:r>
              <a:rPr/>
              <a:t>constructs</a:t>
            </a:r>
            <a:r>
              <a:rPr/>
              <a:t> </a:t>
            </a:r>
            <a:r>
              <a:rPr/>
              <a:t>like</a:t>
            </a:r>
            <a:r>
              <a:rPr/>
              <a:t> </a:t>
            </a:r>
            <a:r>
              <a:rPr/>
              <a:t>quality</a:t>
            </a:r>
            <a:r>
              <a:rPr/>
              <a:t> </a:t>
            </a:r>
            <a:r>
              <a:rPr/>
              <a:t>of</a:t>
            </a:r>
            <a:r>
              <a:rPr/>
              <a:t> </a:t>
            </a:r>
            <a:r>
              <a:rPr/>
              <a:t>life,</a:t>
            </a:r>
            <a:r>
              <a:rPr/>
              <a:t> </a:t>
            </a:r>
            <a:r>
              <a:rPr/>
              <a:t>as</a:t>
            </a:r>
            <a:r>
              <a:rPr/>
              <a:t> </a:t>
            </a:r>
            <a:r>
              <a:rPr/>
              <a:t>long</a:t>
            </a:r>
            <a:r>
              <a:rPr/>
              <a:t> </a:t>
            </a:r>
            <a:r>
              <a:rPr/>
              <a:t>as</a:t>
            </a:r>
            <a:r>
              <a:rPr/>
              <a:t> </a:t>
            </a:r>
            <a:r>
              <a:rPr/>
              <a:t>we</a:t>
            </a:r>
            <a:r>
              <a:rPr/>
              <a:t> </a:t>
            </a:r>
            <a:r>
              <a:rPr/>
              <a:t>do</a:t>
            </a:r>
            <a:r>
              <a:rPr/>
              <a:t> </a:t>
            </a:r>
            <a:r>
              <a:rPr/>
              <a:t>it</a:t>
            </a:r>
            <a:r>
              <a:rPr/>
              <a:t> </a:t>
            </a:r>
            <a:r>
              <a:rPr/>
              <a:t>carefully.</a:t>
            </a:r>
          </a:p>
          <a:p>
            <a:pPr lvl="0" marL="0" indent="0">
              <a:buNone/>
            </a:pPr>
          </a:p>
          <a:p>
            <a:pPr lvl="0" marL="0" indent="0">
              <a:buNone/>
            </a:pPr>
            <a:r>
              <a:rPr/>
              <a:t>In</a:t>
            </a:r>
            <a:r>
              <a:rPr/>
              <a:t> </a:t>
            </a:r>
            <a:r>
              <a:rPr/>
              <a:t>fact,</a:t>
            </a:r>
            <a:r>
              <a:rPr/>
              <a:t> </a:t>
            </a:r>
            <a:r>
              <a:rPr/>
              <a:t>we</a:t>
            </a:r>
            <a:r>
              <a:rPr/>
              <a:t> </a:t>
            </a:r>
            <a:r>
              <a:rPr/>
              <a:t>should</a:t>
            </a:r>
            <a:r>
              <a:rPr/>
              <a:t> </a:t>
            </a:r>
            <a:r>
              <a:rPr/>
              <a:t>use</a:t>
            </a:r>
            <a:r>
              <a:rPr/>
              <a:t> </a:t>
            </a:r>
            <a:r>
              <a:rPr/>
              <a:t>these</a:t>
            </a:r>
            <a:r>
              <a:rPr/>
              <a:t> </a:t>
            </a:r>
            <a:r>
              <a:rPr/>
              <a:t>measures</a:t>
            </a:r>
            <a:r>
              <a:rPr/>
              <a:t> </a:t>
            </a:r>
            <a:r>
              <a:rPr/>
              <a:t>because</a:t>
            </a:r>
            <a:r>
              <a:rPr/>
              <a:t> </a:t>
            </a:r>
            <a:r>
              <a:rPr/>
              <a:t>they</a:t>
            </a:r>
            <a:r>
              <a:rPr/>
              <a:t> </a:t>
            </a:r>
            <a:r>
              <a:rPr/>
              <a:t>get</a:t>
            </a:r>
            <a:r>
              <a:rPr/>
              <a:t> </a:t>
            </a:r>
            <a:r>
              <a:rPr/>
              <a:t>at</a:t>
            </a:r>
            <a:r>
              <a:rPr/>
              <a:t> </a:t>
            </a:r>
            <a:r>
              <a:rPr/>
              <a:t>information</a:t>
            </a:r>
            <a:r>
              <a:rPr/>
              <a:t> </a:t>
            </a:r>
            <a:r>
              <a:rPr/>
              <a:t>which</a:t>
            </a:r>
            <a:r>
              <a:rPr/>
              <a:t> </a:t>
            </a:r>
            <a:r>
              <a:rPr/>
              <a:t>is</a:t>
            </a:r>
            <a:r>
              <a:rPr/>
              <a:t> </a:t>
            </a:r>
            <a:r>
              <a:rPr/>
              <a:t>important,</a:t>
            </a:r>
            <a:r>
              <a:rPr/>
              <a:t> </a:t>
            </a:r>
            <a:r>
              <a:rPr/>
              <a:t>and</a:t>
            </a:r>
            <a:r>
              <a:rPr/>
              <a:t> </a:t>
            </a:r>
            <a:r>
              <a:rPr/>
              <a:t>which</a:t>
            </a:r>
            <a:r>
              <a:rPr/>
              <a:t> </a:t>
            </a:r>
            <a:r>
              <a:rPr/>
              <a:t>cannot</a:t>
            </a:r>
            <a:r>
              <a:rPr/>
              <a:t> </a:t>
            </a:r>
            <a:r>
              <a:rPr/>
              <a:t>be</a:t>
            </a:r>
            <a:r>
              <a:rPr/>
              <a:t> </a:t>
            </a:r>
            <a:r>
              <a:rPr/>
              <a:t>measured</a:t>
            </a:r>
            <a:r>
              <a:rPr/>
              <a:t> </a:t>
            </a:r>
            <a:r>
              <a:rPr/>
              <a:t>by</a:t>
            </a:r>
            <a:r>
              <a:rPr/>
              <a:t> </a:t>
            </a:r>
            <a:r>
              <a:rPr/>
              <a:t>a</a:t>
            </a:r>
            <a:r>
              <a:rPr/>
              <a:t> </a:t>
            </a:r>
            <a:r>
              <a:rPr/>
              <a:t>laboratory.</a:t>
            </a:r>
          </a:p>
          <a:p>
            <a:pPr lvl="0" marL="0" indent="0">
              <a:buNone/>
            </a:pPr>
          </a:p>
          <a:p>
            <a:pPr lvl="0" marL="0" indent="0">
              <a:buNone/>
            </a:pPr>
            <a:r>
              <a:rPr/>
              <a:t>There’s</a:t>
            </a:r>
            <a:r>
              <a:rPr/>
              <a:t> </a:t>
            </a:r>
            <a:r>
              <a:rPr/>
              <a:t>a</a:t>
            </a:r>
            <a:r>
              <a:rPr/>
              <a:t> </a:t>
            </a:r>
            <a:r>
              <a:rPr/>
              <a:t>lot</a:t>
            </a:r>
            <a:r>
              <a:rPr/>
              <a:t> </a:t>
            </a:r>
            <a:r>
              <a:rPr/>
              <a:t>of</a:t>
            </a:r>
            <a:r>
              <a:rPr/>
              <a:t> </a:t>
            </a:r>
            <a:r>
              <a:rPr/>
              <a:t>uncertainty</a:t>
            </a:r>
            <a:r>
              <a:rPr/>
              <a:t> </a:t>
            </a:r>
            <a:r>
              <a:rPr/>
              <a:t>about</a:t>
            </a:r>
            <a:r>
              <a:rPr/>
              <a:t> </a:t>
            </a:r>
            <a:r>
              <a:rPr/>
              <a:t>treatments</a:t>
            </a:r>
            <a:r>
              <a:rPr/>
              <a:t> </a:t>
            </a:r>
            <a:r>
              <a:rPr/>
              <a:t>for</a:t>
            </a:r>
            <a:r>
              <a:rPr/>
              <a:t> </a:t>
            </a:r>
            <a:r>
              <a:rPr/>
              <a:t>cancer,</a:t>
            </a:r>
            <a:r>
              <a:rPr/>
              <a:t> </a:t>
            </a:r>
            <a:r>
              <a:rPr/>
              <a:t>for</a:t>
            </a:r>
            <a:r>
              <a:rPr/>
              <a:t> </a:t>
            </a:r>
            <a:r>
              <a:rPr/>
              <a:t>example,</a:t>
            </a:r>
            <a:r>
              <a:rPr/>
              <a:t> </a:t>
            </a:r>
            <a:r>
              <a:rPr/>
              <a:t>which</a:t>
            </a:r>
            <a:r>
              <a:rPr/>
              <a:t> </a:t>
            </a:r>
            <a:r>
              <a:rPr/>
              <a:t>can</a:t>
            </a:r>
            <a:r>
              <a:rPr/>
              <a:t> </a:t>
            </a:r>
            <a:r>
              <a:rPr/>
              <a:t>sometimes</a:t>
            </a:r>
            <a:r>
              <a:rPr/>
              <a:t> </a:t>
            </a:r>
            <a:r>
              <a:rPr/>
              <a:t>extend</a:t>
            </a:r>
            <a:r>
              <a:rPr/>
              <a:t> </a:t>
            </a:r>
            <a:r>
              <a:rPr/>
              <a:t>a</a:t>
            </a:r>
            <a:r>
              <a:rPr/>
              <a:t> </a:t>
            </a:r>
            <a:r>
              <a:rPr/>
              <a:t>person’s</a:t>
            </a:r>
            <a:r>
              <a:rPr/>
              <a:t> </a:t>
            </a:r>
            <a:r>
              <a:rPr/>
              <a:t>lifetime,</a:t>
            </a:r>
            <a:r>
              <a:rPr/>
              <a:t> </a:t>
            </a:r>
            <a:r>
              <a:rPr/>
              <a:t>but</a:t>
            </a:r>
            <a:r>
              <a:rPr/>
              <a:t> </a:t>
            </a:r>
            <a:r>
              <a:rPr/>
              <a:t>can</a:t>
            </a:r>
            <a:r>
              <a:rPr/>
              <a:t> </a:t>
            </a:r>
            <a:r>
              <a:rPr/>
              <a:t>also</a:t>
            </a:r>
            <a:r>
              <a:rPr/>
              <a:t> </a:t>
            </a:r>
            <a:r>
              <a:rPr/>
              <a:t>substantially</a:t>
            </a:r>
            <a:r>
              <a:rPr/>
              <a:t> </a:t>
            </a:r>
            <a:r>
              <a:rPr/>
              <a:t>interfere</a:t>
            </a:r>
            <a:r>
              <a:rPr/>
              <a:t> </a:t>
            </a:r>
            <a:r>
              <a:rPr/>
              <a:t>with</a:t>
            </a:r>
            <a:r>
              <a:rPr/>
              <a:t> </a:t>
            </a:r>
            <a:r>
              <a:rPr/>
              <a:t>their</a:t>
            </a:r>
            <a:r>
              <a:rPr/>
              <a:t> </a:t>
            </a:r>
            <a:r>
              <a:rPr/>
              <a:t>ability</a:t>
            </a:r>
            <a:r>
              <a:rPr/>
              <a:t> </a:t>
            </a:r>
            <a:r>
              <a:rPr/>
              <a:t>to</a:t>
            </a:r>
            <a:r>
              <a:rPr/>
              <a:t> </a:t>
            </a:r>
            <a:r>
              <a:rPr/>
              <a:t>do</a:t>
            </a:r>
            <a:r>
              <a:rPr/>
              <a:t> </a:t>
            </a:r>
            <a:r>
              <a:rPr/>
              <a:t>things</a:t>
            </a:r>
            <a:r>
              <a:rPr/>
              <a:t> </a:t>
            </a:r>
            <a:r>
              <a:rPr/>
              <a:t>that</a:t>
            </a:r>
            <a:r>
              <a:rPr/>
              <a:t> </a:t>
            </a:r>
            <a:r>
              <a:rPr/>
              <a:t>they</a:t>
            </a:r>
            <a:r>
              <a:rPr/>
              <a:t> </a:t>
            </a:r>
            <a:r>
              <a:rPr/>
              <a:t>feel</a:t>
            </a:r>
            <a:r>
              <a:rPr/>
              <a:t> </a:t>
            </a:r>
            <a:r>
              <a:rPr/>
              <a:t>are</a:t>
            </a:r>
            <a:r>
              <a:rPr/>
              <a:t> </a:t>
            </a:r>
            <a:r>
              <a:rPr/>
              <a:t>important.</a:t>
            </a:r>
            <a:r>
              <a:rPr/>
              <a:t> </a:t>
            </a:r>
            <a:r>
              <a:rPr/>
              <a:t>You</a:t>
            </a:r>
            <a:r>
              <a:rPr/>
              <a:t> </a:t>
            </a:r>
            <a:r>
              <a:rPr/>
              <a:t>can’t</a:t>
            </a:r>
            <a:r>
              <a:rPr/>
              <a:t> </a:t>
            </a:r>
            <a:r>
              <a:rPr/>
              <a:t>discuss</a:t>
            </a:r>
            <a:r>
              <a:rPr/>
              <a:t> </a:t>
            </a:r>
            <a:r>
              <a:rPr/>
              <a:t>this</a:t>
            </a:r>
            <a:r>
              <a:rPr/>
              <a:t> </a:t>
            </a:r>
            <a:r>
              <a:rPr/>
              <a:t>trade-off</a:t>
            </a:r>
            <a:r>
              <a:rPr/>
              <a:t> </a:t>
            </a:r>
            <a:r>
              <a:rPr/>
              <a:t>without</a:t>
            </a:r>
            <a:r>
              <a:rPr/>
              <a:t> </a:t>
            </a:r>
            <a:r>
              <a:rPr/>
              <a:t>first</a:t>
            </a:r>
            <a:r>
              <a:rPr/>
              <a:t> </a:t>
            </a:r>
            <a:r>
              <a:rPr/>
              <a:t>measuring</a:t>
            </a:r>
            <a:r>
              <a:rPr/>
              <a:t> </a:t>
            </a:r>
            <a:r>
              <a:rPr/>
              <a:t>the</a:t>
            </a:r>
            <a:r>
              <a:rPr/>
              <a:t> </a:t>
            </a:r>
            <a:r>
              <a:rPr/>
              <a:t>deterioration</a:t>
            </a:r>
            <a:r>
              <a:rPr/>
              <a:t> </a:t>
            </a:r>
            <a:r>
              <a:rPr/>
              <a:t>of</a:t>
            </a:r>
            <a:r>
              <a:rPr/>
              <a:t> </a:t>
            </a:r>
            <a:r>
              <a:rPr/>
              <a:t>quality</a:t>
            </a:r>
            <a:r>
              <a:rPr/>
              <a:t> </a:t>
            </a:r>
            <a:r>
              <a:rPr/>
              <a:t>of</a:t>
            </a:r>
            <a:r>
              <a:rPr/>
              <a:t> </a:t>
            </a:r>
            <a:r>
              <a:rPr/>
              <a:t>life</a:t>
            </a:r>
            <a:r>
              <a:rPr/>
              <a:t> </a:t>
            </a:r>
            <a:r>
              <a:rPr/>
              <a:t>associated</a:t>
            </a:r>
            <a:r>
              <a:rPr/>
              <a:t> </a:t>
            </a:r>
            <a:r>
              <a:rPr/>
              <a:t>with</a:t>
            </a:r>
            <a:r>
              <a:rPr/>
              <a:t> </a:t>
            </a:r>
            <a:r>
              <a:rPr/>
              <a:t>some</a:t>
            </a:r>
            <a:r>
              <a:rPr/>
              <a:t> </a:t>
            </a:r>
            <a:r>
              <a:rPr/>
              <a:t>of</a:t>
            </a:r>
            <a:r>
              <a:rPr/>
              <a:t> </a:t>
            </a:r>
            <a:r>
              <a:rPr/>
              <a:t>these</a:t>
            </a:r>
            <a:r>
              <a:rPr/>
              <a:t> </a:t>
            </a:r>
            <a:r>
              <a:rPr/>
              <a:t>aggressive</a:t>
            </a:r>
            <a:r>
              <a:rPr/>
              <a:t> </a:t>
            </a:r>
            <a:r>
              <a:rPr/>
              <a:t>therapies.</a:t>
            </a:r>
          </a:p>
          <a:p>
            <a:pPr lvl="0" marL="0" indent="0">
              <a:buNone/>
            </a:pPr>
          </a:p>
          <a:p>
            <a:pPr lvl="0" marL="0" indent="0">
              <a:buNone/>
            </a:pPr>
            <a:r>
              <a:rPr/>
              <a:t>Image</a:t>
            </a:r>
            <a:r>
              <a:rPr/>
              <a:t> </a:t>
            </a:r>
            <a:r>
              <a:rPr/>
              <a:t>obtained</a:t>
            </a:r>
            <a:r>
              <a:rPr/>
              <a:t> </a:t>
            </a:r>
            <a:r>
              <a:rPr/>
              <a:t>from</a:t>
            </a:r>
          </a:p>
          <a:p>
            <a:pPr lvl="0" marL="0" indent="0">
              <a:buNone/>
            </a:pPr>
          </a:p>
          <a:p>
            <a:pPr lvl="0" marL="0" indent="0">
              <a:buNone/>
            </a:pPr>
            <a:r>
              <a:rPr/>
              <a:t>https://clinmedjournals.org/articles/jmdt/jmdt-2-023-figure-1.pdf</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Once</a:t>
            </a:r>
            <a:r>
              <a:rPr/>
              <a:t> </a:t>
            </a:r>
            <a:r>
              <a:rPr/>
              <a:t>you</a:t>
            </a:r>
            <a:r>
              <a:rPr/>
              <a:t> </a:t>
            </a:r>
            <a:r>
              <a:rPr/>
              <a:t>recognize</a:t>
            </a:r>
            <a:r>
              <a:rPr/>
              <a:t> </a:t>
            </a:r>
            <a:r>
              <a:rPr/>
              <a:t>that</a:t>
            </a:r>
            <a:r>
              <a:rPr/>
              <a:t> </a:t>
            </a:r>
            <a:r>
              <a:rPr/>
              <a:t>Statistics</a:t>
            </a:r>
            <a:r>
              <a:rPr/>
              <a:t> </a:t>
            </a:r>
            <a:r>
              <a:rPr/>
              <a:t>are</a:t>
            </a:r>
            <a:r>
              <a:rPr/>
              <a:t> </a:t>
            </a:r>
            <a:r>
              <a:rPr/>
              <a:t>a</a:t>
            </a:r>
            <a:r>
              <a:rPr/>
              <a:t> </a:t>
            </a:r>
            <a:r>
              <a:rPr/>
              <a:t>social</a:t>
            </a:r>
            <a:r>
              <a:rPr/>
              <a:t> </a:t>
            </a:r>
            <a:r>
              <a:rPr/>
              <a:t>construct,</a:t>
            </a:r>
            <a:r>
              <a:rPr/>
              <a:t> </a:t>
            </a:r>
            <a:r>
              <a:rPr/>
              <a:t>you</a:t>
            </a:r>
            <a:r>
              <a:rPr/>
              <a:t> </a:t>
            </a:r>
            <a:r>
              <a:rPr/>
              <a:t>can</a:t>
            </a:r>
            <a:r>
              <a:rPr/>
              <a:t> </a:t>
            </a:r>
            <a:r>
              <a:rPr/>
              <a:t>take</a:t>
            </a:r>
            <a:r>
              <a:rPr/>
              <a:t> </a:t>
            </a:r>
            <a:r>
              <a:rPr/>
              <a:t>steps</a:t>
            </a:r>
            <a:r>
              <a:rPr/>
              <a:t> </a:t>
            </a:r>
            <a:r>
              <a:rPr/>
              <a:t>to</a:t>
            </a:r>
            <a:r>
              <a:rPr/>
              <a:t> </a:t>
            </a:r>
            <a:r>
              <a:rPr/>
              <a:t>make</a:t>
            </a:r>
            <a:r>
              <a:rPr/>
              <a:t> </a:t>
            </a:r>
            <a:r>
              <a:rPr/>
              <a:t>sure</a:t>
            </a:r>
            <a:r>
              <a:rPr/>
              <a:t> </a:t>
            </a:r>
            <a:r>
              <a:rPr/>
              <a:t>that</a:t>
            </a:r>
            <a:r>
              <a:rPr/>
              <a:t> </a:t>
            </a:r>
            <a:r>
              <a:rPr/>
              <a:t>these</a:t>
            </a:r>
            <a:r>
              <a:rPr/>
              <a:t> </a:t>
            </a:r>
            <a:r>
              <a:rPr/>
              <a:t>statistics</a:t>
            </a:r>
            <a:r>
              <a:rPr/>
              <a:t> </a:t>
            </a:r>
            <a:r>
              <a:rPr/>
              <a:t>are</a:t>
            </a:r>
            <a:r>
              <a:rPr/>
              <a:t> </a:t>
            </a:r>
            <a:r>
              <a:rPr/>
              <a:t>used</a:t>
            </a:r>
            <a:r>
              <a:rPr/>
              <a:t> </a:t>
            </a:r>
            <a:r>
              <a:rPr/>
              <a:t>properly.</a:t>
            </a:r>
            <a:r>
              <a:rPr/>
              <a:t> </a:t>
            </a:r>
            <a:r>
              <a:rPr/>
              <a:t>You</a:t>
            </a:r>
            <a:r>
              <a:rPr/>
              <a:t> </a:t>
            </a:r>
            <a:r>
              <a:rPr/>
              <a:t>need</a:t>
            </a:r>
            <a:r>
              <a:rPr/>
              <a:t> </a:t>
            </a:r>
            <a:r>
              <a:rPr/>
              <a:t>to</a:t>
            </a:r>
            <a:r>
              <a:rPr/>
              <a:t> </a:t>
            </a:r>
            <a:r>
              <a:rPr/>
              <a:t>think</a:t>
            </a:r>
            <a:r>
              <a:rPr/>
              <a:t> </a:t>
            </a:r>
            <a:r>
              <a:rPr/>
              <a:t>about</a:t>
            </a:r>
            <a:r>
              <a:rPr/>
              <a:t> </a:t>
            </a:r>
            <a:r>
              <a:rPr/>
              <a:t>the</a:t>
            </a:r>
            <a:r>
              <a:rPr/>
              <a:t> </a:t>
            </a:r>
            <a:r>
              <a:rPr/>
              <a:t>process</a:t>
            </a:r>
            <a:r>
              <a:rPr/>
              <a:t> </a:t>
            </a:r>
            <a:r>
              <a:rPr/>
              <a:t>the</a:t>
            </a:r>
            <a:r>
              <a:rPr/>
              <a:t> </a:t>
            </a:r>
            <a:r>
              <a:rPr/>
              <a:t>generates</a:t>
            </a:r>
            <a:r>
              <a:rPr/>
              <a:t> </a:t>
            </a:r>
            <a:r>
              <a:rPr/>
              <a:t>the</a:t>
            </a:r>
            <a:r>
              <a:rPr/>
              <a:t> </a:t>
            </a:r>
            <a:r>
              <a:rPr/>
              <a:t>statistics.</a:t>
            </a:r>
            <a:r>
              <a:rPr/>
              <a:t> </a:t>
            </a:r>
            <a:r>
              <a:rPr/>
              <a:t>Is</a:t>
            </a:r>
            <a:r>
              <a:rPr/>
              <a:t> </a:t>
            </a:r>
            <a:r>
              <a:rPr/>
              <a:t>there</a:t>
            </a:r>
            <a:r>
              <a:rPr/>
              <a:t> </a:t>
            </a:r>
            <a:r>
              <a:rPr/>
              <a:t>a</a:t>
            </a:r>
            <a:r>
              <a:rPr/>
              <a:t> </a:t>
            </a:r>
            <a:r>
              <a:rPr/>
              <a:t>“</a:t>
            </a:r>
            <a:r>
              <a:rPr/>
              <a:t>night</a:t>
            </a:r>
            <a:r>
              <a:rPr/>
              <a:t> </a:t>
            </a:r>
            <a:r>
              <a:rPr/>
              <a:t>watchman</a:t>
            </a:r>
            <a:r>
              <a:rPr/>
              <a:t>”</a:t>
            </a:r>
            <a:r>
              <a:rPr/>
              <a:t> </a:t>
            </a:r>
            <a:r>
              <a:rPr/>
              <a:t>who</a:t>
            </a:r>
            <a:r>
              <a:rPr/>
              <a:t> </a:t>
            </a:r>
            <a:r>
              <a:rPr/>
              <a:t>puts</a:t>
            </a:r>
            <a:r>
              <a:rPr/>
              <a:t> </a:t>
            </a:r>
            <a:r>
              <a:rPr/>
              <a:t>down</a:t>
            </a:r>
            <a:r>
              <a:rPr/>
              <a:t> </a:t>
            </a:r>
            <a:r>
              <a:rPr/>
              <a:t>whatever</a:t>
            </a:r>
            <a:r>
              <a:rPr/>
              <a:t> </a:t>
            </a:r>
            <a:r>
              <a:rPr/>
              <a:t>he</a:t>
            </a:r>
            <a:r>
              <a:rPr/>
              <a:t> </a:t>
            </a:r>
            <a:r>
              <a:rPr/>
              <a:t>pleases?</a:t>
            </a:r>
          </a:p>
          <a:p>
            <a:pPr lvl="0" marL="0" indent="0">
              <a:buNone/>
            </a:pPr>
          </a:p>
          <a:p>
            <a:pPr lvl="0" marL="0" indent="0">
              <a:buNone/>
            </a:pPr>
            <a:r>
              <a:rPr/>
              <a:t>Just</a:t>
            </a:r>
            <a:r>
              <a:rPr/>
              <a:t> </a:t>
            </a:r>
            <a:r>
              <a:rPr/>
              <a:t>as</a:t>
            </a:r>
            <a:r>
              <a:rPr/>
              <a:t> </a:t>
            </a:r>
            <a:r>
              <a:rPr/>
              <a:t>an</a:t>
            </a:r>
            <a:r>
              <a:rPr/>
              <a:t> </a:t>
            </a:r>
            <a:r>
              <a:rPr/>
              <a:t>example,</a:t>
            </a:r>
            <a:r>
              <a:rPr/>
              <a:t> </a:t>
            </a:r>
            <a:r>
              <a:rPr/>
              <a:t>I</a:t>
            </a:r>
            <a:r>
              <a:rPr/>
              <a:t> </a:t>
            </a:r>
            <a:r>
              <a:rPr/>
              <a:t>do</a:t>
            </a:r>
            <a:r>
              <a:rPr/>
              <a:t> </a:t>
            </a:r>
            <a:r>
              <a:rPr/>
              <a:t>a</a:t>
            </a:r>
            <a:r>
              <a:rPr/>
              <a:t> </a:t>
            </a:r>
            <a:r>
              <a:rPr/>
              <a:t>lot</a:t>
            </a:r>
            <a:r>
              <a:rPr/>
              <a:t> </a:t>
            </a:r>
            <a:r>
              <a:rPr/>
              <a:t>of</a:t>
            </a:r>
            <a:r>
              <a:rPr/>
              <a:t> </a:t>
            </a:r>
            <a:r>
              <a:rPr/>
              <a:t>work</a:t>
            </a:r>
            <a:r>
              <a:rPr/>
              <a:t> </a:t>
            </a:r>
            <a:r>
              <a:rPr/>
              <a:t>with</a:t>
            </a:r>
            <a:r>
              <a:rPr/>
              <a:t> </a:t>
            </a:r>
            <a:r>
              <a:rPr/>
              <a:t>electronic</a:t>
            </a:r>
            <a:r>
              <a:rPr/>
              <a:t> </a:t>
            </a:r>
            <a:r>
              <a:rPr/>
              <a:t>health</a:t>
            </a:r>
            <a:r>
              <a:rPr/>
              <a:t> </a:t>
            </a:r>
            <a:r>
              <a:rPr/>
              <a:t>records.</a:t>
            </a:r>
            <a:r>
              <a:rPr/>
              <a:t> </a:t>
            </a:r>
            <a:r>
              <a:rPr/>
              <a:t>The</a:t>
            </a:r>
            <a:r>
              <a:rPr/>
              <a:t> </a:t>
            </a:r>
            <a:r>
              <a:rPr/>
              <a:t>health</a:t>
            </a:r>
            <a:r>
              <a:rPr/>
              <a:t> </a:t>
            </a:r>
            <a:r>
              <a:rPr/>
              <a:t>care</a:t>
            </a:r>
            <a:r>
              <a:rPr/>
              <a:t> </a:t>
            </a:r>
            <a:r>
              <a:rPr/>
              <a:t>professionals</a:t>
            </a:r>
            <a:r>
              <a:rPr/>
              <a:t> </a:t>
            </a:r>
            <a:r>
              <a:rPr/>
              <a:t>who</a:t>
            </a:r>
            <a:r>
              <a:rPr/>
              <a:t> </a:t>
            </a:r>
            <a:r>
              <a:rPr/>
              <a:t>populate</a:t>
            </a:r>
            <a:r>
              <a:rPr/>
              <a:t> </a:t>
            </a:r>
            <a:r>
              <a:rPr/>
              <a:t>the</a:t>
            </a:r>
            <a:r>
              <a:rPr/>
              <a:t> </a:t>
            </a:r>
            <a:r>
              <a:rPr/>
              <a:t>data</a:t>
            </a:r>
            <a:r>
              <a:rPr/>
              <a:t> </a:t>
            </a:r>
            <a:r>
              <a:rPr/>
              <a:t>in</a:t>
            </a:r>
            <a:r>
              <a:rPr/>
              <a:t> </a:t>
            </a:r>
            <a:r>
              <a:rPr/>
              <a:t>a</a:t>
            </a:r>
            <a:r>
              <a:rPr/>
              <a:t> </a:t>
            </a:r>
            <a:r>
              <a:rPr/>
              <a:t>system</a:t>
            </a:r>
            <a:r>
              <a:rPr/>
              <a:t> </a:t>
            </a:r>
            <a:r>
              <a:rPr/>
              <a:t>like</a:t>
            </a:r>
            <a:r>
              <a:rPr/>
              <a:t> </a:t>
            </a:r>
            <a:r>
              <a:rPr/>
              <a:t>Cerner</a:t>
            </a:r>
            <a:r>
              <a:rPr/>
              <a:t> </a:t>
            </a:r>
            <a:r>
              <a:rPr/>
              <a:t>or</a:t>
            </a:r>
            <a:r>
              <a:rPr/>
              <a:t> </a:t>
            </a:r>
            <a:r>
              <a:rPr/>
              <a:t>Epic</a:t>
            </a:r>
            <a:r>
              <a:rPr/>
              <a:t> </a:t>
            </a:r>
            <a:r>
              <a:rPr/>
              <a:t>are</a:t>
            </a:r>
            <a:r>
              <a:rPr/>
              <a:t> </a:t>
            </a:r>
            <a:r>
              <a:rPr/>
              <a:t>not</a:t>
            </a:r>
            <a:r>
              <a:rPr/>
              <a:t> </a:t>
            </a:r>
            <a:r>
              <a:rPr/>
              <a:t>doing</a:t>
            </a:r>
            <a:r>
              <a:rPr/>
              <a:t> </a:t>
            </a:r>
            <a:r>
              <a:rPr/>
              <a:t>this</a:t>
            </a:r>
            <a:r>
              <a:rPr/>
              <a:t> </a:t>
            </a:r>
            <a:r>
              <a:rPr/>
              <a:t>because</a:t>
            </a:r>
            <a:r>
              <a:rPr/>
              <a:t> </a:t>
            </a:r>
            <a:r>
              <a:rPr/>
              <a:t>they</a:t>
            </a:r>
            <a:r>
              <a:rPr/>
              <a:t> </a:t>
            </a:r>
            <a:r>
              <a:rPr/>
              <a:t>want</a:t>
            </a:r>
            <a:r>
              <a:rPr/>
              <a:t> </a:t>
            </a:r>
            <a:r>
              <a:rPr/>
              <a:t>to</a:t>
            </a:r>
            <a:r>
              <a:rPr/>
              <a:t> </a:t>
            </a:r>
            <a:r>
              <a:rPr/>
              <a:t>make</a:t>
            </a:r>
            <a:r>
              <a:rPr/>
              <a:t> </a:t>
            </a:r>
            <a:r>
              <a:rPr/>
              <a:t>sure</a:t>
            </a:r>
            <a:r>
              <a:rPr/>
              <a:t> </a:t>
            </a:r>
            <a:r>
              <a:rPr/>
              <a:t>that</a:t>
            </a:r>
            <a:r>
              <a:rPr/>
              <a:t> </a:t>
            </a:r>
            <a:r>
              <a:rPr/>
              <a:t>I</a:t>
            </a:r>
            <a:r>
              <a:rPr/>
              <a:t> </a:t>
            </a:r>
            <a:r>
              <a:rPr/>
              <a:t>have</a:t>
            </a:r>
            <a:r>
              <a:rPr/>
              <a:t> </a:t>
            </a:r>
            <a:r>
              <a:rPr/>
              <a:t>something</a:t>
            </a:r>
            <a:r>
              <a:rPr/>
              <a:t> </a:t>
            </a:r>
            <a:r>
              <a:rPr/>
              <a:t>interesting</a:t>
            </a:r>
            <a:r>
              <a:rPr/>
              <a:t> </a:t>
            </a:r>
            <a:r>
              <a:rPr/>
              <a:t>to</a:t>
            </a:r>
            <a:r>
              <a:rPr/>
              <a:t> </a:t>
            </a:r>
            <a:r>
              <a:rPr/>
              <a:t>publish.</a:t>
            </a:r>
            <a:r>
              <a:rPr/>
              <a:t> </a:t>
            </a:r>
            <a:r>
              <a:rPr/>
              <a:t>They</a:t>
            </a:r>
            <a:r>
              <a:rPr/>
              <a:t> </a:t>
            </a:r>
            <a:r>
              <a:rPr/>
              <a:t>have</a:t>
            </a:r>
            <a:r>
              <a:rPr/>
              <a:t> </a:t>
            </a:r>
            <a:r>
              <a:rPr/>
              <a:t>two</a:t>
            </a:r>
            <a:r>
              <a:rPr/>
              <a:t> </a:t>
            </a:r>
            <a:r>
              <a:rPr/>
              <a:t>objectives.</a:t>
            </a:r>
            <a:r>
              <a:rPr/>
              <a:t> </a:t>
            </a:r>
            <a:r>
              <a:rPr/>
              <a:t>First,</a:t>
            </a:r>
            <a:r>
              <a:rPr/>
              <a:t> </a:t>
            </a:r>
            <a:r>
              <a:rPr/>
              <a:t>they</a:t>
            </a:r>
            <a:r>
              <a:rPr/>
              <a:t> </a:t>
            </a:r>
            <a:r>
              <a:rPr/>
              <a:t>want</a:t>
            </a:r>
            <a:r>
              <a:rPr/>
              <a:t> </a:t>
            </a:r>
            <a:r>
              <a:rPr/>
              <a:t>to</a:t>
            </a:r>
            <a:r>
              <a:rPr/>
              <a:t> </a:t>
            </a:r>
            <a:r>
              <a:rPr/>
              <a:t>make</a:t>
            </a:r>
            <a:r>
              <a:rPr/>
              <a:t> </a:t>
            </a:r>
            <a:r>
              <a:rPr/>
              <a:t>sure</a:t>
            </a:r>
            <a:r>
              <a:rPr/>
              <a:t> </a:t>
            </a:r>
            <a:r>
              <a:rPr/>
              <a:t>that</a:t>
            </a:r>
            <a:r>
              <a:rPr/>
              <a:t> </a:t>
            </a:r>
            <a:r>
              <a:rPr/>
              <a:t>the</a:t>
            </a:r>
            <a:r>
              <a:rPr/>
              <a:t> </a:t>
            </a:r>
            <a:r>
              <a:rPr/>
              <a:t>information</a:t>
            </a:r>
            <a:r>
              <a:rPr/>
              <a:t> </a:t>
            </a:r>
            <a:r>
              <a:rPr/>
              <a:t>they</a:t>
            </a:r>
            <a:r>
              <a:rPr/>
              <a:t> </a:t>
            </a:r>
            <a:r>
              <a:rPr/>
              <a:t>put</a:t>
            </a:r>
            <a:r>
              <a:rPr/>
              <a:t> </a:t>
            </a:r>
            <a:r>
              <a:rPr/>
              <a:t>in</a:t>
            </a:r>
            <a:r>
              <a:rPr/>
              <a:t> </a:t>
            </a:r>
            <a:r>
              <a:rPr/>
              <a:t>is</a:t>
            </a:r>
            <a:r>
              <a:rPr/>
              <a:t> </a:t>
            </a:r>
            <a:r>
              <a:rPr/>
              <a:t>helpful</a:t>
            </a:r>
            <a:r>
              <a:rPr/>
              <a:t> </a:t>
            </a:r>
            <a:r>
              <a:rPr/>
              <a:t>to</a:t>
            </a:r>
            <a:r>
              <a:rPr/>
              <a:t> </a:t>
            </a:r>
            <a:r>
              <a:rPr/>
              <a:t>other</a:t>
            </a:r>
            <a:r>
              <a:rPr/>
              <a:t> </a:t>
            </a:r>
            <a:r>
              <a:rPr/>
              <a:t>members</a:t>
            </a:r>
            <a:r>
              <a:rPr/>
              <a:t> </a:t>
            </a:r>
            <a:r>
              <a:rPr/>
              <a:t>of</a:t>
            </a:r>
            <a:r>
              <a:rPr/>
              <a:t> </a:t>
            </a:r>
            <a:r>
              <a:rPr/>
              <a:t>the</a:t>
            </a:r>
            <a:r>
              <a:rPr/>
              <a:t> </a:t>
            </a:r>
            <a:r>
              <a:rPr/>
              <a:t>health</a:t>
            </a:r>
            <a:r>
              <a:rPr/>
              <a:t> </a:t>
            </a:r>
            <a:r>
              <a:rPr/>
              <a:t>care</a:t>
            </a:r>
            <a:r>
              <a:rPr/>
              <a:t> </a:t>
            </a:r>
            <a:r>
              <a:rPr/>
              <a:t>team.</a:t>
            </a:r>
            <a:r>
              <a:rPr/>
              <a:t> </a:t>
            </a:r>
            <a:r>
              <a:rPr/>
              <a:t>Second,</a:t>
            </a:r>
            <a:r>
              <a:rPr/>
              <a:t> </a:t>
            </a:r>
            <a:r>
              <a:rPr/>
              <a:t>they</a:t>
            </a:r>
            <a:r>
              <a:rPr/>
              <a:t> </a:t>
            </a:r>
            <a:r>
              <a:rPr/>
              <a:t>want</a:t>
            </a:r>
            <a:r>
              <a:rPr/>
              <a:t> </a:t>
            </a:r>
            <a:r>
              <a:rPr/>
              <a:t>to</a:t>
            </a:r>
            <a:r>
              <a:rPr/>
              <a:t> </a:t>
            </a:r>
            <a:r>
              <a:rPr/>
              <a:t>make</a:t>
            </a:r>
            <a:r>
              <a:rPr/>
              <a:t> </a:t>
            </a:r>
            <a:r>
              <a:rPr/>
              <a:t>sure</a:t>
            </a:r>
            <a:r>
              <a:rPr/>
              <a:t> </a:t>
            </a:r>
            <a:r>
              <a:rPr/>
              <a:t>they</a:t>
            </a:r>
            <a:r>
              <a:rPr/>
              <a:t> </a:t>
            </a:r>
            <a:r>
              <a:rPr/>
              <a:t>get</a:t>
            </a:r>
            <a:r>
              <a:rPr/>
              <a:t> </a:t>
            </a:r>
            <a:r>
              <a:rPr/>
              <a:t>the</a:t>
            </a:r>
            <a:r>
              <a:rPr/>
              <a:t> </a:t>
            </a:r>
            <a:r>
              <a:rPr/>
              <a:t>maximum</a:t>
            </a:r>
            <a:r>
              <a:rPr/>
              <a:t> </a:t>
            </a:r>
            <a:r>
              <a:rPr/>
              <a:t>possible</a:t>
            </a:r>
            <a:r>
              <a:rPr/>
              <a:t> </a:t>
            </a:r>
            <a:r>
              <a:rPr/>
              <a:t>billing</a:t>
            </a:r>
            <a:r>
              <a:rPr/>
              <a:t> </a:t>
            </a:r>
            <a:r>
              <a:rPr/>
              <a:t>from</a:t>
            </a:r>
            <a:r>
              <a:rPr/>
              <a:t> </a:t>
            </a:r>
            <a:r>
              <a:rPr/>
              <a:t>the</a:t>
            </a:r>
            <a:r>
              <a:rPr/>
              <a:t> </a:t>
            </a:r>
            <a:r>
              <a:rPr/>
              <a:t>insurance</a:t>
            </a:r>
            <a:r>
              <a:rPr/>
              <a:t> </a:t>
            </a:r>
            <a:r>
              <a:rPr/>
              <a:t>companies.</a:t>
            </a:r>
            <a:r>
              <a:rPr/>
              <a:t> </a:t>
            </a:r>
            <a:r>
              <a:rPr/>
              <a:t>Third,</a:t>
            </a:r>
            <a:r>
              <a:rPr/>
              <a:t> </a:t>
            </a:r>
            <a:r>
              <a:rPr/>
              <a:t>they</a:t>
            </a:r>
            <a:r>
              <a:rPr/>
              <a:t> </a:t>
            </a:r>
            <a:r>
              <a:rPr/>
              <a:t>want</a:t>
            </a:r>
            <a:r>
              <a:rPr/>
              <a:t> </a:t>
            </a:r>
            <a:r>
              <a:rPr/>
              <a:t>to</a:t>
            </a:r>
            <a:r>
              <a:rPr/>
              <a:t> </a:t>
            </a:r>
            <a:r>
              <a:rPr/>
              <a:t>wrap</a:t>
            </a:r>
            <a:r>
              <a:rPr/>
              <a:t> </a:t>
            </a:r>
            <a:r>
              <a:rPr/>
              <a:t>this</a:t>
            </a:r>
            <a:r>
              <a:rPr/>
              <a:t> </a:t>
            </a:r>
            <a:r>
              <a:rPr/>
              <a:t>up</a:t>
            </a:r>
            <a:r>
              <a:rPr/>
              <a:t> </a:t>
            </a:r>
            <a:r>
              <a:rPr/>
              <a:t>quickly</a:t>
            </a:r>
            <a:r>
              <a:rPr/>
              <a:t> </a:t>
            </a:r>
            <a:r>
              <a:rPr/>
              <a:t>so</a:t>
            </a:r>
            <a:r>
              <a:rPr/>
              <a:t> </a:t>
            </a:r>
            <a:r>
              <a:rPr/>
              <a:t>they</a:t>
            </a:r>
            <a:r>
              <a:rPr/>
              <a:t> </a:t>
            </a:r>
            <a:r>
              <a:rPr/>
              <a:t>can</a:t>
            </a:r>
            <a:r>
              <a:rPr/>
              <a:t> </a:t>
            </a:r>
            <a:r>
              <a:rPr/>
              <a:t>get</a:t>
            </a:r>
            <a:r>
              <a:rPr/>
              <a:t> </a:t>
            </a:r>
            <a:r>
              <a:rPr/>
              <a:t>home</a:t>
            </a:r>
            <a:r>
              <a:rPr/>
              <a:t> </a:t>
            </a:r>
            <a:r>
              <a:rPr/>
              <a:t>to</a:t>
            </a:r>
            <a:r>
              <a:rPr/>
              <a:t> </a:t>
            </a:r>
            <a:r>
              <a:rPr/>
              <a:t>their</a:t>
            </a:r>
            <a:r>
              <a:rPr/>
              <a:t> </a:t>
            </a:r>
            <a:r>
              <a:rPr/>
              <a:t>families.</a:t>
            </a:r>
          </a:p>
          <a:p>
            <a:pPr lvl="0" marL="0" indent="0">
              <a:buNone/>
            </a:pPr>
          </a:p>
          <a:p>
            <a:pPr lvl="0" marL="0" indent="0">
              <a:buNone/>
            </a:pPr>
            <a:r>
              <a:rPr/>
              <a:t>Second,</a:t>
            </a:r>
            <a:r>
              <a:rPr/>
              <a:t> </a:t>
            </a:r>
            <a:r>
              <a:rPr/>
              <a:t>identify</a:t>
            </a:r>
            <a:r>
              <a:rPr/>
              <a:t> </a:t>
            </a:r>
            <a:r>
              <a:rPr/>
              <a:t>possible</a:t>
            </a:r>
            <a:r>
              <a:rPr/>
              <a:t> </a:t>
            </a:r>
            <a:r>
              <a:rPr/>
              <a:t>biases.</a:t>
            </a:r>
            <a:r>
              <a:rPr/>
              <a:t> </a:t>
            </a:r>
            <a:r>
              <a:rPr/>
              <a:t>Does</a:t>
            </a:r>
            <a:r>
              <a:rPr/>
              <a:t> </a:t>
            </a:r>
            <a:r>
              <a:rPr/>
              <a:t>the</a:t>
            </a:r>
            <a:r>
              <a:rPr/>
              <a:t> </a:t>
            </a:r>
            <a:r>
              <a:rPr/>
              <a:t>desire</a:t>
            </a:r>
            <a:r>
              <a:rPr/>
              <a:t> </a:t>
            </a:r>
            <a:r>
              <a:rPr/>
              <a:t>to</a:t>
            </a:r>
            <a:r>
              <a:rPr/>
              <a:t> </a:t>
            </a:r>
            <a:r>
              <a:rPr/>
              <a:t>maximize</a:t>
            </a:r>
            <a:r>
              <a:rPr/>
              <a:t> </a:t>
            </a:r>
            <a:r>
              <a:rPr/>
              <a:t>billing</a:t>
            </a:r>
            <a:r>
              <a:rPr/>
              <a:t> </a:t>
            </a:r>
            <a:r>
              <a:rPr/>
              <a:t>skew</a:t>
            </a:r>
            <a:r>
              <a:rPr/>
              <a:t> </a:t>
            </a:r>
            <a:r>
              <a:rPr/>
              <a:t>the</a:t>
            </a:r>
            <a:r>
              <a:rPr/>
              <a:t> </a:t>
            </a:r>
            <a:r>
              <a:rPr/>
              <a:t>results?</a:t>
            </a:r>
          </a:p>
          <a:p>
            <a:pPr lvl="0" marL="0" indent="0">
              <a:buNone/>
            </a:pPr>
          </a:p>
          <a:p>
            <a:pPr lvl="0" marL="0" indent="0">
              <a:buNone/>
            </a:pPr>
            <a:r>
              <a:rPr/>
              <a:t>Third,</a:t>
            </a:r>
            <a:r>
              <a:rPr/>
              <a:t> </a:t>
            </a:r>
            <a:r>
              <a:rPr/>
              <a:t>recognize</a:t>
            </a:r>
            <a:r>
              <a:rPr/>
              <a:t> </a:t>
            </a:r>
            <a:r>
              <a:rPr/>
              <a:t>limitations.</a:t>
            </a:r>
            <a:r>
              <a:rPr/>
              <a:t> </a:t>
            </a:r>
            <a:r>
              <a:rPr/>
              <a:t>Am</a:t>
            </a:r>
            <a:r>
              <a:rPr/>
              <a:t> </a:t>
            </a:r>
            <a:r>
              <a:rPr/>
              <a:t>I,</a:t>
            </a:r>
            <a:r>
              <a:rPr/>
              <a:t> </a:t>
            </a:r>
            <a:r>
              <a:rPr/>
              <a:t>as</a:t>
            </a:r>
            <a:r>
              <a:rPr/>
              <a:t> </a:t>
            </a:r>
            <a:r>
              <a:rPr/>
              <a:t>a</a:t>
            </a:r>
            <a:r>
              <a:rPr/>
              <a:t> </a:t>
            </a:r>
            <a:r>
              <a:rPr/>
              <a:t>researcher,</a:t>
            </a:r>
            <a:r>
              <a:rPr/>
              <a:t> </a:t>
            </a:r>
            <a:r>
              <a:rPr/>
              <a:t>asking</a:t>
            </a:r>
            <a:r>
              <a:rPr/>
              <a:t> </a:t>
            </a:r>
            <a:r>
              <a:rPr/>
              <a:t>for</a:t>
            </a:r>
            <a:r>
              <a:rPr/>
              <a:t> </a:t>
            </a:r>
            <a:r>
              <a:rPr/>
              <a:t>information</a:t>
            </a:r>
            <a:r>
              <a:rPr/>
              <a:t> </a:t>
            </a:r>
            <a:r>
              <a:rPr/>
              <a:t>that</a:t>
            </a:r>
            <a:r>
              <a:rPr/>
              <a:t> </a:t>
            </a:r>
            <a:r>
              <a:rPr/>
              <a:t>is</a:t>
            </a:r>
            <a:r>
              <a:rPr/>
              <a:t> </a:t>
            </a:r>
            <a:r>
              <a:rPr/>
              <a:t>not</a:t>
            </a:r>
            <a:r>
              <a:rPr/>
              <a:t> </a:t>
            </a:r>
            <a:r>
              <a:rPr/>
              <a:t>important</a:t>
            </a:r>
            <a:r>
              <a:rPr/>
              <a:t> </a:t>
            </a:r>
            <a:r>
              <a:rPr/>
              <a:t>for</a:t>
            </a:r>
            <a:r>
              <a:rPr/>
              <a:t> </a:t>
            </a:r>
            <a:r>
              <a:rPr/>
              <a:t>documenting</a:t>
            </a:r>
            <a:r>
              <a:rPr/>
              <a:t> </a:t>
            </a:r>
            <a:r>
              <a:rPr/>
              <a:t>the</a:t>
            </a:r>
            <a:r>
              <a:rPr/>
              <a:t> </a:t>
            </a:r>
            <a:r>
              <a:rPr/>
              <a:t>care</a:t>
            </a:r>
            <a:r>
              <a:rPr/>
              <a:t> </a:t>
            </a:r>
            <a:r>
              <a:rPr/>
              <a:t>a</a:t>
            </a:r>
            <a:r>
              <a:rPr/>
              <a:t> </a:t>
            </a:r>
            <a:r>
              <a:rPr/>
              <a:t>patient</a:t>
            </a:r>
            <a:r>
              <a:rPr/>
              <a:t> </a:t>
            </a:r>
            <a:r>
              <a:rPr/>
              <a:t>receives</a:t>
            </a:r>
            <a:r>
              <a:rPr/>
              <a:t> </a:t>
            </a:r>
            <a:r>
              <a:rPr/>
              <a:t>to</a:t>
            </a:r>
            <a:r>
              <a:rPr/>
              <a:t> </a:t>
            </a:r>
            <a:r>
              <a:rPr/>
              <a:t>other</a:t>
            </a:r>
            <a:r>
              <a:rPr/>
              <a:t> </a:t>
            </a:r>
            <a:r>
              <a:rPr/>
              <a:t>members</a:t>
            </a:r>
            <a:r>
              <a:rPr/>
              <a:t> </a:t>
            </a:r>
            <a:r>
              <a:rPr/>
              <a:t>of</a:t>
            </a:r>
            <a:r>
              <a:rPr/>
              <a:t> </a:t>
            </a:r>
            <a:r>
              <a:rPr/>
              <a:t>the</a:t>
            </a:r>
            <a:r>
              <a:rPr/>
              <a:t> </a:t>
            </a:r>
            <a:r>
              <a:rPr/>
              <a:t>treatment</a:t>
            </a:r>
            <a:r>
              <a:rPr/>
              <a:t> </a:t>
            </a:r>
            <a:r>
              <a:rPr/>
              <a:t>team?</a:t>
            </a:r>
          </a:p>
          <a:p>
            <a:pPr lvl="0" marL="0" indent="0">
              <a:buNone/>
            </a:pPr>
          </a:p>
          <a:p>
            <a:pPr lvl="0" marL="0" indent="0">
              <a:buNone/>
            </a:pPr>
            <a:r>
              <a:rPr/>
              <a:t>Fourth,</a:t>
            </a:r>
            <a:r>
              <a:rPr/>
              <a:t> </a:t>
            </a:r>
            <a:r>
              <a:rPr/>
              <a:t>beware</a:t>
            </a:r>
            <a:r>
              <a:rPr/>
              <a:t> </a:t>
            </a:r>
            <a:r>
              <a:rPr/>
              <a:t>of</a:t>
            </a:r>
            <a:r>
              <a:rPr/>
              <a:t> </a:t>
            </a:r>
            <a:r>
              <a:rPr/>
              <a:t>confirmation</a:t>
            </a:r>
            <a:r>
              <a:rPr/>
              <a:t> </a:t>
            </a:r>
            <a:r>
              <a:rPr/>
              <a:t>bias.</a:t>
            </a:r>
            <a:r>
              <a:rPr/>
              <a:t> </a:t>
            </a:r>
            <a:r>
              <a:rPr/>
              <a:t>Confirmation</a:t>
            </a:r>
            <a:r>
              <a:rPr/>
              <a:t> </a:t>
            </a:r>
            <a:r>
              <a:rPr/>
              <a:t>bias</a:t>
            </a:r>
            <a:r>
              <a:rPr/>
              <a:t> </a:t>
            </a:r>
            <a:r>
              <a:rPr/>
              <a:t>is</a:t>
            </a:r>
            <a:r>
              <a:rPr/>
              <a:t> </a:t>
            </a:r>
            <a:r>
              <a:rPr/>
              <a:t>the</a:t>
            </a:r>
            <a:r>
              <a:rPr/>
              <a:t> </a:t>
            </a:r>
            <a:r>
              <a:rPr/>
              <a:t>tendency</a:t>
            </a:r>
            <a:r>
              <a:rPr/>
              <a:t> </a:t>
            </a:r>
            <a:r>
              <a:rPr/>
              <a:t>to</a:t>
            </a:r>
            <a:r>
              <a:rPr/>
              <a:t> </a:t>
            </a:r>
            <a:r>
              <a:rPr/>
              <a:t>look</a:t>
            </a:r>
            <a:r>
              <a:rPr/>
              <a:t> </a:t>
            </a:r>
            <a:r>
              <a:rPr/>
              <a:t>harder</a:t>
            </a:r>
            <a:r>
              <a:rPr/>
              <a:t> </a:t>
            </a:r>
            <a:r>
              <a:rPr/>
              <a:t>for</a:t>
            </a:r>
            <a:r>
              <a:rPr/>
              <a:t> </a:t>
            </a:r>
            <a:r>
              <a:rPr/>
              <a:t>information</a:t>
            </a:r>
            <a:r>
              <a:rPr/>
              <a:t> </a:t>
            </a:r>
            <a:r>
              <a:rPr/>
              <a:t>that</a:t>
            </a:r>
            <a:r>
              <a:rPr/>
              <a:t> </a:t>
            </a:r>
            <a:r>
              <a:rPr/>
              <a:t>reinforces</a:t>
            </a:r>
            <a:r>
              <a:rPr/>
              <a:t> </a:t>
            </a:r>
            <a:r>
              <a:rPr/>
              <a:t>our</a:t>
            </a:r>
            <a:r>
              <a:rPr/>
              <a:t> </a:t>
            </a:r>
            <a:r>
              <a:rPr/>
              <a:t>preconceived</a:t>
            </a:r>
            <a:r>
              <a:rPr/>
              <a:t> </a:t>
            </a:r>
            <a:r>
              <a:rPr/>
              <a:t>notions,</a:t>
            </a:r>
            <a:r>
              <a:rPr/>
              <a:t> </a:t>
            </a:r>
            <a:r>
              <a:rPr/>
              <a:t>or</a:t>
            </a:r>
            <a:r>
              <a:rPr/>
              <a:t> </a:t>
            </a:r>
            <a:r>
              <a:rPr/>
              <a:t>to</a:t>
            </a:r>
            <a:r>
              <a:rPr/>
              <a:t> </a:t>
            </a:r>
            <a:r>
              <a:rPr/>
              <a:t>overlook</a:t>
            </a:r>
            <a:r>
              <a:rPr/>
              <a:t> </a:t>
            </a:r>
            <a:r>
              <a:rPr/>
              <a:t>or</a:t>
            </a:r>
            <a:r>
              <a:rPr/>
              <a:t> </a:t>
            </a:r>
            <a:r>
              <a:rPr/>
              <a:t>downweight</a:t>
            </a:r>
            <a:r>
              <a:rPr/>
              <a:t> </a:t>
            </a:r>
            <a:r>
              <a:rPr/>
              <a:t>information</a:t>
            </a:r>
            <a:r>
              <a:rPr/>
              <a:t> </a:t>
            </a:r>
            <a:r>
              <a:rPr/>
              <a:t>that</a:t>
            </a:r>
            <a:r>
              <a:rPr/>
              <a:t> </a:t>
            </a:r>
            <a:r>
              <a:rPr/>
              <a:t>contradicts</a:t>
            </a:r>
            <a:r>
              <a:rPr/>
              <a:t> </a:t>
            </a:r>
            <a:r>
              <a:rPr/>
              <a:t>our</a:t>
            </a:r>
            <a:r>
              <a:rPr/>
              <a:t> </a:t>
            </a:r>
            <a:r>
              <a:rPr/>
              <a:t>view</a:t>
            </a:r>
            <a:r>
              <a:rPr/>
              <a:t> </a:t>
            </a:r>
            <a:r>
              <a:rPr/>
              <a:t>of</a:t>
            </a:r>
            <a:r>
              <a:rPr/>
              <a:t> </a:t>
            </a:r>
            <a:r>
              <a:rPr/>
              <a:t>the</a:t>
            </a:r>
            <a:r>
              <a:rPr/>
              <a:t> </a:t>
            </a:r>
            <a:r>
              <a:rPr/>
              <a:t>world.</a:t>
            </a:r>
          </a:p>
          <a:p>
            <a:pPr lvl="0" marL="0" indent="0">
              <a:buNone/>
            </a:pPr>
          </a:p>
          <a:p>
            <a:pPr lvl="0" marL="0" indent="0">
              <a:buNone/>
            </a:pPr>
            <a:r>
              <a:rPr/>
              <a:t>Fifth,</a:t>
            </a:r>
            <a:r>
              <a:rPr/>
              <a:t> </a:t>
            </a:r>
            <a:r>
              <a:rPr/>
              <a:t>avoid</a:t>
            </a:r>
            <a:r>
              <a:rPr/>
              <a:t> </a:t>
            </a:r>
            <a:r>
              <a:rPr/>
              <a:t>nihilistic</a:t>
            </a:r>
            <a:r>
              <a:rPr/>
              <a:t> </a:t>
            </a:r>
            <a:r>
              <a:rPr/>
              <a:t>thinking.</a:t>
            </a:r>
            <a:r>
              <a:rPr/>
              <a:t> </a:t>
            </a:r>
            <a:r>
              <a:rPr/>
              <a:t>Once</a:t>
            </a:r>
            <a:r>
              <a:rPr/>
              <a:t> </a:t>
            </a:r>
            <a:r>
              <a:rPr/>
              <a:t>you</a:t>
            </a:r>
            <a:r>
              <a:rPr/>
              <a:t> </a:t>
            </a:r>
            <a:r>
              <a:rPr/>
              <a:t>recognize</a:t>
            </a:r>
            <a:r>
              <a:rPr/>
              <a:t> </a:t>
            </a:r>
            <a:r>
              <a:rPr/>
              <a:t>that</a:t>
            </a:r>
            <a:r>
              <a:rPr/>
              <a:t> </a:t>
            </a:r>
            <a:r>
              <a:rPr/>
              <a:t>Statistics</a:t>
            </a:r>
            <a:r>
              <a:rPr/>
              <a:t> </a:t>
            </a:r>
            <a:r>
              <a:rPr/>
              <a:t>are</a:t>
            </a:r>
            <a:r>
              <a:rPr/>
              <a:t> </a:t>
            </a:r>
            <a:r>
              <a:rPr/>
              <a:t>a</a:t>
            </a:r>
            <a:r>
              <a:rPr/>
              <a:t> </a:t>
            </a:r>
            <a:r>
              <a:rPr/>
              <a:t>social</a:t>
            </a:r>
            <a:r>
              <a:rPr/>
              <a:t> </a:t>
            </a:r>
            <a:r>
              <a:rPr/>
              <a:t>construct,</a:t>
            </a:r>
            <a:r>
              <a:rPr/>
              <a:t> </a:t>
            </a:r>
            <a:r>
              <a:rPr/>
              <a:t>you</a:t>
            </a:r>
            <a:r>
              <a:rPr/>
              <a:t> </a:t>
            </a:r>
            <a:r>
              <a:rPr/>
              <a:t>have</a:t>
            </a:r>
            <a:r>
              <a:rPr/>
              <a:t> </a:t>
            </a:r>
            <a:r>
              <a:rPr/>
              <a:t>to</a:t>
            </a:r>
            <a:r>
              <a:rPr/>
              <a:t> </a:t>
            </a:r>
            <a:r>
              <a:rPr/>
              <a:t>work</a:t>
            </a:r>
            <a:r>
              <a:rPr/>
              <a:t> </a:t>
            </a:r>
            <a:r>
              <a:rPr/>
              <a:t>harder,</a:t>
            </a:r>
            <a:r>
              <a:rPr/>
              <a:t> </a:t>
            </a:r>
            <a:r>
              <a:rPr/>
              <a:t>but</a:t>
            </a:r>
            <a:r>
              <a:rPr/>
              <a:t> </a:t>
            </a:r>
            <a:r>
              <a:rPr/>
              <a:t>it</a:t>
            </a:r>
            <a:r>
              <a:rPr/>
              <a:t> </a:t>
            </a:r>
            <a:r>
              <a:rPr/>
              <a:t>is</a:t>
            </a:r>
            <a:r>
              <a:rPr/>
              <a:t> </a:t>
            </a:r>
            <a:r>
              <a:rPr/>
              <a:t>not</a:t>
            </a:r>
            <a:r>
              <a:rPr/>
              <a:t> </a:t>
            </a:r>
            <a:r>
              <a:rPr/>
              <a:t>an</a:t>
            </a:r>
            <a:r>
              <a:rPr/>
              <a:t> </a:t>
            </a:r>
            <a:r>
              <a:rPr/>
              <a:t>impossible</a:t>
            </a:r>
            <a:r>
              <a:rPr/>
              <a:t> </a:t>
            </a:r>
            <a:r>
              <a:rPr/>
              <a:t>task.</a:t>
            </a:r>
            <a:r>
              <a:rPr/>
              <a:t> </a:t>
            </a:r>
            <a:r>
              <a:rPr/>
              <a:t>Our</a:t>
            </a:r>
            <a:r>
              <a:rPr/>
              <a:t> </a:t>
            </a:r>
            <a:r>
              <a:rPr/>
              <a:t>tendency</a:t>
            </a:r>
            <a:r>
              <a:rPr/>
              <a:t> </a:t>
            </a:r>
            <a:r>
              <a:rPr/>
              <a:t>to</a:t>
            </a:r>
            <a:r>
              <a:rPr/>
              <a:t> </a:t>
            </a:r>
            <a:r>
              <a:rPr/>
              <a:t>treat</a:t>
            </a:r>
            <a:r>
              <a:rPr/>
              <a:t> </a:t>
            </a:r>
            <a:r>
              <a:rPr/>
              <a:t>Statistics</a:t>
            </a:r>
            <a:r>
              <a:rPr/>
              <a:t> </a:t>
            </a:r>
            <a:r>
              <a:rPr/>
              <a:t>as</a:t>
            </a:r>
            <a:r>
              <a:rPr/>
              <a:t> </a:t>
            </a:r>
            <a:r>
              <a:rPr/>
              <a:t>hard</a:t>
            </a:r>
            <a:r>
              <a:rPr/>
              <a:t> </a:t>
            </a:r>
            <a:r>
              <a:rPr/>
              <a:t>and</a:t>
            </a:r>
            <a:r>
              <a:rPr/>
              <a:t> </a:t>
            </a:r>
            <a:r>
              <a:rPr/>
              <a:t>objective</a:t>
            </a:r>
            <a:r>
              <a:rPr/>
              <a:t> </a:t>
            </a:r>
            <a:r>
              <a:rPr/>
              <a:t>has</a:t>
            </a:r>
            <a:r>
              <a:rPr/>
              <a:t> </a:t>
            </a:r>
            <a:r>
              <a:rPr/>
              <a:t>led</a:t>
            </a:r>
            <a:r>
              <a:rPr/>
              <a:t> </a:t>
            </a:r>
            <a:r>
              <a:rPr/>
              <a:t>us</a:t>
            </a:r>
            <a:r>
              <a:rPr/>
              <a:t> </a:t>
            </a:r>
            <a:r>
              <a:rPr/>
              <a:t>astray</a:t>
            </a:r>
            <a:r>
              <a:rPr/>
              <a:t> </a:t>
            </a:r>
            <a:r>
              <a:rPr/>
              <a:t>at</a:t>
            </a:r>
            <a:r>
              <a:rPr/>
              <a:t> </a:t>
            </a:r>
            <a:r>
              <a:rPr/>
              <a:t>times,</a:t>
            </a:r>
            <a:r>
              <a:rPr/>
              <a:t> </a:t>
            </a:r>
            <a:r>
              <a:rPr/>
              <a:t>but</a:t>
            </a:r>
            <a:r>
              <a:rPr/>
              <a:t> </a:t>
            </a:r>
            <a:r>
              <a:rPr/>
              <a:t>we’ve</a:t>
            </a:r>
            <a:r>
              <a:rPr/>
              <a:t> </a:t>
            </a:r>
            <a:r>
              <a:rPr/>
              <a:t>still</a:t>
            </a:r>
            <a:r>
              <a:rPr/>
              <a:t> </a:t>
            </a:r>
            <a:r>
              <a:rPr/>
              <a:t>made</a:t>
            </a:r>
            <a:r>
              <a:rPr/>
              <a:t> </a:t>
            </a:r>
            <a:r>
              <a:rPr/>
              <a:t>a</a:t>
            </a:r>
            <a:r>
              <a:rPr/>
              <a:t> </a:t>
            </a:r>
            <a:r>
              <a:rPr/>
              <a:t>lot</a:t>
            </a:r>
            <a:r>
              <a:rPr/>
              <a:t> </a:t>
            </a:r>
            <a:r>
              <a:rPr/>
              <a:t>of</a:t>
            </a:r>
            <a:r>
              <a:rPr/>
              <a:t> </a:t>
            </a:r>
            <a:r>
              <a:rPr/>
              <a:t>progress</a:t>
            </a:r>
            <a:r>
              <a:rPr/>
              <a:t> </a:t>
            </a:r>
            <a:r>
              <a:rPr/>
              <a:t>in</a:t>
            </a:r>
            <a:r>
              <a:rPr/>
              <a:t> </a:t>
            </a:r>
            <a:r>
              <a:rPr/>
              <a:t>science</a:t>
            </a:r>
            <a:r>
              <a:rPr/>
              <a:t> </a:t>
            </a:r>
            <a:r>
              <a:rPr/>
              <a:t>and</a:t>
            </a:r>
            <a:r>
              <a:rPr/>
              <a:t> </a:t>
            </a:r>
            <a:r>
              <a:rPr/>
              <a:t>medicine,</a:t>
            </a:r>
            <a:r>
              <a:rPr/>
              <a:t> </a:t>
            </a:r>
            <a:r>
              <a:rPr/>
              <a:t>thanks</a:t>
            </a:r>
            <a:r>
              <a:rPr/>
              <a:t> </a:t>
            </a:r>
            <a:r>
              <a:rPr/>
              <a:t>to</a:t>
            </a:r>
            <a:r>
              <a:rPr/>
              <a:t> </a:t>
            </a:r>
            <a:r>
              <a:rPr/>
              <a:t>Statistics.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Now</a:t>
            </a:r>
            <a:r>
              <a:rPr/>
              <a:t> </a:t>
            </a:r>
            <a:r>
              <a:rPr/>
              <a:t>everything</a:t>
            </a:r>
            <a:r>
              <a:rPr/>
              <a:t> </a:t>
            </a:r>
            <a:r>
              <a:rPr/>
              <a:t>I’ve</a:t>
            </a:r>
            <a:r>
              <a:rPr/>
              <a:t> </a:t>
            </a:r>
            <a:r>
              <a:rPr/>
              <a:t>mentioned</a:t>
            </a:r>
            <a:r>
              <a:rPr/>
              <a:t> </a:t>
            </a:r>
            <a:r>
              <a:rPr/>
              <a:t>so</a:t>
            </a:r>
            <a:r>
              <a:rPr/>
              <a:t> </a:t>
            </a:r>
            <a:r>
              <a:rPr/>
              <a:t>far</a:t>
            </a:r>
            <a:r>
              <a:rPr/>
              <a:t> </a:t>
            </a:r>
            <a:r>
              <a:rPr/>
              <a:t>is</a:t>
            </a:r>
            <a:r>
              <a:rPr/>
              <a:t> </a:t>
            </a:r>
            <a:r>
              <a:rPr/>
              <a:t>a</a:t>
            </a:r>
            <a:r>
              <a:rPr/>
              <a:t> </a:t>
            </a:r>
            <a:r>
              <a:rPr/>
              <a:t>problem</a:t>
            </a:r>
            <a:r>
              <a:rPr/>
              <a:t> </a:t>
            </a:r>
            <a:r>
              <a:rPr/>
              <a:t>in</a:t>
            </a:r>
            <a:r>
              <a:rPr/>
              <a:t> </a:t>
            </a:r>
            <a:r>
              <a:rPr/>
              <a:t>Statistics</a:t>
            </a:r>
            <a:r>
              <a:rPr/>
              <a:t> </a:t>
            </a:r>
            <a:r>
              <a:rPr/>
              <a:t>that</a:t>
            </a:r>
            <a:r>
              <a:rPr/>
              <a:t> </a:t>
            </a:r>
            <a:r>
              <a:rPr/>
              <a:t>has</a:t>
            </a:r>
            <a:r>
              <a:rPr/>
              <a:t> </a:t>
            </a:r>
            <a:r>
              <a:rPr/>
              <a:t>been</a:t>
            </a:r>
            <a:r>
              <a:rPr/>
              <a:t> </a:t>
            </a:r>
            <a:r>
              <a:rPr/>
              <a:t>around</a:t>
            </a:r>
            <a:r>
              <a:rPr/>
              <a:t> </a:t>
            </a:r>
            <a:r>
              <a:rPr/>
              <a:t>since</a:t>
            </a:r>
            <a:r>
              <a:rPr/>
              <a:t> </a:t>
            </a:r>
            <a:r>
              <a:rPr/>
              <a:t>before</a:t>
            </a:r>
            <a:r>
              <a:rPr/>
              <a:t> </a:t>
            </a:r>
            <a:r>
              <a:rPr/>
              <a:t>I</a:t>
            </a:r>
            <a:r>
              <a:rPr/>
              <a:t> </a:t>
            </a:r>
            <a:r>
              <a:rPr/>
              <a:t>was</a:t>
            </a:r>
            <a:r>
              <a:rPr/>
              <a:t> </a:t>
            </a:r>
            <a:r>
              <a:rPr/>
              <a:t>born.</a:t>
            </a:r>
            <a:r>
              <a:rPr/>
              <a:t> </a:t>
            </a:r>
            <a:r>
              <a:rPr/>
              <a:t>But</a:t>
            </a:r>
            <a:r>
              <a:rPr/>
              <a:t> </a:t>
            </a:r>
            <a:r>
              <a:rPr/>
              <a:t>we</a:t>
            </a:r>
            <a:r>
              <a:rPr/>
              <a:t> </a:t>
            </a:r>
            <a:r>
              <a:rPr/>
              <a:t>are</a:t>
            </a:r>
            <a:r>
              <a:rPr/>
              <a:t> </a:t>
            </a:r>
            <a:r>
              <a:rPr/>
              <a:t>in</a:t>
            </a:r>
            <a:r>
              <a:rPr/>
              <a:t> </a:t>
            </a:r>
            <a:r>
              <a:rPr/>
              <a:t>a</a:t>
            </a:r>
            <a:r>
              <a:rPr/>
              <a:t> </a:t>
            </a:r>
            <a:r>
              <a:rPr/>
              <a:t>new</a:t>
            </a:r>
            <a:r>
              <a:rPr/>
              <a:t> </a:t>
            </a:r>
            <a:r>
              <a:rPr/>
              <a:t>era,</a:t>
            </a:r>
            <a:r>
              <a:rPr/>
              <a:t> </a:t>
            </a:r>
            <a:r>
              <a:rPr/>
              <a:t>the</a:t>
            </a:r>
            <a:r>
              <a:rPr/>
              <a:t> </a:t>
            </a:r>
            <a:r>
              <a:rPr/>
              <a:t>era</a:t>
            </a:r>
            <a:r>
              <a:rPr/>
              <a:t> </a:t>
            </a:r>
            <a:r>
              <a:rPr/>
              <a:t>of</a:t>
            </a:r>
            <a:r>
              <a:rPr/>
              <a:t> </a:t>
            </a:r>
            <a:r>
              <a:rPr/>
              <a:t>big</a:t>
            </a:r>
            <a:r>
              <a:rPr/>
              <a:t> </a:t>
            </a:r>
            <a:r>
              <a:rPr/>
              <a:t>data.</a:t>
            </a:r>
            <a:r>
              <a:rPr/>
              <a:t> </a:t>
            </a:r>
            <a:r>
              <a:rPr/>
              <a:t>We</a:t>
            </a:r>
            <a:r>
              <a:rPr/>
              <a:t> </a:t>
            </a:r>
            <a:r>
              <a:rPr/>
              <a:t>have</a:t>
            </a:r>
            <a:r>
              <a:rPr/>
              <a:t> </a:t>
            </a:r>
            <a:r>
              <a:rPr/>
              <a:t>data</a:t>
            </a:r>
            <a:r>
              <a:rPr/>
              <a:t> </a:t>
            </a:r>
            <a:r>
              <a:rPr/>
              <a:t>today</a:t>
            </a:r>
            <a:r>
              <a:rPr/>
              <a:t> </a:t>
            </a:r>
            <a:r>
              <a:rPr/>
              <a:t>at</a:t>
            </a:r>
            <a:r>
              <a:rPr/>
              <a:t> </a:t>
            </a:r>
            <a:r>
              <a:rPr/>
              <a:t>a</a:t>
            </a:r>
            <a:r>
              <a:rPr/>
              <a:t> </a:t>
            </a:r>
            <a:r>
              <a:rPr/>
              <a:t>size</a:t>
            </a:r>
            <a:r>
              <a:rPr/>
              <a:t> </a:t>
            </a:r>
            <a:r>
              <a:rPr/>
              <a:t>and</a:t>
            </a:r>
            <a:r>
              <a:rPr/>
              <a:t> </a:t>
            </a:r>
            <a:r>
              <a:rPr/>
              <a:t>a</a:t>
            </a:r>
            <a:r>
              <a:rPr/>
              <a:t> </a:t>
            </a:r>
            <a:r>
              <a:rPr/>
              <a:t>level</a:t>
            </a:r>
            <a:r>
              <a:rPr/>
              <a:t> </a:t>
            </a:r>
            <a:r>
              <a:rPr/>
              <a:t>of</a:t>
            </a:r>
            <a:r>
              <a:rPr/>
              <a:t> </a:t>
            </a:r>
            <a:r>
              <a:rPr/>
              <a:t>detail</a:t>
            </a:r>
            <a:r>
              <a:rPr/>
              <a:t> </a:t>
            </a:r>
            <a:r>
              <a:rPr/>
              <a:t>that</a:t>
            </a:r>
            <a:r>
              <a:rPr/>
              <a:t> </a:t>
            </a:r>
            <a:r>
              <a:rPr/>
              <a:t>was</a:t>
            </a:r>
            <a:r>
              <a:rPr/>
              <a:t> </a:t>
            </a:r>
            <a:r>
              <a:rPr/>
              <a:t>unavailable</a:t>
            </a:r>
            <a:r>
              <a:rPr/>
              <a:t> </a:t>
            </a:r>
            <a:r>
              <a:rPr/>
              <a:t>twenty</a:t>
            </a:r>
            <a:r>
              <a:rPr/>
              <a:t> </a:t>
            </a:r>
            <a:r>
              <a:rPr/>
              <a:t>years</a:t>
            </a:r>
            <a:r>
              <a:rPr/>
              <a:t> </a:t>
            </a:r>
            <a:r>
              <a:rPr/>
              <a:t>ago.</a:t>
            </a:r>
            <a:r>
              <a:rPr/>
              <a:t> </a:t>
            </a:r>
            <a:r>
              <a:rPr/>
              <a:t>This</a:t>
            </a:r>
            <a:r>
              <a:rPr/>
              <a:t> </a:t>
            </a:r>
            <a:r>
              <a:rPr/>
              <a:t>is</a:t>
            </a:r>
            <a:r>
              <a:rPr/>
              <a:t> </a:t>
            </a:r>
            <a:r>
              <a:rPr/>
              <a:t>thanks</a:t>
            </a:r>
            <a:r>
              <a:rPr/>
              <a:t> </a:t>
            </a:r>
            <a:r>
              <a:rPr/>
              <a:t>to</a:t>
            </a:r>
            <a:r>
              <a:rPr/>
              <a:t> </a:t>
            </a:r>
            <a:r>
              <a:rPr/>
              <a:t>the</a:t>
            </a:r>
            <a:r>
              <a:rPr/>
              <a:t> </a:t>
            </a:r>
            <a:r>
              <a:rPr/>
              <a:t>internet,</a:t>
            </a:r>
            <a:r>
              <a:rPr/>
              <a:t> </a:t>
            </a:r>
            <a:r>
              <a:rPr/>
              <a:t>the</a:t>
            </a:r>
            <a:r>
              <a:rPr/>
              <a:t> </a:t>
            </a:r>
            <a:r>
              <a:rPr/>
              <a:t>human</a:t>
            </a:r>
            <a:r>
              <a:rPr/>
              <a:t> </a:t>
            </a:r>
            <a:r>
              <a:rPr/>
              <a:t>genome</a:t>
            </a:r>
            <a:r>
              <a:rPr/>
              <a:t> </a:t>
            </a:r>
            <a:r>
              <a:rPr/>
              <a:t>project,</a:t>
            </a:r>
            <a:r>
              <a:rPr/>
              <a:t> </a:t>
            </a:r>
            <a:r>
              <a:rPr/>
              <a:t>and</a:t>
            </a:r>
            <a:r>
              <a:rPr/>
              <a:t> </a:t>
            </a:r>
            <a:r>
              <a:rPr/>
              <a:t>many</a:t>
            </a:r>
            <a:r>
              <a:rPr/>
              <a:t> </a:t>
            </a:r>
            <a:r>
              <a:rPr/>
              <a:t>other</a:t>
            </a:r>
            <a:r>
              <a:rPr/>
              <a:t> </a:t>
            </a:r>
            <a:r>
              <a:rPr/>
              <a:t>things.</a:t>
            </a:r>
          </a:p>
          <a:p>
            <a:pPr lvl="0" marL="0" indent="0">
              <a:buNone/>
            </a:pPr>
          </a:p>
          <a:p>
            <a:pPr lvl="0" marL="0" indent="0">
              <a:buNone/>
            </a:pPr>
            <a:r>
              <a:rPr/>
              <a:t>I’m</a:t>
            </a:r>
            <a:r>
              <a:rPr/>
              <a:t> </a:t>
            </a:r>
            <a:r>
              <a:rPr/>
              <a:t>glad</a:t>
            </a:r>
            <a:r>
              <a:rPr/>
              <a:t> </a:t>
            </a:r>
            <a:r>
              <a:rPr/>
              <a:t>we</a:t>
            </a:r>
            <a:r>
              <a:rPr/>
              <a:t> </a:t>
            </a:r>
            <a:r>
              <a:rPr/>
              <a:t>have</a:t>
            </a:r>
            <a:r>
              <a:rPr/>
              <a:t> </a:t>
            </a:r>
            <a:r>
              <a:rPr/>
              <a:t>all</a:t>
            </a:r>
            <a:r>
              <a:rPr/>
              <a:t> </a:t>
            </a:r>
            <a:r>
              <a:rPr/>
              <a:t>these</a:t>
            </a:r>
            <a:r>
              <a:rPr/>
              <a:t> </a:t>
            </a:r>
            <a:r>
              <a:rPr/>
              <a:t>data,</a:t>
            </a:r>
            <a:r>
              <a:rPr/>
              <a:t> </a:t>
            </a:r>
            <a:r>
              <a:rPr/>
              <a:t>because</a:t>
            </a:r>
            <a:r>
              <a:rPr/>
              <a:t> </a:t>
            </a:r>
            <a:r>
              <a:rPr/>
              <a:t>it</a:t>
            </a:r>
            <a:r>
              <a:rPr/>
              <a:t> </a:t>
            </a:r>
            <a:r>
              <a:rPr/>
              <a:t>increases</a:t>
            </a:r>
            <a:r>
              <a:rPr/>
              <a:t> </a:t>
            </a:r>
            <a:r>
              <a:rPr/>
              <a:t>the</a:t>
            </a:r>
            <a:r>
              <a:rPr/>
              <a:t> </a:t>
            </a:r>
            <a:r>
              <a:rPr/>
              <a:t>opportunities</a:t>
            </a:r>
            <a:r>
              <a:rPr/>
              <a:t> </a:t>
            </a:r>
            <a:r>
              <a:rPr/>
              <a:t>for</a:t>
            </a:r>
            <a:r>
              <a:rPr/>
              <a:t> </a:t>
            </a:r>
            <a:r>
              <a:rPr/>
              <a:t>learning.</a:t>
            </a:r>
            <a:r>
              <a:rPr/>
              <a:t> </a:t>
            </a:r>
            <a:r>
              <a:rPr/>
              <a:t>But</a:t>
            </a:r>
            <a:r>
              <a:rPr/>
              <a:t> </a:t>
            </a:r>
            <a:r>
              <a:rPr/>
              <a:t>at</a:t>
            </a:r>
            <a:r>
              <a:rPr/>
              <a:t> </a:t>
            </a:r>
            <a:r>
              <a:rPr/>
              <a:t>the</a:t>
            </a:r>
            <a:r>
              <a:rPr/>
              <a:t> </a:t>
            </a:r>
            <a:r>
              <a:rPr/>
              <a:t>same</a:t>
            </a:r>
            <a:r>
              <a:rPr/>
              <a:t> </a:t>
            </a:r>
            <a:r>
              <a:rPr/>
              <a:t>time,</a:t>
            </a:r>
            <a:r>
              <a:rPr/>
              <a:t> </a:t>
            </a:r>
            <a:r>
              <a:rPr/>
              <a:t>the</a:t>
            </a:r>
            <a:r>
              <a:rPr/>
              <a:t> </a:t>
            </a:r>
            <a:r>
              <a:rPr/>
              <a:t>flaws</a:t>
            </a:r>
            <a:r>
              <a:rPr/>
              <a:t> </a:t>
            </a:r>
            <a:r>
              <a:rPr/>
              <a:t>of</a:t>
            </a:r>
            <a:r>
              <a:rPr/>
              <a:t> </a:t>
            </a:r>
            <a:r>
              <a:rPr/>
              <a:t>empiricism</a:t>
            </a:r>
            <a:r>
              <a:rPr/>
              <a:t> </a:t>
            </a:r>
            <a:r>
              <a:rPr/>
              <a:t>have</a:t>
            </a:r>
            <a:r>
              <a:rPr/>
              <a:t> </a:t>
            </a:r>
            <a:r>
              <a:rPr/>
              <a:t>gotten</a:t>
            </a:r>
            <a:r>
              <a:rPr/>
              <a:t> </a:t>
            </a:r>
            <a:r>
              <a:rPr/>
              <a:t>worse.</a:t>
            </a:r>
          </a:p>
          <a:p>
            <a:pPr lvl="0" marL="0" indent="0">
              <a:buNone/>
            </a:pPr>
          </a:p>
          <a:p>
            <a:pPr lvl="0" marL="0" indent="0">
              <a:buNone/>
            </a:pPr>
            <a:r>
              <a:rPr/>
              <a:t>Part</a:t>
            </a:r>
            <a:r>
              <a:rPr/>
              <a:t> </a:t>
            </a:r>
            <a:r>
              <a:rPr/>
              <a:t>of</a:t>
            </a:r>
            <a:r>
              <a:rPr/>
              <a:t> </a:t>
            </a:r>
            <a:r>
              <a:rPr/>
              <a:t>the</a:t>
            </a:r>
            <a:r>
              <a:rPr/>
              <a:t> </a:t>
            </a:r>
            <a:r>
              <a:rPr/>
              <a:t>problem</a:t>
            </a:r>
            <a:r>
              <a:rPr/>
              <a:t> </a:t>
            </a:r>
            <a:r>
              <a:rPr/>
              <a:t>is</a:t>
            </a:r>
            <a:r>
              <a:rPr/>
              <a:t> </a:t>
            </a:r>
            <a:r>
              <a:rPr/>
              <a:t>that</a:t>
            </a:r>
            <a:r>
              <a:rPr/>
              <a:t> </a:t>
            </a:r>
            <a:r>
              <a:rPr/>
              <a:t>the</a:t>
            </a:r>
            <a:r>
              <a:rPr/>
              <a:t> </a:t>
            </a:r>
            <a:r>
              <a:rPr/>
              <a:t>massive</a:t>
            </a:r>
            <a:r>
              <a:rPr/>
              <a:t> </a:t>
            </a:r>
            <a:r>
              <a:rPr/>
              <a:t>data</a:t>
            </a:r>
            <a:r>
              <a:rPr/>
              <a:t> </a:t>
            </a:r>
            <a:r>
              <a:rPr/>
              <a:t>sets</a:t>
            </a:r>
            <a:r>
              <a:rPr/>
              <a:t> </a:t>
            </a:r>
            <a:r>
              <a:rPr/>
              <a:t>that</a:t>
            </a:r>
            <a:r>
              <a:rPr/>
              <a:t> </a:t>
            </a:r>
            <a:r>
              <a:rPr/>
              <a:t>we</a:t>
            </a:r>
            <a:r>
              <a:rPr/>
              <a:t> </a:t>
            </a:r>
            <a:r>
              <a:rPr/>
              <a:t>use</a:t>
            </a:r>
            <a:r>
              <a:rPr/>
              <a:t> </a:t>
            </a:r>
            <a:r>
              <a:rPr/>
              <a:t>today</a:t>
            </a:r>
            <a:r>
              <a:rPr/>
              <a:t> </a:t>
            </a:r>
            <a:r>
              <a:rPr/>
              <a:t>have</a:t>
            </a:r>
            <a:r>
              <a:rPr/>
              <a:t> </a:t>
            </a:r>
            <a:r>
              <a:rPr/>
              <a:t>a</a:t>
            </a:r>
            <a:r>
              <a:rPr/>
              <a:t> </a:t>
            </a:r>
            <a:r>
              <a:rPr/>
              <a:t>great</a:t>
            </a:r>
            <a:r>
              <a:rPr/>
              <a:t> </a:t>
            </a:r>
            <a:r>
              <a:rPr/>
              <a:t>unevenness</a:t>
            </a:r>
            <a:r>
              <a:rPr/>
              <a:t> </a:t>
            </a:r>
            <a:r>
              <a:rPr/>
              <a:t>of</a:t>
            </a:r>
            <a:r>
              <a:rPr/>
              <a:t> </a:t>
            </a:r>
            <a:r>
              <a:rPr/>
              <a:t>quality.</a:t>
            </a:r>
            <a:r>
              <a:rPr/>
              <a:t> </a:t>
            </a:r>
            <a:r>
              <a:rPr/>
              <a:t>it</a:t>
            </a:r>
            <a:r>
              <a:rPr/>
              <a:t> </a:t>
            </a:r>
            <a:r>
              <a:rPr/>
              <a:t>is</a:t>
            </a:r>
            <a:r>
              <a:rPr/>
              <a:t> </a:t>
            </a:r>
            <a:r>
              <a:rPr/>
              <a:t>not</a:t>
            </a:r>
            <a:r>
              <a:rPr/>
              <a:t> </a:t>
            </a:r>
            <a:r>
              <a:rPr/>
              <a:t>too</a:t>
            </a:r>
            <a:r>
              <a:rPr/>
              <a:t> </a:t>
            </a:r>
            <a:r>
              <a:rPr/>
              <a:t>hard</a:t>
            </a:r>
            <a:r>
              <a:rPr/>
              <a:t> </a:t>
            </a:r>
            <a:r>
              <a:rPr/>
              <a:t>to</a:t>
            </a:r>
            <a:r>
              <a:rPr/>
              <a:t> </a:t>
            </a:r>
            <a:r>
              <a:rPr/>
              <a:t>identify</a:t>
            </a:r>
            <a:r>
              <a:rPr/>
              <a:t> </a:t>
            </a:r>
            <a:r>
              <a:rPr/>
              <a:t>obvious</a:t>
            </a:r>
            <a:r>
              <a:rPr/>
              <a:t> </a:t>
            </a:r>
            <a:r>
              <a:rPr/>
              <a:t>typos</a:t>
            </a:r>
            <a:r>
              <a:rPr/>
              <a:t> </a:t>
            </a:r>
            <a:r>
              <a:rPr/>
              <a:t>in</a:t>
            </a:r>
            <a:r>
              <a:rPr/>
              <a:t> </a:t>
            </a:r>
            <a:r>
              <a:rPr/>
              <a:t>a</a:t>
            </a:r>
            <a:r>
              <a:rPr/>
              <a:t> </a:t>
            </a:r>
            <a:r>
              <a:rPr/>
              <a:t>data</a:t>
            </a:r>
            <a:r>
              <a:rPr/>
              <a:t> </a:t>
            </a:r>
            <a:r>
              <a:rPr/>
              <a:t>set</a:t>
            </a:r>
            <a:r>
              <a:rPr/>
              <a:t> </a:t>
            </a:r>
            <a:r>
              <a:rPr/>
              <a:t>with</a:t>
            </a:r>
            <a:r>
              <a:rPr/>
              <a:t> </a:t>
            </a:r>
            <a:r>
              <a:rPr/>
              <a:t>a</a:t>
            </a:r>
            <a:r>
              <a:rPr/>
              <a:t> </a:t>
            </a:r>
            <a:r>
              <a:rPr/>
              <a:t>few</a:t>
            </a:r>
            <a:r>
              <a:rPr/>
              <a:t> </a:t>
            </a:r>
            <a:r>
              <a:rPr/>
              <a:t>hundred</a:t>
            </a:r>
            <a:r>
              <a:rPr/>
              <a:t> </a:t>
            </a:r>
            <a:r>
              <a:rPr/>
              <a:t>observations,</a:t>
            </a:r>
            <a:r>
              <a:rPr/>
              <a:t> </a:t>
            </a:r>
            <a:r>
              <a:rPr/>
              <a:t>but</a:t>
            </a:r>
            <a:r>
              <a:rPr/>
              <a:t> </a:t>
            </a:r>
            <a:r>
              <a:rPr/>
              <a:t>you</a:t>
            </a:r>
            <a:r>
              <a:rPr/>
              <a:t> </a:t>
            </a:r>
            <a:r>
              <a:rPr/>
              <a:t>would</a:t>
            </a:r>
            <a:r>
              <a:rPr/>
              <a:t> </a:t>
            </a:r>
            <a:r>
              <a:rPr/>
              <a:t>never</a:t>
            </a:r>
            <a:r>
              <a:rPr/>
              <a:t> </a:t>
            </a:r>
            <a:r>
              <a:rPr/>
              <a:t>been</a:t>
            </a:r>
            <a:r>
              <a:rPr/>
              <a:t> </a:t>
            </a:r>
            <a:r>
              <a:rPr/>
              <a:t>able</a:t>
            </a:r>
            <a:r>
              <a:rPr/>
              <a:t> </a:t>
            </a:r>
            <a:r>
              <a:rPr/>
              <a:t>to</a:t>
            </a:r>
            <a:r>
              <a:rPr/>
              <a:t> </a:t>
            </a:r>
            <a:r>
              <a:rPr/>
              <a:t>spot</a:t>
            </a:r>
            <a:r>
              <a:rPr/>
              <a:t> </a:t>
            </a:r>
            <a:r>
              <a:rPr/>
              <a:t>them</a:t>
            </a:r>
            <a:r>
              <a:rPr/>
              <a:t> </a:t>
            </a:r>
            <a:r>
              <a:rPr/>
              <a:t>in</a:t>
            </a:r>
            <a:r>
              <a:rPr/>
              <a:t> </a:t>
            </a:r>
            <a:r>
              <a:rPr/>
              <a:t>a</a:t>
            </a:r>
            <a:r>
              <a:rPr/>
              <a:t> </a:t>
            </a:r>
            <a:r>
              <a:rPr/>
              <a:t>data</a:t>
            </a:r>
            <a:r>
              <a:rPr/>
              <a:t> </a:t>
            </a:r>
            <a:r>
              <a:rPr/>
              <a:t>set</a:t>
            </a:r>
            <a:r>
              <a:rPr/>
              <a:t> </a:t>
            </a:r>
            <a:r>
              <a:rPr/>
              <a:t>with</a:t>
            </a:r>
            <a:r>
              <a:rPr/>
              <a:t> </a:t>
            </a:r>
            <a:r>
              <a:rPr/>
              <a:t>a</a:t>
            </a:r>
            <a:r>
              <a:rPr/>
              <a:t> </a:t>
            </a:r>
            <a:r>
              <a:rPr/>
              <a:t>few</a:t>
            </a:r>
            <a:r>
              <a:rPr/>
              <a:t> </a:t>
            </a:r>
            <a:r>
              <a:rPr/>
              <a:t>million</a:t>
            </a:r>
            <a:r>
              <a:rPr/>
              <a:t> </a:t>
            </a:r>
            <a:r>
              <a:rPr/>
              <a:t>observations.</a:t>
            </a:r>
          </a:p>
          <a:p>
            <a:pPr lvl="0" marL="0" indent="0">
              <a:buNone/>
            </a:pPr>
          </a:p>
          <a:p>
            <a:pPr lvl="0" marL="0" indent="0">
              <a:buNone/>
            </a:pPr>
            <a:r>
              <a:rPr/>
              <a:t>Second,</a:t>
            </a:r>
            <a:r>
              <a:rPr/>
              <a:t> </a:t>
            </a:r>
            <a:r>
              <a:rPr/>
              <a:t>big</a:t>
            </a:r>
            <a:r>
              <a:rPr/>
              <a:t> </a:t>
            </a:r>
            <a:r>
              <a:rPr/>
              <a:t>data</a:t>
            </a:r>
            <a:r>
              <a:rPr/>
              <a:t> </a:t>
            </a:r>
            <a:r>
              <a:rPr/>
              <a:t>requires</a:t>
            </a:r>
            <a:r>
              <a:rPr/>
              <a:t> </a:t>
            </a:r>
            <a:r>
              <a:rPr/>
              <a:t>more</a:t>
            </a:r>
            <a:r>
              <a:rPr/>
              <a:t> </a:t>
            </a:r>
            <a:r>
              <a:rPr/>
              <a:t>complex</a:t>
            </a:r>
            <a:r>
              <a:rPr/>
              <a:t> </a:t>
            </a:r>
            <a:r>
              <a:rPr/>
              <a:t>data</a:t>
            </a:r>
            <a:r>
              <a:rPr/>
              <a:t> </a:t>
            </a:r>
            <a:r>
              <a:rPr/>
              <a:t>analysis</a:t>
            </a:r>
            <a:r>
              <a:rPr/>
              <a:t> </a:t>
            </a:r>
            <a:r>
              <a:rPr/>
              <a:t>methods</a:t>
            </a:r>
            <a:r>
              <a:rPr/>
              <a:t> </a:t>
            </a:r>
            <a:r>
              <a:rPr/>
              <a:t>and</a:t>
            </a:r>
            <a:r>
              <a:rPr/>
              <a:t> </a:t>
            </a:r>
            <a:r>
              <a:rPr/>
              <a:t>these</a:t>
            </a:r>
            <a:r>
              <a:rPr/>
              <a:t> </a:t>
            </a:r>
            <a:r>
              <a:rPr/>
              <a:t>methods</a:t>
            </a:r>
            <a:r>
              <a:rPr/>
              <a:t> </a:t>
            </a:r>
            <a:r>
              <a:rPr/>
              <a:t>are</a:t>
            </a:r>
            <a:r>
              <a:rPr/>
              <a:t> </a:t>
            </a:r>
            <a:r>
              <a:rPr/>
              <a:t>often</a:t>
            </a:r>
            <a:r>
              <a:rPr/>
              <a:t> </a:t>
            </a:r>
            <a:r>
              <a:rPr/>
              <a:t>difficult</a:t>
            </a:r>
            <a:r>
              <a:rPr/>
              <a:t> </a:t>
            </a:r>
            <a:r>
              <a:rPr/>
              <a:t>to</a:t>
            </a:r>
            <a:r>
              <a:rPr/>
              <a:t> </a:t>
            </a:r>
            <a:r>
              <a:rPr/>
              <a:t>understand.</a:t>
            </a:r>
            <a:r>
              <a:rPr/>
              <a:t> </a:t>
            </a:r>
            <a:r>
              <a:rPr/>
              <a:t>Not</a:t>
            </a:r>
            <a:r>
              <a:rPr/>
              <a:t> </a:t>
            </a:r>
            <a:r>
              <a:rPr/>
              <a:t>just</a:t>
            </a:r>
            <a:r>
              <a:rPr/>
              <a:t> </a:t>
            </a:r>
            <a:r>
              <a:rPr/>
              <a:t>from</a:t>
            </a:r>
            <a:r>
              <a:rPr/>
              <a:t> </a:t>
            </a:r>
            <a:r>
              <a:rPr/>
              <a:t>a</a:t>
            </a:r>
            <a:r>
              <a:rPr/>
              <a:t> </a:t>
            </a:r>
            <a:r>
              <a:rPr/>
              <a:t>how</a:t>
            </a:r>
            <a:r>
              <a:rPr/>
              <a:t> </a:t>
            </a:r>
            <a:r>
              <a:rPr/>
              <a:t>do</a:t>
            </a:r>
            <a:r>
              <a:rPr/>
              <a:t> </a:t>
            </a:r>
            <a:r>
              <a:rPr/>
              <a:t>these</a:t>
            </a:r>
            <a:r>
              <a:rPr/>
              <a:t> </a:t>
            </a:r>
            <a:r>
              <a:rPr/>
              <a:t>new</a:t>
            </a:r>
            <a:r>
              <a:rPr/>
              <a:t> </a:t>
            </a:r>
            <a:r>
              <a:rPr/>
              <a:t>methods</a:t>
            </a:r>
            <a:r>
              <a:rPr/>
              <a:t> </a:t>
            </a:r>
            <a:r>
              <a:rPr/>
              <a:t>work,</a:t>
            </a:r>
            <a:r>
              <a:rPr/>
              <a:t> </a:t>
            </a:r>
            <a:r>
              <a:rPr/>
              <a:t>but</a:t>
            </a:r>
            <a:r>
              <a:rPr/>
              <a:t> </a:t>
            </a:r>
            <a:r>
              <a:rPr/>
              <a:t>also</a:t>
            </a:r>
            <a:r>
              <a:rPr/>
              <a:t> </a:t>
            </a:r>
            <a:r>
              <a:rPr/>
              <a:t>in</a:t>
            </a:r>
            <a:r>
              <a:rPr/>
              <a:t> </a:t>
            </a:r>
            <a:r>
              <a:rPr/>
              <a:t>what</a:t>
            </a:r>
            <a:r>
              <a:rPr/>
              <a:t> </a:t>
            </a:r>
            <a:r>
              <a:rPr/>
              <a:t>aspects</a:t>
            </a:r>
            <a:r>
              <a:rPr/>
              <a:t> </a:t>
            </a:r>
            <a:r>
              <a:rPr/>
              <a:t>of</a:t>
            </a:r>
            <a:r>
              <a:rPr/>
              <a:t> </a:t>
            </a:r>
            <a:r>
              <a:rPr/>
              <a:t>the</a:t>
            </a:r>
            <a:r>
              <a:rPr/>
              <a:t> </a:t>
            </a:r>
            <a:r>
              <a:rPr/>
              <a:t>data</a:t>
            </a:r>
            <a:r>
              <a:rPr/>
              <a:t> </a:t>
            </a:r>
            <a:r>
              <a:rPr/>
              <a:t>are</a:t>
            </a:r>
            <a:r>
              <a:rPr/>
              <a:t> </a:t>
            </a:r>
            <a:r>
              <a:rPr/>
              <a:t>emphasized</a:t>
            </a:r>
            <a:r>
              <a:rPr/>
              <a:t> </a:t>
            </a:r>
            <a:r>
              <a:rPr/>
              <a:t>and</a:t>
            </a:r>
            <a:r>
              <a:rPr/>
              <a:t> </a:t>
            </a:r>
            <a:r>
              <a:rPr/>
              <a:t>what</a:t>
            </a:r>
            <a:r>
              <a:rPr/>
              <a:t> </a:t>
            </a:r>
            <a:r>
              <a:rPr/>
              <a:t>aspects</a:t>
            </a:r>
            <a:r>
              <a:rPr/>
              <a:t> </a:t>
            </a:r>
            <a:r>
              <a:rPr/>
              <a:t>of</a:t>
            </a:r>
            <a:r>
              <a:rPr/>
              <a:t> </a:t>
            </a:r>
            <a:r>
              <a:rPr/>
              <a:t>the</a:t>
            </a:r>
            <a:r>
              <a:rPr/>
              <a:t> </a:t>
            </a:r>
            <a:r>
              <a:rPr/>
              <a:t>data</a:t>
            </a:r>
            <a:r>
              <a:rPr/>
              <a:t> </a:t>
            </a:r>
            <a:r>
              <a:rPr/>
              <a:t>are</a:t>
            </a:r>
            <a:r>
              <a:rPr/>
              <a:t> </a:t>
            </a:r>
            <a:r>
              <a:rPr/>
              <a:t>ignored.</a:t>
            </a:r>
            <a:r>
              <a:rPr/>
              <a:t> </a:t>
            </a:r>
            <a:r>
              <a:rPr/>
              <a:t>A</a:t>
            </a:r>
            <a:r>
              <a:rPr/>
              <a:t> </a:t>
            </a:r>
            <a:r>
              <a:rPr/>
              <a:t>small</a:t>
            </a:r>
            <a:r>
              <a:rPr/>
              <a:t> </a:t>
            </a:r>
            <a:r>
              <a:rPr/>
              <a:t>model</a:t>
            </a:r>
            <a:r>
              <a:rPr/>
              <a:t> </a:t>
            </a:r>
            <a:r>
              <a:rPr/>
              <a:t>that</a:t>
            </a:r>
            <a:r>
              <a:rPr/>
              <a:t> </a:t>
            </a:r>
            <a:r>
              <a:rPr/>
              <a:t>has</a:t>
            </a:r>
            <a:r>
              <a:rPr/>
              <a:t> </a:t>
            </a:r>
            <a:r>
              <a:rPr/>
              <a:t>ten</a:t>
            </a:r>
            <a:r>
              <a:rPr/>
              <a:t> </a:t>
            </a:r>
            <a:r>
              <a:rPr/>
              <a:t>inputs</a:t>
            </a:r>
            <a:r>
              <a:rPr/>
              <a:t> </a:t>
            </a:r>
            <a:r>
              <a:rPr/>
              <a:t>is</a:t>
            </a:r>
            <a:r>
              <a:rPr/>
              <a:t> </a:t>
            </a:r>
            <a:r>
              <a:rPr/>
              <a:t>easily</a:t>
            </a:r>
            <a:r>
              <a:rPr/>
              <a:t> </a:t>
            </a:r>
            <a:r>
              <a:rPr/>
              <a:t>taken</a:t>
            </a:r>
            <a:r>
              <a:rPr/>
              <a:t> </a:t>
            </a:r>
            <a:r>
              <a:rPr/>
              <a:t>apart</a:t>
            </a:r>
            <a:r>
              <a:rPr/>
              <a:t> </a:t>
            </a:r>
            <a:r>
              <a:rPr/>
              <a:t>and</a:t>
            </a:r>
            <a:r>
              <a:rPr/>
              <a:t> </a:t>
            </a:r>
            <a:r>
              <a:rPr/>
              <a:t>examined,</a:t>
            </a:r>
            <a:r>
              <a:rPr/>
              <a:t> </a:t>
            </a:r>
            <a:r>
              <a:rPr/>
              <a:t>but</a:t>
            </a:r>
            <a:r>
              <a:rPr/>
              <a:t> </a:t>
            </a:r>
            <a:r>
              <a:rPr/>
              <a:t>you</a:t>
            </a:r>
            <a:r>
              <a:rPr/>
              <a:t> </a:t>
            </a:r>
            <a:r>
              <a:rPr/>
              <a:t>can’t</a:t>
            </a:r>
            <a:r>
              <a:rPr/>
              <a:t> </a:t>
            </a:r>
            <a:r>
              <a:rPr/>
              <a:t>do</a:t>
            </a:r>
            <a:r>
              <a:rPr/>
              <a:t> </a:t>
            </a:r>
            <a:r>
              <a:rPr/>
              <a:t>that</a:t>
            </a:r>
            <a:r>
              <a:rPr/>
              <a:t> </a:t>
            </a:r>
            <a:r>
              <a:rPr/>
              <a:t>with</a:t>
            </a:r>
            <a:r>
              <a:rPr/>
              <a:t> </a:t>
            </a:r>
            <a:r>
              <a:rPr/>
              <a:t>a</a:t>
            </a:r>
            <a:r>
              <a:rPr/>
              <a:t> </a:t>
            </a:r>
            <a:r>
              <a:rPr/>
              <a:t>model</a:t>
            </a:r>
            <a:r>
              <a:rPr/>
              <a:t> </a:t>
            </a:r>
            <a:r>
              <a:rPr/>
              <a:t>that</a:t>
            </a:r>
            <a:r>
              <a:rPr/>
              <a:t> </a:t>
            </a:r>
            <a:r>
              <a:rPr/>
              <a:t>has</a:t>
            </a:r>
            <a:r>
              <a:rPr/>
              <a:t> </a:t>
            </a:r>
            <a:r>
              <a:rPr/>
              <a:t>ten</a:t>
            </a:r>
            <a:r>
              <a:rPr/>
              <a:t> </a:t>
            </a:r>
            <a:r>
              <a:rPr/>
              <a:t>thousand</a:t>
            </a:r>
            <a:r>
              <a:rPr/>
              <a:t> </a:t>
            </a:r>
            <a:r>
              <a:rPr/>
              <a:t>inputs.</a:t>
            </a:r>
          </a:p>
          <a:p>
            <a:pPr lvl="0" marL="0" indent="0">
              <a:buNone/>
            </a:pPr>
          </a:p>
          <a:p>
            <a:pPr lvl="0" marL="0" indent="0">
              <a:buNone/>
            </a:pPr>
            <a:r>
              <a:rPr/>
              <a:t>Third,</a:t>
            </a:r>
            <a:r>
              <a:rPr/>
              <a:t> </a:t>
            </a:r>
            <a:r>
              <a:rPr/>
              <a:t>there</a:t>
            </a:r>
            <a:r>
              <a:rPr/>
              <a:t> </a:t>
            </a:r>
            <a:r>
              <a:rPr/>
              <a:t>is</a:t>
            </a:r>
            <a:r>
              <a:rPr/>
              <a:t> </a:t>
            </a:r>
            <a:r>
              <a:rPr/>
              <a:t>a</a:t>
            </a:r>
            <a:r>
              <a:rPr/>
              <a:t> </a:t>
            </a:r>
            <a:r>
              <a:rPr/>
              <a:t>lack</a:t>
            </a:r>
            <a:r>
              <a:rPr/>
              <a:t> </a:t>
            </a:r>
            <a:r>
              <a:rPr/>
              <a:t>of</a:t>
            </a:r>
            <a:r>
              <a:rPr/>
              <a:t> </a:t>
            </a:r>
            <a:r>
              <a:rPr/>
              <a:t>accountability.</a:t>
            </a:r>
            <a:r>
              <a:rPr/>
              <a:t> </a:t>
            </a:r>
            <a:r>
              <a:rPr/>
              <a:t>These</a:t>
            </a:r>
            <a:r>
              <a:rPr/>
              <a:t> </a:t>
            </a:r>
            <a:r>
              <a:rPr/>
              <a:t>complex</a:t>
            </a:r>
            <a:r>
              <a:rPr/>
              <a:t> </a:t>
            </a:r>
            <a:r>
              <a:rPr/>
              <a:t>models</a:t>
            </a:r>
            <a:r>
              <a:rPr/>
              <a:t> </a:t>
            </a:r>
            <a:r>
              <a:rPr/>
              <a:t>are</a:t>
            </a:r>
            <a:r>
              <a:rPr/>
              <a:t> </a:t>
            </a:r>
            <a:r>
              <a:rPr/>
              <a:t>rarely</a:t>
            </a:r>
            <a:r>
              <a:rPr/>
              <a:t> </a:t>
            </a:r>
            <a:r>
              <a:rPr/>
              <a:t>audited,</a:t>
            </a:r>
            <a:r>
              <a:rPr/>
              <a:t> </a:t>
            </a:r>
            <a:r>
              <a:rPr/>
              <a:t>for</a:t>
            </a:r>
            <a:r>
              <a:rPr/>
              <a:t> </a:t>
            </a:r>
            <a:r>
              <a:rPr/>
              <a:t>example,</a:t>
            </a:r>
            <a:r>
              <a:rPr/>
              <a:t> </a:t>
            </a:r>
            <a:r>
              <a:rPr/>
              <a:t>to</a:t>
            </a:r>
            <a:r>
              <a:rPr/>
              <a:t> </a:t>
            </a:r>
            <a:r>
              <a:rPr/>
              <a:t>look</a:t>
            </a:r>
            <a:r>
              <a:rPr/>
              <a:t> </a:t>
            </a:r>
            <a:r>
              <a:rPr/>
              <a:t>for</a:t>
            </a:r>
            <a:r>
              <a:rPr/>
              <a:t> </a:t>
            </a:r>
            <a:r>
              <a:rPr/>
              <a:t>hidden</a:t>
            </a:r>
            <a:r>
              <a:rPr/>
              <a:t> </a:t>
            </a:r>
            <a:r>
              <a:rPr/>
              <a:t>biases.</a:t>
            </a:r>
          </a:p>
          <a:p>
            <a:pPr lvl="0" marL="0" indent="0">
              <a:buNone/>
            </a:pPr>
          </a:p>
          <a:p>
            <a:pPr lvl="0" marL="0" indent="0">
              <a:buNone/>
            </a:pPr>
            <a:r>
              <a:rPr/>
              <a:t>Fourth,</a:t>
            </a:r>
            <a:r>
              <a:rPr/>
              <a:t> </a:t>
            </a:r>
            <a:r>
              <a:rPr/>
              <a:t>big</a:t>
            </a:r>
            <a:r>
              <a:rPr/>
              <a:t> </a:t>
            </a:r>
            <a:r>
              <a:rPr/>
              <a:t>data</a:t>
            </a:r>
            <a:r>
              <a:rPr/>
              <a:t> </a:t>
            </a:r>
            <a:r>
              <a:rPr/>
              <a:t>provides</a:t>
            </a:r>
            <a:r>
              <a:rPr/>
              <a:t> </a:t>
            </a:r>
            <a:r>
              <a:rPr/>
              <a:t>an</a:t>
            </a:r>
            <a:r>
              <a:rPr/>
              <a:t> </a:t>
            </a:r>
            <a:r>
              <a:rPr/>
              <a:t>opportunity</a:t>
            </a:r>
            <a:r>
              <a:rPr/>
              <a:t> </a:t>
            </a:r>
            <a:r>
              <a:rPr/>
              <a:t>to</a:t>
            </a:r>
            <a:r>
              <a:rPr/>
              <a:t> </a:t>
            </a:r>
            <a:r>
              <a:rPr/>
              <a:t>produce</a:t>
            </a:r>
            <a:r>
              <a:rPr/>
              <a:t> </a:t>
            </a:r>
            <a:r>
              <a:rPr/>
              <a:t>answers</a:t>
            </a:r>
            <a:r>
              <a:rPr/>
              <a:t> </a:t>
            </a:r>
            <a:r>
              <a:rPr/>
              <a:t>not</a:t>
            </a:r>
            <a:r>
              <a:rPr/>
              <a:t> </a:t>
            </a:r>
            <a:r>
              <a:rPr/>
              <a:t>just</a:t>
            </a:r>
            <a:r>
              <a:rPr/>
              <a:t> </a:t>
            </a:r>
            <a:r>
              <a:rPr/>
              <a:t>for</a:t>
            </a:r>
            <a:r>
              <a:rPr/>
              <a:t> </a:t>
            </a:r>
            <a:r>
              <a:rPr/>
              <a:t>a</a:t>
            </a:r>
            <a:r>
              <a:rPr/>
              <a:t> </a:t>
            </a:r>
            <a:r>
              <a:rPr/>
              <a:t>small</a:t>
            </a:r>
            <a:r>
              <a:rPr/>
              <a:t> </a:t>
            </a:r>
            <a:r>
              <a:rPr/>
              <a:t>number</a:t>
            </a:r>
            <a:r>
              <a:rPr/>
              <a:t> </a:t>
            </a:r>
            <a:r>
              <a:rPr/>
              <a:t>of</a:t>
            </a:r>
            <a:r>
              <a:rPr/>
              <a:t> </a:t>
            </a:r>
            <a:r>
              <a:rPr/>
              <a:t>people,</a:t>
            </a:r>
            <a:r>
              <a:rPr/>
              <a:t> </a:t>
            </a:r>
            <a:r>
              <a:rPr/>
              <a:t>but</a:t>
            </a:r>
            <a:r>
              <a:rPr/>
              <a:t> </a:t>
            </a:r>
            <a:r>
              <a:rPr/>
              <a:t>for</a:t>
            </a:r>
            <a:r>
              <a:rPr/>
              <a:t> </a:t>
            </a:r>
            <a:r>
              <a:rPr/>
              <a:t>thousands</a:t>
            </a:r>
            <a:r>
              <a:rPr/>
              <a:t> </a:t>
            </a:r>
            <a:r>
              <a:rPr/>
              <a:t>or</a:t>
            </a:r>
            <a:r>
              <a:rPr/>
              <a:t> </a:t>
            </a:r>
            <a:r>
              <a:rPr/>
              <a:t>millions</a:t>
            </a:r>
            <a:r>
              <a:rPr/>
              <a:t> </a:t>
            </a:r>
            <a:r>
              <a:rPr/>
              <a:t>of</a:t>
            </a:r>
            <a:r>
              <a:rPr/>
              <a:t> </a:t>
            </a:r>
            <a:r>
              <a:rPr/>
              <a:t>them</a:t>
            </a:r>
            <a:r>
              <a:rPr/>
              <a:t> </a:t>
            </a:r>
            <a:r>
              <a:rPr/>
              <a:t>all</a:t>
            </a:r>
            <a:r>
              <a:rPr/>
              <a:t> </a:t>
            </a:r>
            <a:r>
              <a:rPr/>
              <a:t>at</a:t>
            </a:r>
            <a:r>
              <a:rPr/>
              <a:t> </a:t>
            </a:r>
            <a:r>
              <a:rPr/>
              <a:t>once.</a:t>
            </a:r>
            <a:r>
              <a:rPr/>
              <a:t> </a:t>
            </a:r>
            <a:r>
              <a:rPr/>
              <a:t>If</a:t>
            </a:r>
            <a:r>
              <a:rPr/>
              <a:t> </a:t>
            </a:r>
            <a:r>
              <a:rPr/>
              <a:t>the</a:t>
            </a:r>
            <a:r>
              <a:rPr/>
              <a:t> </a:t>
            </a:r>
            <a:r>
              <a:rPr/>
              <a:t>big</a:t>
            </a:r>
            <a:r>
              <a:rPr/>
              <a:t> </a:t>
            </a:r>
            <a:r>
              <a:rPr/>
              <a:t>data</a:t>
            </a:r>
            <a:r>
              <a:rPr/>
              <a:t> </a:t>
            </a:r>
            <a:r>
              <a:rPr/>
              <a:t>model</a:t>
            </a:r>
            <a:r>
              <a:rPr/>
              <a:t> </a:t>
            </a:r>
            <a:r>
              <a:rPr/>
              <a:t>is</a:t>
            </a:r>
            <a:r>
              <a:rPr/>
              <a:t> </a:t>
            </a:r>
            <a:r>
              <a:rPr/>
              <a:t>flawed,</a:t>
            </a:r>
            <a:r>
              <a:rPr/>
              <a:t> </a:t>
            </a:r>
            <a:r>
              <a:rPr/>
              <a:t>the</a:t>
            </a:r>
            <a:r>
              <a:rPr/>
              <a:t> </a:t>
            </a:r>
            <a:r>
              <a:rPr/>
              <a:t>flaws</a:t>
            </a:r>
            <a:r>
              <a:rPr/>
              <a:t> </a:t>
            </a:r>
            <a:r>
              <a:rPr/>
              <a:t>are</a:t>
            </a:r>
            <a:r>
              <a:rPr/>
              <a:t> </a:t>
            </a:r>
            <a:r>
              <a:rPr/>
              <a:t>multiplied</a:t>
            </a:r>
            <a:r>
              <a:rPr/>
              <a:t> </a:t>
            </a:r>
            <a:r>
              <a:rPr/>
              <a:t>across</a:t>
            </a:r>
            <a:r>
              <a:rPr/>
              <a:t> </a:t>
            </a:r>
            <a:r>
              <a:rPr/>
              <a:t>the</a:t>
            </a:r>
            <a:r>
              <a:rPr/>
              <a:t> </a:t>
            </a:r>
            <a:r>
              <a:rPr/>
              <a:t>large</a:t>
            </a:r>
            <a:r>
              <a:rPr/>
              <a:t> </a:t>
            </a:r>
            <a:r>
              <a:rPr/>
              <a:t>number</a:t>
            </a:r>
            <a:r>
              <a:rPr/>
              <a:t> </a:t>
            </a:r>
            <a:r>
              <a:rPr/>
              <a:t>of</a:t>
            </a:r>
            <a:r>
              <a:rPr/>
              <a:t> </a:t>
            </a:r>
            <a:r>
              <a:rPr/>
              <a:t>people</a:t>
            </a:r>
            <a:r>
              <a:rPr/>
              <a:t> </a:t>
            </a:r>
            <a:r>
              <a:rPr/>
              <a:t>who</a:t>
            </a:r>
            <a:r>
              <a:rPr/>
              <a:t> </a:t>
            </a:r>
            <a:r>
              <a:rPr/>
              <a:t>are</a:t>
            </a:r>
            <a:r>
              <a:rPr/>
              <a:t> </a:t>
            </a:r>
            <a:r>
              <a:rPr/>
              <a:t>affected</a:t>
            </a:r>
            <a:r>
              <a:rPr/>
              <a:t> </a:t>
            </a:r>
            <a:r>
              <a:rPr/>
              <a:t>by</a:t>
            </a:r>
            <a:r>
              <a:rPr/>
              <a:t> </a:t>
            </a:r>
            <a:r>
              <a:rPr/>
              <a:t>the</a:t>
            </a:r>
            <a:r>
              <a:rPr/>
              <a:t> </a:t>
            </a:r>
            <a:r>
              <a:rPr/>
              <a:t>big</a:t>
            </a:r>
            <a:r>
              <a:rPr/>
              <a:t> </a:t>
            </a:r>
            <a:r>
              <a:rPr/>
              <a:t>data</a:t>
            </a:r>
            <a:r>
              <a:rPr/>
              <a:t> </a:t>
            </a:r>
            <a:r>
              <a:rPr/>
              <a:t>model.</a:t>
            </a:r>
          </a:p>
          <a:p>
            <a:pPr lvl="0" marL="0" indent="0">
              <a:buNone/>
            </a:pPr>
          </a:p>
          <a:p>
            <a:pPr lvl="0" marL="0" indent="0">
              <a:buNone/>
            </a:pPr>
            <a:r>
              <a:rPr/>
              <a:t>Fifth,</a:t>
            </a:r>
            <a:r>
              <a:rPr/>
              <a:t> </a:t>
            </a:r>
            <a:r>
              <a:rPr/>
              <a:t>there</a:t>
            </a:r>
            <a:r>
              <a:rPr/>
              <a:t> </a:t>
            </a:r>
            <a:r>
              <a:rPr/>
              <a:t>is</a:t>
            </a:r>
            <a:r>
              <a:rPr/>
              <a:t> </a:t>
            </a:r>
            <a:r>
              <a:rPr/>
              <a:t>so</a:t>
            </a:r>
            <a:r>
              <a:rPr/>
              <a:t> </a:t>
            </a:r>
            <a:r>
              <a:rPr/>
              <a:t>much</a:t>
            </a:r>
            <a:r>
              <a:rPr/>
              <a:t> </a:t>
            </a:r>
            <a:r>
              <a:rPr/>
              <a:t>data</a:t>
            </a:r>
            <a:r>
              <a:rPr/>
              <a:t> </a:t>
            </a:r>
            <a:r>
              <a:rPr/>
              <a:t>out</a:t>
            </a:r>
            <a:r>
              <a:rPr/>
              <a:t> </a:t>
            </a:r>
            <a:r>
              <a:rPr/>
              <a:t>there</a:t>
            </a:r>
            <a:r>
              <a:rPr/>
              <a:t> </a:t>
            </a:r>
            <a:r>
              <a:rPr/>
              <a:t>that</a:t>
            </a:r>
            <a:r>
              <a:rPr/>
              <a:t> </a:t>
            </a:r>
            <a:r>
              <a:rPr/>
              <a:t>you</a:t>
            </a:r>
            <a:r>
              <a:rPr/>
              <a:t> </a:t>
            </a:r>
            <a:r>
              <a:rPr/>
              <a:t>can</a:t>
            </a:r>
            <a:r>
              <a:rPr/>
              <a:t> </a:t>
            </a:r>
            <a:r>
              <a:rPr/>
              <a:t>often</a:t>
            </a:r>
            <a:r>
              <a:rPr/>
              <a:t> </a:t>
            </a:r>
            <a:r>
              <a:rPr/>
              <a:t>infer</a:t>
            </a:r>
            <a:r>
              <a:rPr/>
              <a:t> </a:t>
            </a:r>
            <a:r>
              <a:rPr/>
              <a:t>quite</a:t>
            </a:r>
            <a:r>
              <a:rPr/>
              <a:t> </a:t>
            </a:r>
            <a:r>
              <a:rPr/>
              <a:t>intimate</a:t>
            </a:r>
            <a:r>
              <a:rPr/>
              <a:t> </a:t>
            </a:r>
            <a:r>
              <a:rPr/>
              <a:t>and</a:t>
            </a:r>
            <a:r>
              <a:rPr/>
              <a:t> </a:t>
            </a:r>
            <a:r>
              <a:rPr/>
              <a:t>private</a:t>
            </a:r>
            <a:r>
              <a:rPr/>
              <a:t> </a:t>
            </a:r>
            <a:r>
              <a:rPr/>
              <a:t>details</a:t>
            </a:r>
            <a:r>
              <a:rPr/>
              <a:t> </a:t>
            </a:r>
            <a:r>
              <a:rPr/>
              <a:t>about</a:t>
            </a:r>
            <a:r>
              <a:rPr/>
              <a:t> </a:t>
            </a:r>
            <a:r>
              <a:rPr/>
              <a:t>individuals,</a:t>
            </a:r>
            <a:r>
              <a:rPr/>
              <a:t> </a:t>
            </a:r>
            <a:r>
              <a:rPr/>
              <a:t>often</a:t>
            </a:r>
            <a:r>
              <a:rPr/>
              <a:t> </a:t>
            </a:r>
            <a:r>
              <a:rPr/>
              <a:t>without</a:t>
            </a:r>
            <a:r>
              <a:rPr/>
              <a:t> </a:t>
            </a:r>
            <a:r>
              <a:rPr/>
              <a:t>them</a:t>
            </a:r>
            <a:r>
              <a:rPr/>
              <a:t> </a:t>
            </a:r>
            <a:r>
              <a:rPr/>
              <a:t>being</a:t>
            </a:r>
            <a:r>
              <a:rPr/>
              <a:t> </a:t>
            </a:r>
            <a:r>
              <a:rPr/>
              <a:t>aware</a:t>
            </a:r>
            <a:r>
              <a:rPr/>
              <a:t> </a:t>
            </a:r>
            <a:r>
              <a:rPr/>
              <a:t>of</a:t>
            </a:r>
            <a:r>
              <a:rPr/>
              <a:t> </a:t>
            </a:r>
            <a:r>
              <a:rPr/>
              <a:t>this.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want</a:t>
            </a:r>
            <a:r>
              <a:rPr/>
              <a:t> </a:t>
            </a:r>
            <a:r>
              <a:rPr/>
              <a:t>to</a:t>
            </a:r>
            <a:r>
              <a:rPr/>
              <a:t> </a:t>
            </a:r>
            <a:r>
              <a:rPr/>
              <a:t>do</a:t>
            </a:r>
            <a:r>
              <a:rPr/>
              <a:t> </a:t>
            </a:r>
            <a:r>
              <a:rPr/>
              <a:t>a</a:t>
            </a:r>
            <a:r>
              <a:rPr/>
              <a:t> </a:t>
            </a:r>
            <a:r>
              <a:rPr/>
              <a:t>small</a:t>
            </a:r>
            <a:r>
              <a:rPr/>
              <a:t> </a:t>
            </a:r>
            <a:r>
              <a:rPr/>
              <a:t>group</a:t>
            </a:r>
            <a:r>
              <a:rPr/>
              <a:t> </a:t>
            </a:r>
            <a:r>
              <a:rPr/>
              <a:t>exercise</a:t>
            </a:r>
            <a:r>
              <a:rPr/>
              <a:t> </a:t>
            </a:r>
            <a:r>
              <a:rPr/>
              <a:t>where</a:t>
            </a:r>
            <a:r>
              <a:rPr/>
              <a:t> </a:t>
            </a:r>
            <a:r>
              <a:rPr/>
              <a:t>you</a:t>
            </a:r>
            <a:r>
              <a:rPr/>
              <a:t> </a:t>
            </a:r>
            <a:r>
              <a:rPr/>
              <a:t>look</a:t>
            </a:r>
            <a:r>
              <a:rPr/>
              <a:t> </a:t>
            </a:r>
            <a:r>
              <a:rPr/>
              <a:t>at</a:t>
            </a:r>
            <a:r>
              <a:rPr/>
              <a:t> </a:t>
            </a:r>
            <a:r>
              <a:rPr/>
              <a:t>a</a:t>
            </a:r>
            <a:r>
              <a:rPr/>
              <a:t> </a:t>
            </a:r>
            <a:r>
              <a:rPr/>
              <a:t>newspaper</a:t>
            </a:r>
            <a:r>
              <a:rPr/>
              <a:t> </a:t>
            </a:r>
            <a:r>
              <a:rPr/>
              <a:t>article</a:t>
            </a:r>
            <a:r>
              <a:rPr/>
              <a:t> </a:t>
            </a:r>
            <a:r>
              <a:rPr/>
              <a:t>that</a:t>
            </a:r>
            <a:r>
              <a:rPr/>
              <a:t> </a:t>
            </a:r>
            <a:r>
              <a:rPr/>
              <a:t>discusses</a:t>
            </a:r>
            <a:r>
              <a:rPr/>
              <a:t> </a:t>
            </a:r>
            <a:r>
              <a:rPr/>
              <a:t>harm</a:t>
            </a:r>
            <a:r>
              <a:rPr/>
              <a:t> </a:t>
            </a:r>
            <a:r>
              <a:rPr/>
              <a:t>that</a:t>
            </a:r>
            <a:r>
              <a:rPr/>
              <a:t> </a:t>
            </a:r>
            <a:r>
              <a:rPr/>
              <a:t>occurred</a:t>
            </a:r>
            <a:r>
              <a:rPr/>
              <a:t> </a:t>
            </a:r>
            <a:r>
              <a:rPr/>
              <a:t>thanks</a:t>
            </a:r>
            <a:r>
              <a:rPr/>
              <a:t> </a:t>
            </a:r>
            <a:r>
              <a:rPr/>
              <a:t>to</a:t>
            </a:r>
            <a:r>
              <a:rPr/>
              <a:t> </a:t>
            </a:r>
            <a:r>
              <a:rPr/>
              <a:t>computer</a:t>
            </a:r>
            <a:r>
              <a:rPr/>
              <a:t> </a:t>
            </a:r>
            <a:r>
              <a:rPr/>
              <a:t>models.</a:t>
            </a:r>
            <a:r>
              <a:rPr/>
              <a:t> </a:t>
            </a:r>
            <a:r>
              <a:rPr/>
              <a:t>Do</a:t>
            </a:r>
            <a:r>
              <a:rPr/>
              <a:t> </a:t>
            </a:r>
            <a:r>
              <a:rPr/>
              <a:t>this</a:t>
            </a:r>
            <a:r>
              <a:rPr/>
              <a:t> </a:t>
            </a:r>
            <a:r>
              <a:rPr/>
              <a:t>in</a:t>
            </a:r>
            <a:r>
              <a:rPr/>
              <a:t> </a:t>
            </a:r>
            <a:r>
              <a:rPr/>
              <a:t>groups</a:t>
            </a:r>
            <a:r>
              <a:rPr/>
              <a:t> </a:t>
            </a:r>
            <a:r>
              <a:rPr/>
              <a:t>of</a:t>
            </a:r>
            <a:r>
              <a:rPr/>
              <a:t> </a:t>
            </a:r>
            <a:r>
              <a:rPr/>
              <a:t>4</a:t>
            </a:r>
            <a:r>
              <a:rPr/>
              <a:t> </a:t>
            </a:r>
            <a:r>
              <a:rPr/>
              <a:t>to</a:t>
            </a:r>
            <a:r>
              <a:rPr/>
              <a:t> </a:t>
            </a:r>
            <a:r>
              <a:rPr/>
              <a:t>5</a:t>
            </a:r>
            <a:r>
              <a:rPr/>
              <a:t> </a:t>
            </a:r>
            <a:r>
              <a:rPr/>
              <a:t>people.</a:t>
            </a:r>
            <a:r>
              <a:rPr/>
              <a:t> </a:t>
            </a:r>
            <a:r>
              <a:rPr/>
              <a:t>Read</a:t>
            </a:r>
            <a:r>
              <a:rPr/>
              <a:t> </a:t>
            </a:r>
            <a:r>
              <a:rPr/>
              <a:t>the</a:t>
            </a:r>
            <a:r>
              <a:rPr/>
              <a:t> </a:t>
            </a:r>
            <a:r>
              <a:rPr/>
              <a:t>article</a:t>
            </a:r>
            <a:r>
              <a:rPr/>
              <a:t> </a:t>
            </a:r>
            <a:r>
              <a:rPr/>
              <a:t>quicly.</a:t>
            </a:r>
            <a:r>
              <a:rPr/>
              <a:t> </a:t>
            </a:r>
            <a:r>
              <a:rPr/>
              <a:t>It</a:t>
            </a:r>
            <a:r>
              <a:rPr/>
              <a:t> </a:t>
            </a:r>
            <a:r>
              <a:rPr/>
              <a:t>should</a:t>
            </a:r>
            <a:r>
              <a:rPr/>
              <a:t> </a:t>
            </a:r>
            <a:r>
              <a:rPr/>
              <a:t>not</a:t>
            </a:r>
            <a:r>
              <a:rPr/>
              <a:t> </a:t>
            </a:r>
            <a:r>
              <a:rPr/>
              <a:t>take</a:t>
            </a:r>
            <a:r>
              <a:rPr/>
              <a:t> </a:t>
            </a:r>
            <a:r>
              <a:rPr/>
              <a:t>more</a:t>
            </a:r>
            <a:r>
              <a:rPr/>
              <a:t> </a:t>
            </a:r>
            <a:r>
              <a:rPr/>
              <a:t>than</a:t>
            </a:r>
            <a:r>
              <a:rPr/>
              <a:t> </a:t>
            </a:r>
            <a:r>
              <a:rPr/>
              <a:t>5</a:t>
            </a:r>
            <a:r>
              <a:rPr/>
              <a:t> </a:t>
            </a:r>
            <a:r>
              <a:rPr/>
              <a:t>minutes</a:t>
            </a:r>
            <a:r>
              <a:rPr/>
              <a:t> </a:t>
            </a:r>
            <a:r>
              <a:rPr/>
              <a:t>to</a:t>
            </a:r>
            <a:r>
              <a:rPr/>
              <a:t> </a:t>
            </a:r>
            <a:r>
              <a:rPr/>
              <a:t>read.</a:t>
            </a:r>
            <a:r>
              <a:rPr/>
              <a:t> </a:t>
            </a:r>
            <a:r>
              <a:rPr/>
              <a:t>Then</a:t>
            </a:r>
            <a:r>
              <a:rPr/>
              <a:t> </a:t>
            </a:r>
            <a:r>
              <a:rPr/>
              <a:t>designate</a:t>
            </a:r>
            <a:r>
              <a:rPr/>
              <a:t> </a:t>
            </a:r>
            <a:r>
              <a:rPr/>
              <a:t>someone</a:t>
            </a:r>
            <a:r>
              <a:rPr/>
              <a:t> </a:t>
            </a:r>
            <a:r>
              <a:rPr/>
              <a:t>as</a:t>
            </a:r>
            <a:r>
              <a:rPr/>
              <a:t> </a:t>
            </a:r>
            <a:r>
              <a:rPr/>
              <a:t>a</a:t>
            </a:r>
            <a:r>
              <a:rPr/>
              <a:t> </a:t>
            </a:r>
            <a:r>
              <a:rPr/>
              <a:t>note</a:t>
            </a:r>
            <a:r>
              <a:rPr/>
              <a:t> </a:t>
            </a:r>
            <a:r>
              <a:rPr/>
              <a:t>taker</a:t>
            </a:r>
            <a:r>
              <a:rPr/>
              <a:t> </a:t>
            </a:r>
            <a:r>
              <a:rPr/>
              <a:t>and</a:t>
            </a:r>
            <a:r>
              <a:rPr/>
              <a:t> </a:t>
            </a:r>
            <a:r>
              <a:rPr/>
              <a:t>a</a:t>
            </a:r>
            <a:r>
              <a:rPr/>
              <a:t> </a:t>
            </a:r>
            <a:r>
              <a:rPr/>
              <a:t>different</a:t>
            </a:r>
            <a:r>
              <a:rPr/>
              <a:t> </a:t>
            </a:r>
            <a:r>
              <a:rPr/>
              <a:t>individual</a:t>
            </a:r>
            <a:r>
              <a:rPr/>
              <a:t> </a:t>
            </a:r>
            <a:r>
              <a:rPr/>
              <a:t>as</a:t>
            </a:r>
            <a:r>
              <a:rPr/>
              <a:t> </a:t>
            </a:r>
            <a:r>
              <a:rPr/>
              <a:t>the</a:t>
            </a:r>
            <a:r>
              <a:rPr/>
              <a:t> </a:t>
            </a:r>
            <a:r>
              <a:rPr/>
              <a:t>spokesperson</a:t>
            </a:r>
            <a:r>
              <a:rPr/>
              <a:t> </a:t>
            </a:r>
            <a:r>
              <a:rPr/>
              <a:t>for</a:t>
            </a:r>
            <a:r>
              <a:rPr/>
              <a:t> </a:t>
            </a:r>
            <a:r>
              <a:rPr/>
              <a:t>the</a:t>
            </a:r>
            <a:r>
              <a:rPr/>
              <a:t> </a:t>
            </a:r>
            <a:r>
              <a:rPr/>
              <a:t>group.</a:t>
            </a:r>
            <a:r>
              <a:rPr/>
              <a:t> </a:t>
            </a:r>
            <a:r>
              <a:rPr/>
              <a:t>Come</a:t>
            </a:r>
            <a:r>
              <a:rPr/>
              <a:t> </a:t>
            </a:r>
            <a:r>
              <a:rPr/>
              <a:t>up</a:t>
            </a:r>
            <a:r>
              <a:rPr/>
              <a:t> </a:t>
            </a:r>
            <a:r>
              <a:rPr/>
              <a:t>with</a:t>
            </a:r>
            <a:r>
              <a:rPr/>
              <a:t> </a:t>
            </a:r>
            <a:r>
              <a:rPr/>
              <a:t>answers</a:t>
            </a:r>
            <a:r>
              <a:rPr/>
              <a:t> </a:t>
            </a:r>
            <a:r>
              <a:rPr/>
              <a:t>for</a:t>
            </a:r>
            <a:r>
              <a:rPr/>
              <a:t> </a:t>
            </a:r>
            <a:r>
              <a:rPr/>
              <a:t>the</a:t>
            </a:r>
            <a:r>
              <a:rPr/>
              <a:t> </a:t>
            </a:r>
            <a:r>
              <a:rPr/>
              <a:t>questions</a:t>
            </a:r>
            <a:r>
              <a:rPr/>
              <a:t> </a:t>
            </a:r>
            <a:r>
              <a:rPr/>
              <a:t>listed</a:t>
            </a:r>
            <a:r>
              <a:rPr/>
              <a:t> </a:t>
            </a:r>
            <a:r>
              <a:rPr/>
              <a:t>here.</a:t>
            </a:r>
          </a:p>
          <a:p>
            <a:pPr lvl="0" marL="0" indent="0">
              <a:buNone/>
            </a:pPr>
          </a:p>
          <a:p>
            <a:pPr lvl="0" marL="0" indent="0">
              <a:buNone/>
            </a:pPr>
            <a:r>
              <a:rPr/>
              <a:t>Given</a:t>
            </a:r>
            <a:r>
              <a:rPr/>
              <a:t> </a:t>
            </a:r>
            <a:r>
              <a:rPr/>
              <a:t>the</a:t>
            </a:r>
            <a:r>
              <a:rPr/>
              <a:t> </a:t>
            </a:r>
            <a:r>
              <a:rPr/>
              <a:t>size</a:t>
            </a:r>
            <a:r>
              <a:rPr/>
              <a:t> </a:t>
            </a:r>
            <a:r>
              <a:rPr/>
              <a:t>of</a:t>
            </a:r>
            <a:r>
              <a:rPr/>
              <a:t> </a:t>
            </a:r>
            <a:r>
              <a:rPr/>
              <a:t>the</a:t>
            </a:r>
            <a:r>
              <a:rPr/>
              <a:t> </a:t>
            </a:r>
            <a:r>
              <a:rPr/>
              <a:t>class,</a:t>
            </a:r>
            <a:r>
              <a:rPr/>
              <a:t> </a:t>
            </a:r>
            <a:r>
              <a:rPr/>
              <a:t>we</a:t>
            </a:r>
            <a:r>
              <a:rPr/>
              <a:t> </a:t>
            </a:r>
            <a:r>
              <a:rPr/>
              <a:t>may</a:t>
            </a:r>
            <a:r>
              <a:rPr/>
              <a:t> </a:t>
            </a:r>
            <a:r>
              <a:rPr/>
              <a:t>not</a:t>
            </a:r>
            <a:r>
              <a:rPr/>
              <a:t> </a:t>
            </a:r>
            <a:r>
              <a:rPr/>
              <a:t>have</a:t>
            </a:r>
            <a:r>
              <a:rPr/>
              <a:t> </a:t>
            </a:r>
            <a:r>
              <a:rPr/>
              <a:t>the</a:t>
            </a:r>
            <a:r>
              <a:rPr/>
              <a:t> </a:t>
            </a:r>
            <a:r>
              <a:rPr/>
              <a:t>opportunity</a:t>
            </a:r>
            <a:r>
              <a:rPr/>
              <a:t> </a:t>
            </a:r>
            <a:r>
              <a:rPr/>
              <a:t>to</a:t>
            </a:r>
            <a:r>
              <a:rPr/>
              <a:t> </a:t>
            </a:r>
            <a:r>
              <a:rPr/>
              <a:t>let</a:t>
            </a:r>
            <a:r>
              <a:rPr/>
              <a:t> </a:t>
            </a:r>
            <a:r>
              <a:rPr/>
              <a:t>every</a:t>
            </a:r>
            <a:r>
              <a:rPr/>
              <a:t> </a:t>
            </a:r>
            <a:r>
              <a:rPr/>
              <a:t>group</a:t>
            </a:r>
            <a:r>
              <a:rPr/>
              <a:t> </a:t>
            </a:r>
            <a:r>
              <a:rPr/>
              <a:t>speak,</a:t>
            </a:r>
            <a:r>
              <a:rPr/>
              <a:t> </a:t>
            </a:r>
            <a:r>
              <a:rPr/>
              <a:t>but</a:t>
            </a:r>
            <a:r>
              <a:rPr/>
              <a:t> </a:t>
            </a:r>
            <a:r>
              <a:rPr/>
              <a:t>I</a:t>
            </a:r>
            <a:r>
              <a:rPr/>
              <a:t> </a:t>
            </a:r>
            <a:r>
              <a:rPr/>
              <a:t>will</a:t>
            </a:r>
            <a:r>
              <a:rPr/>
              <a:t> </a:t>
            </a:r>
            <a:r>
              <a:rPr/>
              <a:t>try</a:t>
            </a:r>
            <a:r>
              <a:rPr/>
              <a:t> </a:t>
            </a:r>
            <a:r>
              <a:rPr/>
              <a:t>to</a:t>
            </a:r>
            <a:r>
              <a:rPr/>
              <a:t> </a:t>
            </a:r>
            <a:r>
              <a:rPr/>
              <a:t>spread</a:t>
            </a:r>
            <a:r>
              <a:rPr/>
              <a:t> </a:t>
            </a:r>
            <a:r>
              <a:rPr/>
              <a:t>things</a:t>
            </a:r>
            <a:r>
              <a:rPr/>
              <a:t> </a:t>
            </a:r>
            <a:r>
              <a:rPr/>
              <a:t>around</a:t>
            </a:r>
            <a:r>
              <a:rPr/>
              <a:t> </a:t>
            </a:r>
            <a:r>
              <a:rPr/>
              <a:t>as</a:t>
            </a:r>
            <a:r>
              <a:rPr/>
              <a:t> </a:t>
            </a:r>
            <a:r>
              <a:rPr/>
              <a:t>much</a:t>
            </a:r>
            <a:r>
              <a:rPr/>
              <a:t> </a:t>
            </a:r>
            <a:r>
              <a:rPr/>
              <a:t>as</a:t>
            </a:r>
            <a:r>
              <a:rPr/>
              <a:t> </a:t>
            </a:r>
            <a:r>
              <a:rPr/>
              <a:t>possible.</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want</a:t>
            </a:r>
            <a:r>
              <a:rPr/>
              <a:t> </a:t>
            </a:r>
            <a:r>
              <a:rPr/>
              <a:t>to</a:t>
            </a:r>
            <a:r>
              <a:rPr/>
              <a:t> </a:t>
            </a:r>
            <a:r>
              <a:rPr/>
              <a:t>discuss</a:t>
            </a:r>
            <a:r>
              <a:rPr/>
              <a:t> </a:t>
            </a:r>
            <a:r>
              <a:rPr/>
              <a:t>one</a:t>
            </a:r>
            <a:r>
              <a:rPr/>
              <a:t> </a:t>
            </a:r>
            <a:r>
              <a:rPr/>
              <a:t>example</a:t>
            </a:r>
            <a:r>
              <a:rPr/>
              <a:t> </a:t>
            </a:r>
            <a:r>
              <a:rPr/>
              <a:t>in</a:t>
            </a:r>
            <a:r>
              <a:rPr/>
              <a:t> </a:t>
            </a:r>
            <a:r>
              <a:rPr/>
              <a:t>detail.</a:t>
            </a:r>
            <a:r>
              <a:rPr/>
              <a:t> </a:t>
            </a:r>
            <a:r>
              <a:rPr/>
              <a:t>It</a:t>
            </a:r>
            <a:r>
              <a:rPr/>
              <a:t> </a:t>
            </a:r>
            <a:r>
              <a:rPr/>
              <a:t>comes</a:t>
            </a:r>
            <a:r>
              <a:rPr/>
              <a:t> </a:t>
            </a:r>
            <a:r>
              <a:rPr/>
              <a:t>from</a:t>
            </a:r>
            <a:r>
              <a:rPr/>
              <a:t> </a:t>
            </a:r>
            <a:r>
              <a:rPr/>
              <a:t>chapter</a:t>
            </a:r>
            <a:r>
              <a:rPr/>
              <a:t> </a:t>
            </a:r>
            <a:r>
              <a:rPr/>
              <a:t>1</a:t>
            </a:r>
            <a:r>
              <a:rPr/>
              <a:t> </a:t>
            </a:r>
            <a:r>
              <a:rPr/>
              <a:t>of</a:t>
            </a:r>
            <a:r>
              <a:rPr/>
              <a:t> </a:t>
            </a:r>
            <a:r>
              <a:rPr/>
              <a:t>the</a:t>
            </a:r>
            <a:r>
              <a:rPr/>
              <a:t> </a:t>
            </a:r>
            <a:r>
              <a:rPr/>
              <a:t>book,</a:t>
            </a:r>
            <a:r>
              <a:rPr/>
              <a:t> </a:t>
            </a:r>
            <a:r>
              <a:rPr/>
              <a:t>Weapons</a:t>
            </a:r>
            <a:r>
              <a:rPr/>
              <a:t> </a:t>
            </a:r>
            <a:r>
              <a:rPr/>
              <a:t>of</a:t>
            </a:r>
            <a:r>
              <a:rPr/>
              <a:t> </a:t>
            </a:r>
            <a:r>
              <a:rPr/>
              <a:t>Math</a:t>
            </a:r>
            <a:r>
              <a:rPr/>
              <a:t> </a:t>
            </a:r>
            <a:r>
              <a:rPr/>
              <a:t>Destruction,</a:t>
            </a:r>
            <a:r>
              <a:rPr/>
              <a:t> </a:t>
            </a:r>
            <a:r>
              <a:rPr/>
              <a:t>by</a:t>
            </a:r>
            <a:r>
              <a:rPr/>
              <a:t> </a:t>
            </a:r>
            <a:r>
              <a:rPr/>
              <a:t>Cathy</a:t>
            </a:r>
            <a:r>
              <a:rPr/>
              <a:t> </a:t>
            </a:r>
            <a:r>
              <a:rPr/>
              <a:t>O’Neil.</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big</a:t>
            </a:r>
            <a:r>
              <a:rPr/>
              <a:t> </a:t>
            </a:r>
            <a:r>
              <a:rPr/>
              <a:t>data</a:t>
            </a:r>
            <a:r>
              <a:rPr/>
              <a:t> </a:t>
            </a:r>
            <a:r>
              <a:rPr/>
              <a:t>example</a:t>
            </a:r>
            <a:r>
              <a:rPr/>
              <a:t> </a:t>
            </a:r>
            <a:r>
              <a:rPr/>
              <a:t>in</a:t>
            </a:r>
            <a:r>
              <a:rPr/>
              <a:t> </a:t>
            </a:r>
            <a:r>
              <a:rPr/>
              <a:t>O’Neil’s</a:t>
            </a:r>
            <a:r>
              <a:rPr/>
              <a:t> </a:t>
            </a:r>
            <a:r>
              <a:rPr/>
              <a:t>book</a:t>
            </a:r>
            <a:r>
              <a:rPr/>
              <a:t> </a:t>
            </a:r>
            <a:r>
              <a:rPr/>
              <a:t>starts</a:t>
            </a:r>
            <a:r>
              <a:rPr/>
              <a:t> </a:t>
            </a:r>
            <a:r>
              <a:rPr/>
              <a:t>with</a:t>
            </a:r>
            <a:r>
              <a:rPr/>
              <a:t> </a:t>
            </a:r>
            <a:r>
              <a:rPr/>
              <a:t>the</a:t>
            </a:r>
            <a:r>
              <a:rPr/>
              <a:t> </a:t>
            </a:r>
            <a:r>
              <a:rPr/>
              <a:t>story</a:t>
            </a:r>
            <a:r>
              <a:rPr/>
              <a:t> </a:t>
            </a:r>
            <a:r>
              <a:rPr/>
              <a:t>of</a:t>
            </a:r>
            <a:r>
              <a:rPr/>
              <a:t> </a:t>
            </a:r>
            <a:r>
              <a:rPr/>
              <a:t>a</a:t>
            </a:r>
            <a:r>
              <a:rPr/>
              <a:t> </a:t>
            </a:r>
            <a:r>
              <a:rPr/>
              <a:t>person,</a:t>
            </a:r>
            <a:r>
              <a:rPr/>
              <a:t> </a:t>
            </a:r>
            <a:r>
              <a:rPr/>
              <a:t>Walter</a:t>
            </a:r>
            <a:r>
              <a:rPr/>
              <a:t> </a:t>
            </a:r>
            <a:r>
              <a:rPr/>
              <a:t>Quijano,</a:t>
            </a:r>
            <a:r>
              <a:rPr/>
              <a:t> </a:t>
            </a:r>
            <a:r>
              <a:rPr/>
              <a:t>who</a:t>
            </a:r>
            <a:r>
              <a:rPr/>
              <a:t> </a:t>
            </a:r>
            <a:r>
              <a:rPr/>
              <a:t>provided</a:t>
            </a:r>
            <a:r>
              <a:rPr/>
              <a:t> </a:t>
            </a:r>
            <a:r>
              <a:rPr/>
              <a:t>testimony</a:t>
            </a:r>
            <a:r>
              <a:rPr/>
              <a:t> </a:t>
            </a:r>
            <a:r>
              <a:rPr/>
              <a:t>in</a:t>
            </a:r>
            <a:r>
              <a:rPr/>
              <a:t> </a:t>
            </a:r>
            <a:r>
              <a:rPr/>
              <a:t>seven</a:t>
            </a:r>
            <a:r>
              <a:rPr/>
              <a:t> </a:t>
            </a:r>
            <a:r>
              <a:rPr/>
              <a:t>trials</a:t>
            </a:r>
            <a:r>
              <a:rPr/>
              <a:t> </a:t>
            </a:r>
            <a:r>
              <a:rPr/>
              <a:t>about</a:t>
            </a:r>
            <a:r>
              <a:rPr/>
              <a:t> </a:t>
            </a:r>
            <a:r>
              <a:rPr/>
              <a:t>the</a:t>
            </a:r>
            <a:r>
              <a:rPr/>
              <a:t> </a:t>
            </a:r>
            <a:r>
              <a:rPr/>
              <a:t>risk</a:t>
            </a:r>
            <a:r>
              <a:rPr/>
              <a:t> </a:t>
            </a:r>
            <a:r>
              <a:rPr/>
              <a:t>of</a:t>
            </a:r>
            <a:r>
              <a:rPr/>
              <a:t> </a:t>
            </a:r>
            <a:r>
              <a:rPr/>
              <a:t>recidivism.</a:t>
            </a:r>
            <a:r>
              <a:rPr/>
              <a:t> </a:t>
            </a:r>
            <a:r>
              <a:rPr/>
              <a:t>Recidivism</a:t>
            </a:r>
            <a:r>
              <a:rPr/>
              <a:t> </a:t>
            </a:r>
            <a:r>
              <a:rPr/>
              <a:t>is</a:t>
            </a:r>
            <a:r>
              <a:rPr/>
              <a:t> </a:t>
            </a:r>
            <a:r>
              <a:rPr/>
              <a:t>the</a:t>
            </a:r>
            <a:r>
              <a:rPr/>
              <a:t> </a:t>
            </a:r>
            <a:r>
              <a:rPr/>
              <a:t>unfortunate</a:t>
            </a:r>
            <a:r>
              <a:rPr/>
              <a:t> </a:t>
            </a:r>
            <a:r>
              <a:rPr/>
              <a:t>even</a:t>
            </a:r>
            <a:r>
              <a:rPr/>
              <a:t> </a:t>
            </a:r>
            <a:r>
              <a:rPr/>
              <a:t>where</a:t>
            </a:r>
            <a:r>
              <a:rPr/>
              <a:t> </a:t>
            </a:r>
            <a:r>
              <a:rPr/>
              <a:t>someone</a:t>
            </a:r>
            <a:r>
              <a:rPr/>
              <a:t> </a:t>
            </a:r>
            <a:r>
              <a:rPr/>
              <a:t>who</a:t>
            </a:r>
            <a:r>
              <a:rPr/>
              <a:t> </a:t>
            </a:r>
            <a:r>
              <a:rPr/>
              <a:t>has</a:t>
            </a:r>
            <a:r>
              <a:rPr/>
              <a:t> </a:t>
            </a:r>
            <a:r>
              <a:rPr/>
              <a:t>been</a:t>
            </a:r>
            <a:r>
              <a:rPr/>
              <a:t> </a:t>
            </a:r>
            <a:r>
              <a:rPr/>
              <a:t>released</a:t>
            </a:r>
            <a:r>
              <a:rPr/>
              <a:t> </a:t>
            </a:r>
            <a:r>
              <a:rPr/>
              <a:t>from</a:t>
            </a:r>
            <a:r>
              <a:rPr/>
              <a:t> </a:t>
            </a:r>
            <a:r>
              <a:rPr/>
              <a:t>prison</a:t>
            </a:r>
            <a:r>
              <a:rPr/>
              <a:t> </a:t>
            </a:r>
            <a:r>
              <a:rPr/>
              <a:t>commits</a:t>
            </a:r>
            <a:r>
              <a:rPr/>
              <a:t> </a:t>
            </a:r>
            <a:r>
              <a:rPr/>
              <a:t>a</a:t>
            </a:r>
            <a:r>
              <a:rPr/>
              <a:t> </a:t>
            </a:r>
            <a:r>
              <a:rPr/>
              <a:t>new</a:t>
            </a:r>
            <a:r>
              <a:rPr/>
              <a:t> </a:t>
            </a:r>
            <a:r>
              <a:rPr/>
              <a:t>crime</a:t>
            </a:r>
            <a:r>
              <a:rPr/>
              <a:t> </a:t>
            </a:r>
            <a:r>
              <a:rPr/>
              <a:t>and</a:t>
            </a:r>
            <a:r>
              <a:rPr/>
              <a:t> </a:t>
            </a:r>
            <a:r>
              <a:rPr/>
              <a:t>gets</a:t>
            </a:r>
            <a:r>
              <a:rPr/>
              <a:t> </a:t>
            </a:r>
            <a:r>
              <a:rPr/>
              <a:t>tossed</a:t>
            </a:r>
            <a:r>
              <a:rPr/>
              <a:t> </a:t>
            </a:r>
            <a:r>
              <a:rPr/>
              <a:t>back</a:t>
            </a:r>
            <a:r>
              <a:rPr/>
              <a:t> </a:t>
            </a:r>
            <a:r>
              <a:rPr/>
              <a:t>in</a:t>
            </a:r>
            <a:r>
              <a:rPr/>
              <a:t> </a:t>
            </a:r>
            <a:r>
              <a:rPr/>
              <a:t>jail.</a:t>
            </a:r>
            <a:r>
              <a:rPr/>
              <a:t> </a:t>
            </a:r>
            <a:r>
              <a:rPr/>
              <a:t>Mr. Quijano</a:t>
            </a:r>
            <a:r>
              <a:rPr/>
              <a:t> </a:t>
            </a:r>
            <a:r>
              <a:rPr/>
              <a:t>gave</a:t>
            </a:r>
            <a:r>
              <a:rPr/>
              <a:t> </a:t>
            </a:r>
            <a:r>
              <a:rPr/>
              <a:t>overtly</a:t>
            </a:r>
            <a:r>
              <a:rPr/>
              <a:t> </a:t>
            </a:r>
            <a:r>
              <a:rPr/>
              <a:t>biased</a:t>
            </a:r>
            <a:r>
              <a:rPr/>
              <a:t> </a:t>
            </a:r>
            <a:r>
              <a:rPr/>
              <a:t>recommendations</a:t>
            </a:r>
            <a:r>
              <a:rPr/>
              <a:t> </a:t>
            </a:r>
            <a:r>
              <a:rPr/>
              <a:t>at</a:t>
            </a:r>
            <a:r>
              <a:rPr/>
              <a:t> </a:t>
            </a:r>
            <a:r>
              <a:rPr/>
              <a:t>these</a:t>
            </a:r>
            <a:r>
              <a:rPr/>
              <a:t> </a:t>
            </a:r>
            <a:r>
              <a:rPr/>
              <a:t>trials</a:t>
            </a:r>
            <a:r>
              <a:rPr/>
              <a:t> </a:t>
            </a:r>
            <a:r>
              <a:rPr/>
              <a:t>that</a:t>
            </a:r>
            <a:r>
              <a:rPr/>
              <a:t> </a:t>
            </a:r>
            <a:r>
              <a:rPr/>
              <a:t>incorporated</a:t>
            </a:r>
            <a:r>
              <a:rPr/>
              <a:t> </a:t>
            </a:r>
            <a:r>
              <a:rPr/>
              <a:t>race</a:t>
            </a:r>
            <a:r>
              <a:rPr/>
              <a:t> </a:t>
            </a:r>
            <a:r>
              <a:rPr/>
              <a:t>into</a:t>
            </a:r>
            <a:r>
              <a:rPr/>
              <a:t> </a:t>
            </a:r>
            <a:r>
              <a:rPr/>
              <a:t>his</a:t>
            </a:r>
            <a:r>
              <a:rPr/>
              <a:t> </a:t>
            </a:r>
            <a:r>
              <a:rPr/>
              <a:t>assessment</a:t>
            </a:r>
            <a:r>
              <a:rPr/>
              <a:t> </a:t>
            </a:r>
            <a:r>
              <a:rPr/>
              <a:t>of</a:t>
            </a:r>
            <a:r>
              <a:rPr/>
              <a:t> </a:t>
            </a:r>
            <a:r>
              <a:rPr/>
              <a:t>recidivism.</a:t>
            </a:r>
            <a:r>
              <a:rPr/>
              <a:t> </a:t>
            </a:r>
            <a:r>
              <a:rPr/>
              <a:t>This</a:t>
            </a:r>
            <a:r>
              <a:rPr/>
              <a:t> </a:t>
            </a:r>
            <a:r>
              <a:rPr/>
              <a:t>was</a:t>
            </a:r>
            <a:r>
              <a:rPr/>
              <a:t> </a:t>
            </a:r>
            <a:r>
              <a:rPr/>
              <a:t>noted</a:t>
            </a:r>
            <a:r>
              <a:rPr/>
              <a:t> </a:t>
            </a:r>
            <a:r>
              <a:rPr/>
              <a:t>in</a:t>
            </a:r>
            <a:r>
              <a:rPr/>
              <a:t> </a:t>
            </a:r>
            <a:r>
              <a:rPr/>
              <a:t>the</a:t>
            </a:r>
            <a:r>
              <a:rPr/>
              <a:t> </a:t>
            </a:r>
            <a:r>
              <a:rPr/>
              <a:t>appeals</a:t>
            </a:r>
            <a:r>
              <a:rPr/>
              <a:t> </a:t>
            </a:r>
            <a:r>
              <a:rPr/>
              <a:t>of</a:t>
            </a:r>
            <a:r>
              <a:rPr/>
              <a:t> </a:t>
            </a:r>
            <a:r>
              <a:rPr/>
              <a:t>one</a:t>
            </a:r>
            <a:r>
              <a:rPr/>
              <a:t> </a:t>
            </a:r>
            <a:r>
              <a:rPr/>
              <a:t>of</a:t>
            </a:r>
            <a:r>
              <a:rPr/>
              <a:t> </a:t>
            </a:r>
            <a:r>
              <a:rPr/>
              <a:t>the</a:t>
            </a:r>
            <a:r>
              <a:rPr/>
              <a:t> </a:t>
            </a:r>
            <a:r>
              <a:rPr/>
              <a:t>defendants,</a:t>
            </a:r>
            <a:r>
              <a:rPr/>
              <a:t> </a:t>
            </a:r>
            <a:r>
              <a:rPr/>
              <a:t>and</a:t>
            </a:r>
            <a:r>
              <a:rPr/>
              <a:t> </a:t>
            </a:r>
            <a:r>
              <a:rPr/>
              <a:t>led</a:t>
            </a:r>
            <a:r>
              <a:rPr/>
              <a:t> </a:t>
            </a:r>
            <a:r>
              <a:rPr/>
              <a:t>to</a:t>
            </a:r>
            <a:r>
              <a:rPr/>
              <a:t> </a:t>
            </a:r>
            <a:r>
              <a:rPr/>
              <a:t>six</a:t>
            </a:r>
            <a:r>
              <a:rPr/>
              <a:t> </a:t>
            </a:r>
            <a:r>
              <a:rPr/>
              <a:t>of</a:t>
            </a:r>
            <a:r>
              <a:rPr/>
              <a:t> </a:t>
            </a:r>
            <a:r>
              <a:rPr/>
              <a:t>the</a:t>
            </a:r>
            <a:r>
              <a:rPr/>
              <a:t> </a:t>
            </a:r>
            <a:r>
              <a:rPr/>
              <a:t>seven</a:t>
            </a:r>
            <a:r>
              <a:rPr/>
              <a:t> </a:t>
            </a:r>
            <a:r>
              <a:rPr/>
              <a:t>convictions</a:t>
            </a:r>
            <a:r>
              <a:rPr/>
              <a:t> </a:t>
            </a:r>
            <a:r>
              <a:rPr/>
              <a:t>being</a:t>
            </a:r>
            <a:r>
              <a:rPr/>
              <a:t> </a:t>
            </a:r>
            <a:r>
              <a:rPr/>
              <a:t>overturned.</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a:t>
            </a:r>
            <a:r>
              <a:rPr/>
              <a:t> </a:t>
            </a:r>
            <a:r>
              <a:rPr/>
              <a:t>contrasts</a:t>
            </a:r>
            <a:r>
              <a:rPr/>
              <a:t> </a:t>
            </a:r>
            <a:r>
              <a:rPr/>
              <a:t>this</a:t>
            </a:r>
            <a:r>
              <a:rPr/>
              <a:t> </a:t>
            </a:r>
            <a:r>
              <a:rPr/>
              <a:t>individual</a:t>
            </a:r>
            <a:r>
              <a:rPr/>
              <a:t> </a:t>
            </a:r>
            <a:r>
              <a:rPr/>
              <a:t>with</a:t>
            </a:r>
            <a:r>
              <a:rPr/>
              <a:t> </a:t>
            </a:r>
            <a:r>
              <a:rPr/>
              <a:t>a</a:t>
            </a:r>
            <a:r>
              <a:rPr/>
              <a:t> </a:t>
            </a:r>
            <a:r>
              <a:rPr/>
              <a:t>big</a:t>
            </a:r>
            <a:r>
              <a:rPr/>
              <a:t> </a:t>
            </a:r>
            <a:r>
              <a:rPr/>
              <a:t>data</a:t>
            </a:r>
            <a:r>
              <a:rPr/>
              <a:t> </a:t>
            </a:r>
            <a:r>
              <a:rPr/>
              <a:t>prediction</a:t>
            </a:r>
            <a:r>
              <a:rPr/>
              <a:t> </a:t>
            </a:r>
            <a:r>
              <a:rPr/>
              <a:t>model</a:t>
            </a:r>
            <a:r>
              <a:rPr/>
              <a:t> </a:t>
            </a:r>
            <a:r>
              <a:rPr/>
              <a:t>based</a:t>
            </a:r>
            <a:r>
              <a:rPr/>
              <a:t> </a:t>
            </a:r>
            <a:r>
              <a:rPr/>
              <a:t>on</a:t>
            </a:r>
            <a:r>
              <a:rPr/>
              <a:t> </a:t>
            </a:r>
            <a:r>
              <a:rPr/>
              <a:t>the</a:t>
            </a:r>
            <a:r>
              <a:rPr/>
              <a:t> </a:t>
            </a:r>
            <a:r>
              <a:rPr/>
              <a:t>LSI-R</a:t>
            </a:r>
            <a:r>
              <a:rPr/>
              <a:t> </a:t>
            </a:r>
            <a:r>
              <a:rPr/>
              <a:t>questionnaire.</a:t>
            </a:r>
            <a:r>
              <a:rPr/>
              <a:t> </a:t>
            </a:r>
            <a:r>
              <a:rPr/>
              <a:t>LSI-R</a:t>
            </a:r>
            <a:r>
              <a:rPr/>
              <a:t> </a:t>
            </a:r>
            <a:r>
              <a:rPr/>
              <a:t>stands</a:t>
            </a:r>
            <a:r>
              <a:rPr/>
              <a:t> </a:t>
            </a:r>
            <a:r>
              <a:rPr/>
              <a:t>for</a:t>
            </a:r>
            <a:r>
              <a:rPr/>
              <a:t> </a:t>
            </a:r>
            <a:r>
              <a:rPr/>
              <a:t>Level</a:t>
            </a:r>
            <a:r>
              <a:rPr/>
              <a:t> </a:t>
            </a:r>
            <a:r>
              <a:rPr/>
              <a:t>of</a:t>
            </a:r>
            <a:r>
              <a:rPr/>
              <a:t> </a:t>
            </a:r>
            <a:r>
              <a:rPr/>
              <a:t>Service</a:t>
            </a:r>
            <a:r>
              <a:rPr/>
              <a:t> </a:t>
            </a:r>
            <a:r>
              <a:rPr/>
              <a:t>Inventory-Revised</a:t>
            </a:r>
            <a:r>
              <a:rPr/>
              <a:t> </a:t>
            </a:r>
            <a:r>
              <a:rPr/>
              <a:t>that</a:t>
            </a:r>
            <a:r>
              <a:rPr/>
              <a:t> </a:t>
            </a:r>
            <a:r>
              <a:rPr/>
              <a:t>asks</a:t>
            </a:r>
            <a:r>
              <a:rPr/>
              <a:t> </a:t>
            </a:r>
            <a:r>
              <a:rPr/>
              <a:t>a</a:t>
            </a:r>
            <a:r>
              <a:rPr/>
              <a:t> </a:t>
            </a:r>
            <a:r>
              <a:rPr/>
              <a:t>bunch</a:t>
            </a:r>
            <a:r>
              <a:rPr/>
              <a:t> </a:t>
            </a:r>
            <a:r>
              <a:rPr/>
              <a:t>of</a:t>
            </a:r>
            <a:r>
              <a:rPr/>
              <a:t> </a:t>
            </a:r>
            <a:r>
              <a:rPr/>
              <a:t>questions</a:t>
            </a:r>
            <a:r>
              <a:rPr/>
              <a:t> </a:t>
            </a:r>
            <a:r>
              <a:rPr/>
              <a:t>like</a:t>
            </a:r>
            <a:r>
              <a:rPr/>
              <a:t> </a:t>
            </a:r>
            <a:r>
              <a:rPr/>
              <a:t>“</a:t>
            </a:r>
            <a:r>
              <a:rPr/>
              <a:t>How</a:t>
            </a:r>
            <a:r>
              <a:rPr/>
              <a:t> </a:t>
            </a:r>
            <a:r>
              <a:rPr/>
              <a:t>many</a:t>
            </a:r>
            <a:r>
              <a:rPr/>
              <a:t> </a:t>
            </a:r>
            <a:r>
              <a:rPr/>
              <a:t>prior</a:t>
            </a:r>
            <a:r>
              <a:rPr/>
              <a:t> </a:t>
            </a:r>
            <a:r>
              <a:rPr/>
              <a:t>convictions</a:t>
            </a:r>
            <a:r>
              <a:rPr/>
              <a:t> </a:t>
            </a:r>
            <a:r>
              <a:rPr/>
              <a:t>have</a:t>
            </a:r>
            <a:r>
              <a:rPr/>
              <a:t> </a:t>
            </a:r>
            <a:r>
              <a:rPr/>
              <a:t>you</a:t>
            </a:r>
            <a:r>
              <a:rPr/>
              <a:t> </a:t>
            </a:r>
            <a:r>
              <a:rPr/>
              <a:t>had?</a:t>
            </a:r>
            <a:r>
              <a:rPr/>
              <a:t>”</a:t>
            </a:r>
            <a:r>
              <a:rPr/>
              <a:t> </a:t>
            </a:r>
            <a:r>
              <a:rPr/>
              <a:t>This</a:t>
            </a:r>
            <a:r>
              <a:rPr/>
              <a:t> </a:t>
            </a:r>
            <a:r>
              <a:rPr/>
              <a:t>questionnaire</a:t>
            </a:r>
            <a:r>
              <a:rPr/>
              <a:t> </a:t>
            </a:r>
            <a:r>
              <a:rPr/>
              <a:t>weights</a:t>
            </a:r>
            <a:r>
              <a:rPr/>
              <a:t> </a:t>
            </a:r>
            <a:r>
              <a:rPr/>
              <a:t>the</a:t>
            </a:r>
            <a:r>
              <a:rPr/>
              <a:t> </a:t>
            </a:r>
            <a:r>
              <a:rPr/>
              <a:t>responses</a:t>
            </a:r>
            <a:r>
              <a:rPr/>
              <a:t> </a:t>
            </a:r>
            <a:r>
              <a:rPr/>
              <a:t>to</a:t>
            </a:r>
            <a:r>
              <a:rPr/>
              <a:t> </a:t>
            </a:r>
            <a:r>
              <a:rPr/>
              <a:t>various</a:t>
            </a:r>
            <a:r>
              <a:rPr/>
              <a:t> </a:t>
            </a:r>
            <a:r>
              <a:rPr/>
              <a:t>questions</a:t>
            </a:r>
            <a:r>
              <a:rPr/>
              <a:t> </a:t>
            </a:r>
            <a:r>
              <a:rPr/>
              <a:t>to</a:t>
            </a:r>
            <a:r>
              <a:rPr/>
              <a:t> </a:t>
            </a:r>
            <a:r>
              <a:rPr/>
              <a:t>provide</a:t>
            </a:r>
            <a:r>
              <a:rPr/>
              <a:t> </a:t>
            </a:r>
            <a:r>
              <a:rPr/>
              <a:t>an</a:t>
            </a:r>
            <a:r>
              <a:rPr/>
              <a:t> </a:t>
            </a:r>
            <a:r>
              <a:rPr/>
              <a:t>estimate</a:t>
            </a:r>
            <a:r>
              <a:rPr/>
              <a:t> </a:t>
            </a:r>
            <a:r>
              <a:rPr/>
              <a:t>of</a:t>
            </a:r>
            <a:r>
              <a:rPr/>
              <a:t> </a:t>
            </a:r>
            <a:r>
              <a:rPr/>
              <a:t>the</a:t>
            </a:r>
            <a:r>
              <a:rPr/>
              <a:t> </a:t>
            </a:r>
            <a:r>
              <a:rPr/>
              <a:t>risk</a:t>
            </a:r>
            <a:r>
              <a:rPr/>
              <a:t> </a:t>
            </a:r>
            <a:r>
              <a:rPr/>
              <a:t>of</a:t>
            </a:r>
            <a:r>
              <a:rPr/>
              <a:t> </a:t>
            </a:r>
            <a:r>
              <a:rPr/>
              <a:t>recidivism.</a:t>
            </a:r>
            <a:r>
              <a:rPr/>
              <a:t> </a:t>
            </a:r>
            <a:r>
              <a:rPr/>
              <a:t>Although</a:t>
            </a:r>
            <a:r>
              <a:rPr/>
              <a:t> </a:t>
            </a:r>
            <a:r>
              <a:rPr/>
              <a:t>the</a:t>
            </a:r>
            <a:r>
              <a:rPr/>
              <a:t> </a:t>
            </a:r>
            <a:r>
              <a:rPr/>
              <a:t>questionnaire</a:t>
            </a:r>
            <a:r>
              <a:rPr/>
              <a:t> </a:t>
            </a:r>
            <a:r>
              <a:rPr/>
              <a:t>does</a:t>
            </a:r>
            <a:r>
              <a:rPr/>
              <a:t> </a:t>
            </a:r>
            <a:r>
              <a:rPr/>
              <a:t>not</a:t>
            </a:r>
            <a:r>
              <a:rPr/>
              <a:t> </a:t>
            </a:r>
            <a:r>
              <a:rPr/>
              <a:t>explicitly</a:t>
            </a:r>
            <a:r>
              <a:rPr/>
              <a:t> </a:t>
            </a:r>
            <a:r>
              <a:rPr/>
              <a:t>ask</a:t>
            </a:r>
            <a:r>
              <a:rPr/>
              <a:t> </a:t>
            </a:r>
            <a:r>
              <a:rPr/>
              <a:t>about</a:t>
            </a:r>
            <a:r>
              <a:rPr/>
              <a:t> </a:t>
            </a:r>
            <a:r>
              <a:rPr/>
              <a:t>race,</a:t>
            </a:r>
            <a:r>
              <a:rPr/>
              <a:t> </a:t>
            </a:r>
            <a:r>
              <a:rPr/>
              <a:t>it</a:t>
            </a:r>
            <a:r>
              <a:rPr/>
              <a:t> </a:t>
            </a:r>
            <a:r>
              <a:rPr/>
              <a:t>can</a:t>
            </a:r>
            <a:r>
              <a:rPr/>
              <a:t> </a:t>
            </a:r>
            <a:r>
              <a:rPr/>
              <a:t>still</a:t>
            </a:r>
            <a:r>
              <a:rPr/>
              <a:t> </a:t>
            </a:r>
            <a:r>
              <a:rPr/>
              <a:t>indirectly</a:t>
            </a:r>
            <a:r>
              <a:rPr/>
              <a:t> </a:t>
            </a:r>
            <a:r>
              <a:rPr/>
              <a:t>identify</a:t>
            </a:r>
            <a:r>
              <a:rPr/>
              <a:t> </a:t>
            </a:r>
            <a:r>
              <a:rPr/>
              <a:t>a</a:t>
            </a:r>
            <a:r>
              <a:rPr/>
              <a:t> </a:t>
            </a:r>
            <a:r>
              <a:rPr/>
              <a:t>person’s</a:t>
            </a:r>
            <a:r>
              <a:rPr/>
              <a:t> </a:t>
            </a:r>
            <a:r>
              <a:rPr/>
              <a:t>race</a:t>
            </a:r>
            <a:r>
              <a:rPr/>
              <a:t> </a:t>
            </a:r>
            <a:r>
              <a:rPr/>
              <a:t>by</a:t>
            </a:r>
            <a:r>
              <a:rPr/>
              <a:t> </a:t>
            </a:r>
            <a:r>
              <a:rPr/>
              <a:t>their</a:t>
            </a:r>
            <a:r>
              <a:rPr/>
              <a:t> </a:t>
            </a:r>
            <a:r>
              <a:rPr/>
              <a:t>pattern</a:t>
            </a:r>
            <a:r>
              <a:rPr/>
              <a:t> </a:t>
            </a:r>
            <a:r>
              <a:rPr/>
              <a:t>of</a:t>
            </a:r>
            <a:r>
              <a:rPr/>
              <a:t> </a:t>
            </a:r>
            <a:r>
              <a:rPr/>
              <a:t>responses</a:t>
            </a:r>
            <a:r>
              <a:rPr/>
              <a:t> </a:t>
            </a:r>
            <a:r>
              <a:rPr/>
              <a:t>to</a:t>
            </a:r>
            <a:r>
              <a:rPr/>
              <a:t> </a:t>
            </a:r>
            <a:r>
              <a:rPr/>
              <a:t>a</a:t>
            </a:r>
            <a:r>
              <a:rPr/>
              <a:t> </a:t>
            </a:r>
            <a:r>
              <a:rPr/>
              <a:t>series</a:t>
            </a:r>
            <a:r>
              <a:rPr/>
              <a:t> </a:t>
            </a:r>
            <a:r>
              <a:rPr/>
              <a:t>of</a:t>
            </a:r>
            <a:r>
              <a:rPr/>
              <a:t> </a:t>
            </a:r>
            <a:r>
              <a:rPr/>
              <a:t>leading</a:t>
            </a:r>
            <a:r>
              <a:rPr/>
              <a:t> </a:t>
            </a:r>
            <a:r>
              <a:rPr/>
              <a:t>questions.</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should</a:t>
            </a:r>
            <a:r>
              <a:rPr/>
              <a:t> </a:t>
            </a:r>
            <a:r>
              <a:rPr/>
              <a:t>add</a:t>
            </a:r>
            <a:r>
              <a:rPr/>
              <a:t> </a:t>
            </a:r>
            <a:r>
              <a:rPr/>
              <a:t>that</a:t>
            </a:r>
            <a:r>
              <a:rPr/>
              <a:t> </a:t>
            </a:r>
            <a:r>
              <a:rPr/>
              <a:t>I</a:t>
            </a:r>
            <a:r>
              <a:rPr/>
              <a:t> </a:t>
            </a:r>
            <a:r>
              <a:rPr/>
              <a:t>am</a:t>
            </a:r>
            <a:r>
              <a:rPr/>
              <a:t> </a:t>
            </a:r>
            <a:r>
              <a:rPr/>
              <a:t>a</a:t>
            </a:r>
            <a:r>
              <a:rPr/>
              <a:t> </a:t>
            </a:r>
            <a:r>
              <a:rPr/>
              <a:t>bit</a:t>
            </a:r>
            <a:r>
              <a:rPr/>
              <a:t> </a:t>
            </a:r>
            <a:r>
              <a:rPr/>
              <a:t>of</a:t>
            </a:r>
            <a:r>
              <a:rPr/>
              <a:t> </a:t>
            </a:r>
            <a:r>
              <a:rPr/>
              <a:t>a</a:t>
            </a:r>
            <a:r>
              <a:rPr/>
              <a:t> </a:t>
            </a:r>
            <a:r>
              <a:rPr/>
              <a:t>computer</a:t>
            </a:r>
            <a:r>
              <a:rPr/>
              <a:t> </a:t>
            </a:r>
            <a:r>
              <a:rPr/>
              <a:t>geek.</a:t>
            </a:r>
            <a:r>
              <a:rPr/>
              <a:t> </a:t>
            </a:r>
            <a:r>
              <a:rPr/>
              <a:t>Here’s</a:t>
            </a:r>
            <a:r>
              <a:rPr/>
              <a:t> </a:t>
            </a:r>
            <a:r>
              <a:rPr/>
              <a:t>a</a:t>
            </a:r>
            <a:r>
              <a:rPr/>
              <a:t> </a:t>
            </a:r>
            <a:r>
              <a:rPr/>
              <a:t>list</a:t>
            </a:r>
            <a:r>
              <a:rPr/>
              <a:t> </a:t>
            </a:r>
            <a:r>
              <a:rPr/>
              <a:t>of</a:t>
            </a:r>
            <a:r>
              <a:rPr/>
              <a:t> </a:t>
            </a:r>
            <a:r>
              <a:rPr/>
              <a:t>computer</a:t>
            </a:r>
            <a:r>
              <a:rPr/>
              <a:t> </a:t>
            </a:r>
            <a:r>
              <a:rPr/>
              <a:t>skills</a:t>
            </a:r>
            <a:r>
              <a:rPr/>
              <a:t> </a:t>
            </a:r>
            <a:r>
              <a:rPr/>
              <a:t>that</a:t>
            </a:r>
            <a:r>
              <a:rPr/>
              <a:t> </a:t>
            </a:r>
            <a:r>
              <a:rPr/>
              <a:t>I</a:t>
            </a:r>
            <a:r>
              <a:rPr/>
              <a:t> </a:t>
            </a:r>
            <a:r>
              <a:rPr/>
              <a:t>put</a:t>
            </a:r>
            <a:r>
              <a:rPr/>
              <a:t> </a:t>
            </a:r>
            <a:r>
              <a:rPr/>
              <a:t>on</a:t>
            </a:r>
            <a:r>
              <a:rPr/>
              <a:t> </a:t>
            </a:r>
            <a:r>
              <a:rPr/>
              <a:t>my</a:t>
            </a:r>
            <a:r>
              <a:rPr/>
              <a:t> </a:t>
            </a:r>
            <a:r>
              <a:rPr/>
              <a:t>resume.</a:t>
            </a:r>
            <a:r>
              <a:rPr/>
              <a:t> </a:t>
            </a:r>
            <a:r>
              <a:rPr/>
              <a:t>I</a:t>
            </a:r>
            <a:r>
              <a:rPr/>
              <a:t> </a:t>
            </a:r>
            <a:r>
              <a:rPr/>
              <a:t>deliberately</a:t>
            </a:r>
            <a:r>
              <a:rPr/>
              <a:t> </a:t>
            </a:r>
            <a:r>
              <a:rPr/>
              <a:t>made</a:t>
            </a:r>
            <a:r>
              <a:rPr/>
              <a:t> </a:t>
            </a:r>
            <a:r>
              <a:rPr/>
              <a:t>this</a:t>
            </a:r>
            <a:r>
              <a:rPr/>
              <a:t> </a:t>
            </a:r>
            <a:r>
              <a:rPr/>
              <a:t>too</a:t>
            </a:r>
            <a:r>
              <a:rPr/>
              <a:t> </a:t>
            </a:r>
            <a:r>
              <a:rPr/>
              <a:t>small</a:t>
            </a:r>
            <a:r>
              <a:rPr/>
              <a:t> </a:t>
            </a:r>
            <a:r>
              <a:rPr/>
              <a:t>to</a:t>
            </a:r>
            <a:r>
              <a:rPr/>
              <a:t> </a:t>
            </a:r>
            <a:r>
              <a:rPr/>
              <a:t>read</a:t>
            </a:r>
            <a:r>
              <a:rPr/>
              <a:t> </a:t>
            </a:r>
            <a:r>
              <a:rPr/>
              <a:t>so</a:t>
            </a:r>
            <a:r>
              <a:rPr/>
              <a:t> </a:t>
            </a:r>
            <a:r>
              <a:rPr/>
              <a:t>that</a:t>
            </a:r>
            <a:r>
              <a:rPr/>
              <a:t> </a:t>
            </a:r>
            <a:r>
              <a:rPr/>
              <a:t>you</a:t>
            </a:r>
            <a:r>
              <a:rPr/>
              <a:t> </a:t>
            </a:r>
            <a:r>
              <a:rPr/>
              <a:t>wouldn’t</a:t>
            </a:r>
            <a:r>
              <a:rPr/>
              <a:t> </a:t>
            </a:r>
            <a:r>
              <a:rPr/>
              <a:t>recognize</a:t>
            </a:r>
            <a:r>
              <a:rPr/>
              <a:t> </a:t>
            </a:r>
            <a:r>
              <a:rPr/>
              <a:t>that</a:t>
            </a:r>
            <a:r>
              <a:rPr/>
              <a:t> </a:t>
            </a:r>
            <a:r>
              <a:rPr/>
              <a:t>half</a:t>
            </a:r>
            <a:r>
              <a:rPr/>
              <a:t> </a:t>
            </a:r>
            <a:r>
              <a:rPr/>
              <a:t>of</a:t>
            </a:r>
            <a:r>
              <a:rPr/>
              <a:t> </a:t>
            </a:r>
            <a:r>
              <a:rPr/>
              <a:t>the</a:t>
            </a:r>
            <a:r>
              <a:rPr/>
              <a:t> </a:t>
            </a:r>
            <a:r>
              <a:rPr/>
              <a:t>computer</a:t>
            </a:r>
            <a:r>
              <a:rPr/>
              <a:t> </a:t>
            </a:r>
            <a:r>
              <a:rPr/>
              <a:t>skills</a:t>
            </a:r>
            <a:r>
              <a:rPr/>
              <a:t> </a:t>
            </a:r>
            <a:r>
              <a:rPr/>
              <a:t>I</a:t>
            </a:r>
            <a:r>
              <a:rPr/>
              <a:t> </a:t>
            </a:r>
            <a:r>
              <a:rPr/>
              <a:t>mention</a:t>
            </a:r>
            <a:r>
              <a:rPr/>
              <a:t> </a:t>
            </a:r>
            <a:r>
              <a:rPr/>
              <a:t>have</a:t>
            </a:r>
            <a:r>
              <a:rPr/>
              <a:t> </a:t>
            </a:r>
            <a:r>
              <a:rPr/>
              <a:t>been</a:t>
            </a:r>
            <a:r>
              <a:rPr/>
              <a:t> </a:t>
            </a:r>
            <a:r>
              <a:rPr/>
              <a:t>obsolete</a:t>
            </a:r>
            <a:r>
              <a:rPr/>
              <a:t> </a:t>
            </a:r>
            <a:r>
              <a:rPr/>
              <a:t>for</a:t>
            </a:r>
            <a:r>
              <a:rPr/>
              <a:t> </a:t>
            </a:r>
            <a:r>
              <a:rPr/>
              <a:t>several</a:t>
            </a:r>
            <a:r>
              <a:rPr/>
              <a:t> </a:t>
            </a:r>
            <a:r>
              <a:rPr/>
              <a:t>deades.</a:t>
            </a:r>
            <a:r>
              <a:rPr/>
              <a:t> </a:t>
            </a:r>
            <a:r>
              <a:rPr/>
              <a:t>The</a:t>
            </a:r>
            <a:r>
              <a:rPr/>
              <a:t> </a:t>
            </a:r>
            <a:r>
              <a:rPr/>
              <a:t>computers</a:t>
            </a:r>
            <a:r>
              <a:rPr/>
              <a:t> </a:t>
            </a:r>
            <a:r>
              <a:rPr/>
              <a:t>I</a:t>
            </a:r>
            <a:r>
              <a:rPr/>
              <a:t> </a:t>
            </a:r>
            <a:r>
              <a:rPr/>
              <a:t>used</a:t>
            </a:r>
            <a:r>
              <a:rPr/>
              <a:t> </a:t>
            </a:r>
            <a:r>
              <a:rPr/>
              <a:t>in</a:t>
            </a:r>
            <a:r>
              <a:rPr/>
              <a:t> </a:t>
            </a:r>
            <a:r>
              <a:rPr/>
              <a:t>the</a:t>
            </a:r>
            <a:r>
              <a:rPr/>
              <a:t> </a:t>
            </a:r>
            <a:r>
              <a:rPr/>
              <a:t>1970s</a:t>
            </a:r>
            <a:r>
              <a:rPr/>
              <a:t> </a:t>
            </a:r>
            <a:r>
              <a:rPr/>
              <a:t>were</a:t>
            </a:r>
            <a:r>
              <a:rPr/>
              <a:t> </a:t>
            </a:r>
            <a:r>
              <a:rPr/>
              <a:t>nothing</a:t>
            </a:r>
            <a:r>
              <a:rPr/>
              <a:t> </a:t>
            </a:r>
            <a:r>
              <a:rPr/>
              <a:t>like</a:t>
            </a:r>
            <a:r>
              <a:rPr/>
              <a:t> </a:t>
            </a:r>
            <a:r>
              <a:rPr/>
              <a:t>today’s</a:t>
            </a:r>
            <a:r>
              <a:rPr/>
              <a:t> </a:t>
            </a:r>
            <a:r>
              <a:rPr/>
              <a:t>computers.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questionnaire</a:t>
            </a:r>
            <a:r>
              <a:rPr/>
              <a:t> </a:t>
            </a:r>
            <a:r>
              <a:rPr/>
              <a:t>was</a:t>
            </a:r>
            <a:r>
              <a:rPr/>
              <a:t> </a:t>
            </a:r>
            <a:r>
              <a:rPr/>
              <a:t>used</a:t>
            </a:r>
            <a:r>
              <a:rPr/>
              <a:t> </a:t>
            </a:r>
            <a:r>
              <a:rPr/>
              <a:t>at</a:t>
            </a:r>
            <a:r>
              <a:rPr/>
              <a:t> </a:t>
            </a:r>
            <a:r>
              <a:rPr/>
              <a:t>a</a:t>
            </a:r>
            <a:r>
              <a:rPr/>
              <a:t> </a:t>
            </a:r>
            <a:r>
              <a:rPr/>
              <a:t>large</a:t>
            </a:r>
            <a:r>
              <a:rPr/>
              <a:t> </a:t>
            </a:r>
            <a:r>
              <a:rPr/>
              <a:t>number</a:t>
            </a:r>
            <a:r>
              <a:rPr/>
              <a:t> </a:t>
            </a:r>
            <a:r>
              <a:rPr/>
              <a:t>of</a:t>
            </a:r>
            <a:r>
              <a:rPr/>
              <a:t> </a:t>
            </a:r>
            <a:r>
              <a:rPr/>
              <a:t>parole</a:t>
            </a:r>
            <a:r>
              <a:rPr/>
              <a:t> </a:t>
            </a:r>
            <a:r>
              <a:rPr/>
              <a:t>hearings</a:t>
            </a:r>
            <a:r>
              <a:rPr/>
              <a:t> </a:t>
            </a:r>
            <a:r>
              <a:rPr/>
              <a:t>in</a:t>
            </a:r>
            <a:r>
              <a:rPr/>
              <a:t> </a:t>
            </a:r>
            <a:r>
              <a:rPr/>
              <a:t>multiple</a:t>
            </a:r>
            <a:r>
              <a:rPr/>
              <a:t> </a:t>
            </a:r>
            <a:r>
              <a:rPr/>
              <a:t>states</a:t>
            </a:r>
            <a:r>
              <a:rPr/>
              <a:t> </a:t>
            </a:r>
            <a:r>
              <a:rPr/>
              <a:t>and</a:t>
            </a:r>
            <a:r>
              <a:rPr/>
              <a:t> </a:t>
            </a:r>
            <a:r>
              <a:rPr/>
              <a:t>at</a:t>
            </a:r>
            <a:r>
              <a:rPr/>
              <a:t> </a:t>
            </a:r>
            <a:r>
              <a:rPr/>
              <a:t>sentencing</a:t>
            </a:r>
            <a:r>
              <a:rPr/>
              <a:t> </a:t>
            </a:r>
            <a:r>
              <a:rPr/>
              <a:t>hearings</a:t>
            </a:r>
            <a:r>
              <a:rPr/>
              <a:t> </a:t>
            </a:r>
            <a:r>
              <a:rPr/>
              <a:t>in</a:t>
            </a:r>
            <a:r>
              <a:rPr/>
              <a:t> </a:t>
            </a:r>
            <a:r>
              <a:rPr/>
              <a:t>a</a:t>
            </a:r>
            <a:r>
              <a:rPr/>
              <a:t> </a:t>
            </a:r>
            <a:r>
              <a:rPr/>
              <a:t>few</a:t>
            </a:r>
            <a:r>
              <a:rPr/>
              <a:t> </a:t>
            </a:r>
            <a:r>
              <a:rPr/>
              <a:t>states</a:t>
            </a:r>
            <a:r>
              <a:rPr/>
              <a:t> </a:t>
            </a:r>
            <a:r>
              <a:rPr/>
              <a:t>as</a:t>
            </a:r>
            <a:r>
              <a:rPr/>
              <a:t> </a:t>
            </a:r>
            <a:r>
              <a:rPr/>
              <a:t>well.</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model</a:t>
            </a:r>
            <a:r>
              <a:rPr/>
              <a:t> </a:t>
            </a:r>
            <a:r>
              <a:rPr/>
              <a:t>was</a:t>
            </a:r>
            <a:r>
              <a:rPr/>
              <a:t> </a:t>
            </a:r>
            <a:r>
              <a:rPr/>
              <a:t>shown</a:t>
            </a:r>
            <a:r>
              <a:rPr/>
              <a:t> </a:t>
            </a:r>
            <a:r>
              <a:rPr/>
              <a:t>to</a:t>
            </a:r>
            <a:r>
              <a:rPr/>
              <a:t> </a:t>
            </a:r>
            <a:r>
              <a:rPr/>
              <a:t>grossly</a:t>
            </a:r>
            <a:r>
              <a:rPr/>
              <a:t> </a:t>
            </a:r>
            <a:r>
              <a:rPr/>
              <a:t>overstate</a:t>
            </a:r>
            <a:r>
              <a:rPr/>
              <a:t> </a:t>
            </a:r>
            <a:r>
              <a:rPr/>
              <a:t>the</a:t>
            </a:r>
            <a:r>
              <a:rPr/>
              <a:t> </a:t>
            </a:r>
            <a:r>
              <a:rPr/>
              <a:t>recidivism</a:t>
            </a:r>
            <a:r>
              <a:rPr/>
              <a:t> </a:t>
            </a:r>
            <a:r>
              <a:rPr/>
              <a:t>risk</a:t>
            </a:r>
            <a:r>
              <a:rPr/>
              <a:t> </a:t>
            </a:r>
            <a:r>
              <a:rPr/>
              <a:t>of</a:t>
            </a:r>
            <a:r>
              <a:rPr/>
              <a:t> </a:t>
            </a:r>
            <a:r>
              <a:rPr/>
              <a:t>black</a:t>
            </a:r>
            <a:r>
              <a:rPr/>
              <a:t> </a:t>
            </a:r>
            <a:r>
              <a:rPr/>
              <a:t>defendants.</a:t>
            </a:r>
            <a:r>
              <a:rPr/>
              <a:t> </a:t>
            </a:r>
            <a:r>
              <a:rPr/>
              <a:t>This</a:t>
            </a:r>
            <a:r>
              <a:rPr/>
              <a:t> </a:t>
            </a:r>
            <a:r>
              <a:rPr/>
              <a:t>led</a:t>
            </a:r>
            <a:r>
              <a:rPr/>
              <a:t> </a:t>
            </a:r>
            <a:r>
              <a:rPr/>
              <a:t>to</a:t>
            </a:r>
            <a:r>
              <a:rPr/>
              <a:t> </a:t>
            </a:r>
            <a:r>
              <a:rPr/>
              <a:t>fewer</a:t>
            </a:r>
            <a:r>
              <a:rPr/>
              <a:t> </a:t>
            </a:r>
            <a:r>
              <a:rPr/>
              <a:t>grants</a:t>
            </a:r>
            <a:r>
              <a:rPr/>
              <a:t> </a:t>
            </a:r>
            <a:r>
              <a:rPr/>
              <a:t>of</a:t>
            </a:r>
            <a:r>
              <a:rPr/>
              <a:t> </a:t>
            </a:r>
            <a:r>
              <a:rPr/>
              <a:t>parole</a:t>
            </a:r>
            <a:r>
              <a:rPr/>
              <a:t> </a:t>
            </a:r>
            <a:r>
              <a:rPr/>
              <a:t>to</a:t>
            </a:r>
            <a:r>
              <a:rPr/>
              <a:t> </a:t>
            </a:r>
            <a:r>
              <a:rPr/>
              <a:t>black</a:t>
            </a:r>
            <a:r>
              <a:rPr/>
              <a:t> </a:t>
            </a:r>
            <a:r>
              <a:rPr/>
              <a:t>prisoners</a:t>
            </a:r>
            <a:r>
              <a:rPr/>
              <a:t> </a:t>
            </a:r>
            <a:r>
              <a:rPr/>
              <a:t>and</a:t>
            </a:r>
            <a:r>
              <a:rPr/>
              <a:t> </a:t>
            </a:r>
            <a:r>
              <a:rPr/>
              <a:t>longer</a:t>
            </a:r>
            <a:r>
              <a:rPr/>
              <a:t> </a:t>
            </a:r>
            <a:r>
              <a:rPr/>
              <a:t>prison</a:t>
            </a:r>
            <a:r>
              <a:rPr/>
              <a:t> </a:t>
            </a:r>
            <a:r>
              <a:rPr/>
              <a:t>sentences</a:t>
            </a:r>
            <a:r>
              <a:rPr/>
              <a:t> </a:t>
            </a:r>
            <a:r>
              <a:rPr/>
              <a:t>for</a:t>
            </a:r>
            <a:r>
              <a:rPr/>
              <a:t> </a:t>
            </a:r>
            <a:r>
              <a:rPr/>
              <a:t>newly</a:t>
            </a:r>
            <a:r>
              <a:rPr/>
              <a:t> </a:t>
            </a:r>
            <a:r>
              <a:rPr/>
              <a:t>convicted</a:t>
            </a:r>
            <a:r>
              <a:rPr/>
              <a:t> </a:t>
            </a:r>
            <a:r>
              <a:rPr/>
              <a:t>black</a:t>
            </a:r>
            <a:r>
              <a:rPr/>
              <a:t> </a:t>
            </a:r>
            <a:r>
              <a:rPr/>
              <a:t>defendants.</a:t>
            </a:r>
          </a:p>
          <a:p>
            <a:pPr lvl="0" marL="0" indent="0">
              <a:buNone/>
            </a:pPr>
          </a:p>
          <a:p>
            <a:pPr lvl="0" marL="0" indent="0">
              <a:buNone/>
            </a:pPr>
            <a:r>
              <a:rPr/>
              <a:t>There</a:t>
            </a:r>
            <a:r>
              <a:rPr/>
              <a:t> </a:t>
            </a:r>
            <a:r>
              <a:rPr/>
              <a:t>was</a:t>
            </a:r>
            <a:r>
              <a:rPr/>
              <a:t> </a:t>
            </a:r>
            <a:r>
              <a:rPr/>
              <a:t>no</a:t>
            </a:r>
            <a:r>
              <a:rPr/>
              <a:t> </a:t>
            </a:r>
            <a:r>
              <a:rPr/>
              <a:t>avenue</a:t>
            </a:r>
            <a:r>
              <a:rPr/>
              <a:t> </a:t>
            </a:r>
            <a:r>
              <a:rPr/>
              <a:t>of</a:t>
            </a:r>
            <a:r>
              <a:rPr/>
              <a:t> </a:t>
            </a:r>
            <a:r>
              <a:rPr/>
              <a:t>appeal</a:t>
            </a:r>
            <a:r>
              <a:rPr/>
              <a:t> </a:t>
            </a:r>
            <a:r>
              <a:rPr/>
              <a:t>for</a:t>
            </a:r>
            <a:r>
              <a:rPr/>
              <a:t> </a:t>
            </a:r>
            <a:r>
              <a:rPr/>
              <a:t>those</a:t>
            </a:r>
            <a:r>
              <a:rPr/>
              <a:t> </a:t>
            </a:r>
            <a:r>
              <a:rPr/>
              <a:t>harmed</a:t>
            </a:r>
            <a:r>
              <a:rPr/>
              <a:t> </a:t>
            </a:r>
            <a:r>
              <a:rPr/>
              <a:t>by</a:t>
            </a:r>
            <a:r>
              <a:rPr/>
              <a:t> </a:t>
            </a:r>
            <a:r>
              <a:rPr/>
              <a:t>the</a:t>
            </a:r>
            <a:r>
              <a:rPr/>
              <a:t> </a:t>
            </a:r>
            <a:r>
              <a:rPr/>
              <a:t>LSI-R.</a:t>
            </a:r>
            <a:r>
              <a:rPr/>
              <a:t> </a:t>
            </a:r>
            <a:r>
              <a:rPr/>
              <a:t>You</a:t>
            </a:r>
            <a:r>
              <a:rPr/>
              <a:t> </a:t>
            </a:r>
            <a:r>
              <a:rPr/>
              <a:t>can’t</a:t>
            </a:r>
            <a:r>
              <a:rPr/>
              <a:t> </a:t>
            </a:r>
            <a:r>
              <a:rPr/>
              <a:t>cross-examine</a:t>
            </a:r>
            <a:r>
              <a:rPr/>
              <a:t> </a:t>
            </a:r>
            <a:r>
              <a:rPr/>
              <a:t>an</a:t>
            </a:r>
            <a:r>
              <a:rPr/>
              <a:t> </a:t>
            </a:r>
            <a:r>
              <a:rPr/>
              <a:t>algorithm</a:t>
            </a:r>
            <a:r>
              <a:rPr/>
              <a:t> </a:t>
            </a:r>
            <a:r>
              <a:rPr/>
              <a:t>at</a:t>
            </a:r>
            <a:r>
              <a:rPr/>
              <a:t> </a:t>
            </a:r>
            <a:r>
              <a:rPr/>
              <a:t>trial,</a:t>
            </a:r>
            <a:r>
              <a:rPr/>
              <a:t> </a:t>
            </a:r>
            <a:r>
              <a:rPr/>
              <a:t>and</a:t>
            </a:r>
            <a:r>
              <a:rPr/>
              <a:t> </a:t>
            </a:r>
            <a:r>
              <a:rPr/>
              <a:t>the</a:t>
            </a:r>
            <a:r>
              <a:rPr/>
              <a:t> </a:t>
            </a:r>
            <a:r>
              <a:rPr/>
              <a:t>company</a:t>
            </a:r>
            <a:r>
              <a:rPr/>
              <a:t> </a:t>
            </a:r>
            <a:r>
              <a:rPr/>
              <a:t>that</a:t>
            </a:r>
            <a:r>
              <a:rPr/>
              <a:t> </a:t>
            </a:r>
            <a:r>
              <a:rPr/>
              <a:t>developed</a:t>
            </a:r>
            <a:r>
              <a:rPr/>
              <a:t> </a:t>
            </a:r>
            <a:r>
              <a:rPr/>
              <a:t>the</a:t>
            </a:r>
            <a:r>
              <a:rPr/>
              <a:t> </a:t>
            </a:r>
            <a:r>
              <a:rPr/>
              <a:t>LSI-R</a:t>
            </a:r>
            <a:r>
              <a:rPr/>
              <a:t> </a:t>
            </a:r>
            <a:r>
              <a:rPr/>
              <a:t>model</a:t>
            </a:r>
            <a:r>
              <a:rPr/>
              <a:t> </a:t>
            </a:r>
            <a:r>
              <a:rPr/>
              <a:t>did</a:t>
            </a:r>
            <a:r>
              <a:rPr/>
              <a:t> </a:t>
            </a:r>
            <a:r>
              <a:rPr/>
              <a:t>not</a:t>
            </a:r>
            <a:r>
              <a:rPr/>
              <a:t> </a:t>
            </a:r>
            <a:r>
              <a:rPr/>
              <a:t>want</a:t>
            </a:r>
            <a:r>
              <a:rPr/>
              <a:t> </a:t>
            </a:r>
            <a:r>
              <a:rPr/>
              <a:t>to</a:t>
            </a:r>
            <a:r>
              <a:rPr/>
              <a:t> </a:t>
            </a:r>
            <a:r>
              <a:rPr/>
              <a:t>disclose</a:t>
            </a:r>
            <a:r>
              <a:rPr/>
              <a:t> </a:t>
            </a:r>
            <a:r>
              <a:rPr/>
              <a:t>details</a:t>
            </a:r>
            <a:r>
              <a:rPr/>
              <a:t> </a:t>
            </a:r>
            <a:r>
              <a:rPr/>
              <a:t>about</a:t>
            </a:r>
            <a:r>
              <a:rPr/>
              <a:t> </a:t>
            </a:r>
            <a:r>
              <a:rPr/>
              <a:t>how</a:t>
            </a:r>
            <a:r>
              <a:rPr/>
              <a:t> </a:t>
            </a:r>
            <a:r>
              <a:rPr/>
              <a:t>the</a:t>
            </a:r>
            <a:r>
              <a:rPr/>
              <a:t> </a:t>
            </a:r>
            <a:r>
              <a:rPr/>
              <a:t>model</a:t>
            </a:r>
            <a:r>
              <a:rPr/>
              <a:t> </a:t>
            </a:r>
            <a:r>
              <a:rPr/>
              <a:t>worked.</a:t>
            </a:r>
            <a:r>
              <a:rPr/>
              <a:t> </a:t>
            </a:r>
            <a:r>
              <a:rPr/>
              <a:t>It</a:t>
            </a:r>
            <a:r>
              <a:rPr/>
              <a:t> </a:t>
            </a:r>
            <a:r>
              <a:rPr/>
              <a:t>was</a:t>
            </a:r>
            <a:r>
              <a:rPr/>
              <a:t> </a:t>
            </a:r>
            <a:r>
              <a:rPr/>
              <a:t>a</a:t>
            </a:r>
            <a:r>
              <a:rPr/>
              <a:t> </a:t>
            </a:r>
            <a:r>
              <a:rPr/>
              <a:t>trade</a:t>
            </a:r>
            <a:r>
              <a:rPr/>
              <a:t> </a:t>
            </a:r>
            <a:r>
              <a:rPr/>
              <a:t>secret</a:t>
            </a:r>
            <a:r>
              <a:rPr/>
              <a:t> </a:t>
            </a:r>
            <a:r>
              <a:rPr/>
              <a:t>and</a:t>
            </a:r>
            <a:r>
              <a:rPr/>
              <a:t> </a:t>
            </a:r>
            <a:r>
              <a:rPr/>
              <a:t>revealing</a:t>
            </a:r>
            <a:r>
              <a:rPr/>
              <a:t> </a:t>
            </a:r>
            <a:r>
              <a:rPr/>
              <a:t>its</a:t>
            </a:r>
            <a:r>
              <a:rPr/>
              <a:t> </a:t>
            </a:r>
            <a:r>
              <a:rPr/>
              <a:t>details</a:t>
            </a:r>
            <a:r>
              <a:rPr/>
              <a:t> </a:t>
            </a:r>
            <a:r>
              <a:rPr/>
              <a:t>would</a:t>
            </a:r>
            <a:r>
              <a:rPr/>
              <a:t> </a:t>
            </a:r>
            <a:r>
              <a:rPr/>
              <a:t>allow</a:t>
            </a:r>
            <a:r>
              <a:rPr/>
              <a:t> </a:t>
            </a:r>
            <a:r>
              <a:rPr/>
              <a:t>other</a:t>
            </a:r>
            <a:r>
              <a:rPr/>
              <a:t> </a:t>
            </a:r>
            <a:r>
              <a:rPr/>
              <a:t>companies</a:t>
            </a:r>
            <a:r>
              <a:rPr/>
              <a:t> </a:t>
            </a:r>
            <a:r>
              <a:rPr/>
              <a:t>to</a:t>
            </a:r>
            <a:r>
              <a:rPr/>
              <a:t> </a:t>
            </a:r>
            <a:r>
              <a:rPr/>
              <a:t>steal</a:t>
            </a:r>
            <a:r>
              <a:rPr/>
              <a:t> </a:t>
            </a:r>
            <a:r>
              <a:rPr/>
              <a:t>their</a:t>
            </a:r>
            <a:r>
              <a:rPr/>
              <a:t> </a:t>
            </a:r>
            <a:r>
              <a:rPr/>
              <a:t>technology.</a:t>
            </a:r>
            <a:r>
              <a:rPr/>
              <a:t> </a:t>
            </a:r>
            <a:r>
              <a:rPr/>
              <a:t>To</a:t>
            </a:r>
            <a:r>
              <a:rPr/>
              <a:t> </a:t>
            </a:r>
            <a:r>
              <a:rPr/>
              <a:t>be</a:t>
            </a:r>
            <a:r>
              <a:rPr/>
              <a:t> </a:t>
            </a:r>
            <a:r>
              <a:rPr/>
              <a:t>honest,</a:t>
            </a:r>
            <a:r>
              <a:rPr/>
              <a:t> </a:t>
            </a:r>
            <a:r>
              <a:rPr/>
              <a:t>the</a:t>
            </a:r>
            <a:r>
              <a:rPr/>
              <a:t> </a:t>
            </a:r>
            <a:r>
              <a:rPr/>
              <a:t>model</a:t>
            </a:r>
            <a:r>
              <a:rPr/>
              <a:t> </a:t>
            </a:r>
            <a:r>
              <a:rPr/>
              <a:t>itself</a:t>
            </a:r>
            <a:r>
              <a:rPr/>
              <a:t> </a:t>
            </a:r>
            <a:r>
              <a:rPr/>
              <a:t>was</a:t>
            </a:r>
            <a:r>
              <a:rPr/>
              <a:t> </a:t>
            </a:r>
            <a:r>
              <a:rPr/>
              <a:t>so</a:t>
            </a:r>
            <a:r>
              <a:rPr/>
              <a:t> </a:t>
            </a:r>
            <a:r>
              <a:rPr/>
              <a:t>complex</a:t>
            </a:r>
            <a:r>
              <a:rPr/>
              <a:t> </a:t>
            </a:r>
            <a:r>
              <a:rPr/>
              <a:t>that</a:t>
            </a:r>
            <a:r>
              <a:rPr/>
              <a:t> </a:t>
            </a:r>
            <a:r>
              <a:rPr/>
              <a:t>the</a:t>
            </a:r>
            <a:r>
              <a:rPr/>
              <a:t> </a:t>
            </a:r>
            <a:r>
              <a:rPr/>
              <a:t>company</a:t>
            </a:r>
            <a:r>
              <a:rPr/>
              <a:t> </a:t>
            </a:r>
            <a:r>
              <a:rPr/>
              <a:t>would</a:t>
            </a:r>
            <a:r>
              <a:rPr/>
              <a:t> </a:t>
            </a:r>
            <a:r>
              <a:rPr/>
              <a:t>have</a:t>
            </a:r>
            <a:r>
              <a:rPr/>
              <a:t> </a:t>
            </a:r>
            <a:r>
              <a:rPr/>
              <a:t>been</a:t>
            </a:r>
            <a:r>
              <a:rPr/>
              <a:t> </a:t>
            </a:r>
            <a:r>
              <a:rPr/>
              <a:t>unable</a:t>
            </a:r>
            <a:r>
              <a:rPr/>
              <a:t> </a:t>
            </a:r>
            <a:r>
              <a:rPr/>
              <a:t>to</a:t>
            </a:r>
            <a:r>
              <a:rPr/>
              <a:t> </a:t>
            </a:r>
            <a:r>
              <a:rPr/>
              <a:t>reveal</a:t>
            </a:r>
            <a:r>
              <a:rPr/>
              <a:t> </a:t>
            </a:r>
            <a:r>
              <a:rPr/>
              <a:t>its</a:t>
            </a:r>
            <a:r>
              <a:rPr/>
              <a:t> </a:t>
            </a:r>
            <a:r>
              <a:rPr/>
              <a:t>inner</a:t>
            </a:r>
            <a:r>
              <a:rPr/>
              <a:t> </a:t>
            </a:r>
            <a:r>
              <a:rPr/>
              <a:t>workings,</a:t>
            </a:r>
            <a:r>
              <a:rPr/>
              <a:t> </a:t>
            </a:r>
            <a:r>
              <a:rPr/>
              <a:t>even</a:t>
            </a:r>
            <a:r>
              <a:rPr/>
              <a:t> </a:t>
            </a:r>
            <a:r>
              <a:rPr/>
              <a:t>if</a:t>
            </a:r>
            <a:r>
              <a:rPr/>
              <a:t> </a:t>
            </a:r>
            <a:r>
              <a:rPr/>
              <a:t>it</a:t>
            </a:r>
            <a:r>
              <a:rPr/>
              <a:t> </a:t>
            </a:r>
            <a:r>
              <a:rPr/>
              <a:t>wanted</a:t>
            </a:r>
            <a:r>
              <a:rPr/>
              <a:t> </a:t>
            </a:r>
            <a:r>
              <a:rPr/>
              <a:t>to.</a:t>
            </a:r>
          </a:p>
          <a:p>
            <a:pPr lvl="0" marL="0" indent="0">
              <a:buNone/>
            </a:pPr>
          </a:p>
          <a:p>
            <a:pPr lvl="0" marL="0" indent="0">
              <a:buNone/>
            </a:pPr>
            <a:r>
              <a:rPr/>
              <a:t>The</a:t>
            </a:r>
            <a:r>
              <a:rPr/>
              <a:t> </a:t>
            </a:r>
            <a:r>
              <a:rPr/>
              <a:t>other</a:t>
            </a:r>
            <a:r>
              <a:rPr/>
              <a:t> </a:t>
            </a:r>
            <a:r>
              <a:rPr/>
              <a:t>important</a:t>
            </a:r>
            <a:r>
              <a:rPr/>
              <a:t> </a:t>
            </a:r>
            <a:r>
              <a:rPr/>
              <a:t>is</a:t>
            </a:r>
            <a:r>
              <a:rPr/>
              <a:t> </a:t>
            </a:r>
            <a:r>
              <a:rPr/>
              <a:t>issue</a:t>
            </a:r>
            <a:r>
              <a:rPr/>
              <a:t> </a:t>
            </a:r>
            <a:r>
              <a:rPr/>
              <a:t>is</a:t>
            </a:r>
            <a:r>
              <a:rPr/>
              <a:t> </a:t>
            </a:r>
            <a:r>
              <a:rPr/>
              <a:t>the</a:t>
            </a:r>
            <a:r>
              <a:rPr/>
              <a:t> </a:t>
            </a:r>
            <a:r>
              <a:rPr/>
              <a:t>scale</a:t>
            </a:r>
            <a:r>
              <a:rPr/>
              <a:t> </a:t>
            </a:r>
            <a:r>
              <a:rPr/>
              <a:t>of</a:t>
            </a:r>
            <a:r>
              <a:rPr/>
              <a:t> </a:t>
            </a:r>
            <a:r>
              <a:rPr/>
              <a:t>the</a:t>
            </a:r>
            <a:r>
              <a:rPr/>
              <a:t> </a:t>
            </a:r>
            <a:r>
              <a:rPr/>
              <a:t>harm.</a:t>
            </a:r>
            <a:r>
              <a:rPr/>
              <a:t> </a:t>
            </a:r>
            <a:r>
              <a:rPr/>
              <a:t>A</a:t>
            </a:r>
            <a:r>
              <a:rPr/>
              <a:t> </a:t>
            </a:r>
            <a:r>
              <a:rPr/>
              <a:t>biased</a:t>
            </a:r>
            <a:r>
              <a:rPr/>
              <a:t> </a:t>
            </a:r>
            <a:r>
              <a:rPr/>
              <a:t>witness</a:t>
            </a:r>
            <a:r>
              <a:rPr/>
              <a:t> </a:t>
            </a:r>
            <a:r>
              <a:rPr/>
              <a:t>could</a:t>
            </a:r>
            <a:r>
              <a:rPr/>
              <a:t> </a:t>
            </a:r>
            <a:r>
              <a:rPr/>
              <a:t>only</a:t>
            </a:r>
            <a:r>
              <a:rPr/>
              <a:t> </a:t>
            </a:r>
            <a:r>
              <a:rPr/>
              <a:t>influece</a:t>
            </a:r>
            <a:r>
              <a:rPr/>
              <a:t> </a:t>
            </a:r>
            <a:r>
              <a:rPr/>
              <a:t>a</a:t>
            </a:r>
            <a:r>
              <a:rPr/>
              <a:t> </a:t>
            </a:r>
            <a:r>
              <a:rPr/>
              <a:t>handful</a:t>
            </a:r>
            <a:r>
              <a:rPr/>
              <a:t> </a:t>
            </a:r>
            <a:r>
              <a:rPr/>
              <a:t>of</a:t>
            </a:r>
            <a:r>
              <a:rPr/>
              <a:t> </a:t>
            </a:r>
            <a:r>
              <a:rPr/>
              <a:t>defendants.</a:t>
            </a:r>
            <a:r>
              <a:rPr/>
              <a:t> </a:t>
            </a:r>
            <a:r>
              <a:rPr/>
              <a:t>This</a:t>
            </a:r>
            <a:r>
              <a:rPr/>
              <a:t> </a:t>
            </a:r>
            <a:r>
              <a:rPr/>
              <a:t>algorithm,</a:t>
            </a:r>
            <a:r>
              <a:rPr/>
              <a:t> </a:t>
            </a:r>
            <a:r>
              <a:rPr/>
              <a:t>however,</a:t>
            </a:r>
            <a:r>
              <a:rPr/>
              <a:t> </a:t>
            </a:r>
            <a:r>
              <a:rPr/>
              <a:t>was</a:t>
            </a:r>
            <a:r>
              <a:rPr/>
              <a:t> </a:t>
            </a:r>
            <a:r>
              <a:rPr/>
              <a:t>applied</a:t>
            </a:r>
            <a:r>
              <a:rPr/>
              <a:t> </a:t>
            </a:r>
            <a:r>
              <a:rPr/>
              <a:t>to</a:t>
            </a:r>
            <a:r>
              <a:rPr/>
              <a:t> </a:t>
            </a:r>
            <a:r>
              <a:rPr/>
              <a:t>many</a:t>
            </a:r>
            <a:r>
              <a:rPr/>
              <a:t> </a:t>
            </a:r>
            <a:r>
              <a:rPr/>
              <a:t>people.</a:t>
            </a:r>
            <a:r>
              <a:rPr/>
              <a:t> </a:t>
            </a:r>
            <a:r>
              <a:rPr/>
              <a:t>Walter</a:t>
            </a:r>
            <a:r>
              <a:rPr/>
              <a:t> </a:t>
            </a:r>
            <a:r>
              <a:rPr/>
              <a:t>Quijano</a:t>
            </a:r>
            <a:r>
              <a:rPr/>
              <a:t> </a:t>
            </a:r>
            <a:r>
              <a:rPr/>
              <a:t>had</a:t>
            </a:r>
            <a:r>
              <a:rPr/>
              <a:t> </a:t>
            </a:r>
            <a:r>
              <a:rPr/>
              <a:t>only</a:t>
            </a:r>
            <a:r>
              <a:rPr/>
              <a:t> </a:t>
            </a:r>
            <a:r>
              <a:rPr/>
              <a:t>enough</a:t>
            </a:r>
            <a:r>
              <a:rPr/>
              <a:t> </a:t>
            </a:r>
            <a:r>
              <a:rPr/>
              <a:t>time</a:t>
            </a:r>
            <a:r>
              <a:rPr/>
              <a:t> </a:t>
            </a:r>
            <a:r>
              <a:rPr/>
              <a:t>and</a:t>
            </a:r>
            <a:r>
              <a:rPr/>
              <a:t> </a:t>
            </a:r>
            <a:r>
              <a:rPr/>
              <a:t>energy</a:t>
            </a:r>
            <a:r>
              <a:rPr/>
              <a:t> </a:t>
            </a:r>
            <a:r>
              <a:rPr/>
              <a:t>to</a:t>
            </a:r>
            <a:r>
              <a:rPr/>
              <a:t> </a:t>
            </a:r>
            <a:r>
              <a:rPr/>
              <a:t>taint</a:t>
            </a:r>
            <a:r>
              <a:rPr/>
              <a:t> </a:t>
            </a:r>
            <a:r>
              <a:rPr/>
              <a:t>the</a:t>
            </a:r>
            <a:r>
              <a:rPr/>
              <a:t> </a:t>
            </a:r>
            <a:r>
              <a:rPr/>
              <a:t>sentencing</a:t>
            </a:r>
            <a:r>
              <a:rPr/>
              <a:t> </a:t>
            </a:r>
            <a:r>
              <a:rPr/>
              <a:t>of</a:t>
            </a:r>
            <a:r>
              <a:rPr/>
              <a:t> </a:t>
            </a:r>
            <a:r>
              <a:rPr/>
              <a:t>seven</a:t>
            </a:r>
            <a:r>
              <a:rPr/>
              <a:t> </a:t>
            </a:r>
            <a:r>
              <a:rPr/>
              <a:t>defendants,</a:t>
            </a:r>
            <a:r>
              <a:rPr/>
              <a:t> </a:t>
            </a:r>
            <a:r>
              <a:rPr/>
              <a:t>but</a:t>
            </a:r>
            <a:r>
              <a:rPr/>
              <a:t> </a:t>
            </a:r>
            <a:r>
              <a:rPr/>
              <a:t>the</a:t>
            </a:r>
            <a:r>
              <a:rPr/>
              <a:t> </a:t>
            </a:r>
            <a:r>
              <a:rPr/>
              <a:t>impact</a:t>
            </a:r>
            <a:r>
              <a:rPr/>
              <a:t> </a:t>
            </a:r>
            <a:r>
              <a:rPr/>
              <a:t>of</a:t>
            </a:r>
            <a:r>
              <a:rPr/>
              <a:t> </a:t>
            </a:r>
            <a:r>
              <a:rPr/>
              <a:t>the</a:t>
            </a:r>
            <a:r>
              <a:rPr/>
              <a:t> </a:t>
            </a:r>
            <a:r>
              <a:rPr/>
              <a:t>LSI-R</a:t>
            </a:r>
            <a:r>
              <a:rPr/>
              <a:t> </a:t>
            </a:r>
            <a:r>
              <a:rPr/>
              <a:t>questionnaire</a:t>
            </a:r>
            <a:r>
              <a:rPr/>
              <a:t> </a:t>
            </a:r>
            <a:r>
              <a:rPr/>
              <a:t>ended</a:t>
            </a:r>
            <a:r>
              <a:rPr/>
              <a:t> </a:t>
            </a:r>
            <a:r>
              <a:rPr/>
              <a:t>up</a:t>
            </a:r>
            <a:r>
              <a:rPr/>
              <a:t> </a:t>
            </a:r>
            <a:r>
              <a:rPr/>
              <a:t>influencing</a:t>
            </a:r>
            <a:r>
              <a:rPr/>
              <a:t> </a:t>
            </a:r>
            <a:r>
              <a:rPr/>
              <a:t>thousands.</a:t>
            </a:r>
          </a:p>
          <a:p>
            <a:pPr lvl="0" marL="0" indent="0">
              <a:buNone/>
            </a:pPr>
          </a:p>
          <a:p>
            <a:pPr lvl="0" marL="0" indent="0">
              <a:buNone/>
            </a:pPr>
            <a:r>
              <a:rPr/>
              <a:t>That’s</a:t>
            </a:r>
            <a:r>
              <a:rPr/>
              <a:t> </a:t>
            </a:r>
            <a:r>
              <a:rPr/>
              <a:t>a</a:t>
            </a:r>
            <a:r>
              <a:rPr/>
              <a:t> </a:t>
            </a:r>
            <a:r>
              <a:rPr/>
              <a:t>hallmark</a:t>
            </a:r>
            <a:r>
              <a:rPr/>
              <a:t> </a:t>
            </a:r>
            <a:r>
              <a:rPr/>
              <a:t>of</a:t>
            </a:r>
            <a:r>
              <a:rPr/>
              <a:t> </a:t>
            </a:r>
            <a:r>
              <a:rPr/>
              <a:t>big</a:t>
            </a:r>
            <a:r>
              <a:rPr/>
              <a:t> </a:t>
            </a:r>
            <a:r>
              <a:rPr/>
              <a:t>data</a:t>
            </a:r>
            <a:r>
              <a:rPr/>
              <a:t> </a:t>
            </a:r>
            <a:r>
              <a:rPr/>
              <a:t>models.</a:t>
            </a:r>
            <a:r>
              <a:rPr/>
              <a:t> </a:t>
            </a:r>
            <a:r>
              <a:rPr/>
              <a:t>They</a:t>
            </a:r>
            <a:r>
              <a:rPr/>
              <a:t> </a:t>
            </a:r>
            <a:r>
              <a:rPr/>
              <a:t>are</a:t>
            </a:r>
            <a:r>
              <a:rPr/>
              <a:t> </a:t>
            </a:r>
            <a:r>
              <a:rPr/>
              <a:t>expensive</a:t>
            </a:r>
            <a:r>
              <a:rPr/>
              <a:t> </a:t>
            </a:r>
            <a:r>
              <a:rPr/>
              <a:t>to</a:t>
            </a:r>
            <a:r>
              <a:rPr/>
              <a:t> </a:t>
            </a:r>
            <a:r>
              <a:rPr/>
              <a:t>build</a:t>
            </a:r>
            <a:r>
              <a:rPr/>
              <a:t> </a:t>
            </a:r>
            <a:r>
              <a:rPr/>
              <a:t>and</a:t>
            </a:r>
            <a:r>
              <a:rPr/>
              <a:t> </a:t>
            </a:r>
            <a:r>
              <a:rPr/>
              <a:t>very</a:t>
            </a:r>
            <a:r>
              <a:rPr/>
              <a:t> </a:t>
            </a:r>
            <a:r>
              <a:rPr/>
              <a:t>labor</a:t>
            </a:r>
            <a:r>
              <a:rPr/>
              <a:t> </a:t>
            </a:r>
            <a:r>
              <a:rPr/>
              <a:t>intensive,</a:t>
            </a:r>
            <a:r>
              <a:rPr/>
              <a:t> </a:t>
            </a:r>
            <a:r>
              <a:rPr/>
              <a:t>but</a:t>
            </a:r>
            <a:r>
              <a:rPr/>
              <a:t> </a:t>
            </a:r>
            <a:r>
              <a:rPr/>
              <a:t>once</a:t>
            </a:r>
            <a:r>
              <a:rPr/>
              <a:t> </a:t>
            </a:r>
            <a:r>
              <a:rPr/>
              <a:t>they</a:t>
            </a:r>
            <a:r>
              <a:rPr/>
              <a:t> </a:t>
            </a:r>
            <a:r>
              <a:rPr/>
              <a:t>are</a:t>
            </a:r>
            <a:r>
              <a:rPr/>
              <a:t> </a:t>
            </a:r>
            <a:r>
              <a:rPr/>
              <a:t>built,</a:t>
            </a:r>
            <a:r>
              <a:rPr/>
              <a:t> </a:t>
            </a:r>
            <a:r>
              <a:rPr/>
              <a:t>it</a:t>
            </a:r>
            <a:r>
              <a:rPr/>
              <a:t> </a:t>
            </a:r>
            <a:r>
              <a:rPr/>
              <a:t>costs</a:t>
            </a:r>
            <a:r>
              <a:rPr/>
              <a:t> </a:t>
            </a:r>
            <a:r>
              <a:rPr/>
              <a:t>almost</a:t>
            </a:r>
            <a:r>
              <a:rPr/>
              <a:t> </a:t>
            </a:r>
            <a:r>
              <a:rPr/>
              <a:t>nothing</a:t>
            </a:r>
            <a:r>
              <a:rPr/>
              <a:t> </a:t>
            </a:r>
            <a:r>
              <a:rPr/>
              <a:t>to</a:t>
            </a:r>
            <a:r>
              <a:rPr/>
              <a:t> </a:t>
            </a:r>
            <a:r>
              <a:rPr/>
              <a:t>deploy</a:t>
            </a:r>
            <a:r>
              <a:rPr/>
              <a:t> </a:t>
            </a:r>
            <a:r>
              <a:rPr/>
              <a:t>it</a:t>
            </a:r>
            <a:r>
              <a:rPr/>
              <a:t> </a:t>
            </a:r>
            <a:r>
              <a:rPr/>
              <a:t>broadly.</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read</a:t>
            </a:r>
            <a:r>
              <a:rPr/>
              <a:t> </a:t>
            </a:r>
            <a:r>
              <a:rPr/>
              <a:t>about</a:t>
            </a:r>
            <a:r>
              <a:rPr/>
              <a:t> </a:t>
            </a:r>
            <a:r>
              <a:rPr/>
              <a:t>this</a:t>
            </a:r>
            <a:r>
              <a:rPr/>
              <a:t> </a:t>
            </a:r>
            <a:r>
              <a:rPr/>
              <a:t>a</a:t>
            </a:r>
            <a:r>
              <a:rPr/>
              <a:t> </a:t>
            </a:r>
            <a:r>
              <a:rPr/>
              <a:t>couple</a:t>
            </a:r>
            <a:r>
              <a:rPr/>
              <a:t> </a:t>
            </a:r>
            <a:r>
              <a:rPr/>
              <a:t>of</a:t>
            </a:r>
            <a:r>
              <a:rPr/>
              <a:t> </a:t>
            </a:r>
            <a:r>
              <a:rPr/>
              <a:t>years</a:t>
            </a:r>
            <a:r>
              <a:rPr/>
              <a:t> </a:t>
            </a:r>
            <a:r>
              <a:rPr/>
              <a:t>ago,</a:t>
            </a:r>
            <a:r>
              <a:rPr/>
              <a:t> </a:t>
            </a:r>
            <a:r>
              <a:rPr/>
              <a:t>but</a:t>
            </a:r>
            <a:r>
              <a:rPr/>
              <a:t> </a:t>
            </a:r>
            <a:r>
              <a:rPr/>
              <a:t>I</a:t>
            </a:r>
            <a:r>
              <a:rPr/>
              <a:t> </a:t>
            </a:r>
            <a:r>
              <a:rPr/>
              <a:t>think</a:t>
            </a:r>
            <a:r>
              <a:rPr/>
              <a:t> </a:t>
            </a:r>
            <a:r>
              <a:rPr/>
              <a:t>the</a:t>
            </a:r>
            <a:r>
              <a:rPr/>
              <a:t> </a:t>
            </a:r>
            <a:r>
              <a:rPr/>
              <a:t>thing</a:t>
            </a:r>
            <a:r>
              <a:rPr/>
              <a:t> </a:t>
            </a:r>
            <a:r>
              <a:rPr/>
              <a:t>that</a:t>
            </a:r>
            <a:r>
              <a:rPr/>
              <a:t> </a:t>
            </a:r>
            <a:r>
              <a:rPr/>
              <a:t>surprised</a:t>
            </a:r>
            <a:r>
              <a:rPr/>
              <a:t> </a:t>
            </a:r>
            <a:r>
              <a:rPr/>
              <a:t>me</a:t>
            </a:r>
            <a:r>
              <a:rPr/>
              <a:t> </a:t>
            </a:r>
            <a:r>
              <a:rPr/>
              <a:t>was</a:t>
            </a:r>
            <a:r>
              <a:rPr/>
              <a:t> </a:t>
            </a:r>
            <a:r>
              <a:rPr/>
              <a:t>the</a:t>
            </a:r>
            <a:r>
              <a:rPr/>
              <a:t> </a:t>
            </a:r>
            <a:r>
              <a:rPr/>
              <a:t>number</a:t>
            </a:r>
            <a:r>
              <a:rPr/>
              <a:t> </a:t>
            </a:r>
            <a:r>
              <a:rPr/>
              <a:t>of</a:t>
            </a:r>
            <a:r>
              <a:rPr/>
              <a:t> </a:t>
            </a:r>
            <a:r>
              <a:rPr/>
              <a:t>questions</a:t>
            </a:r>
            <a:r>
              <a:rPr/>
              <a:t> </a:t>
            </a:r>
            <a:r>
              <a:rPr/>
              <a:t>on</a:t>
            </a:r>
            <a:r>
              <a:rPr/>
              <a:t> </a:t>
            </a:r>
            <a:r>
              <a:rPr/>
              <a:t>the</a:t>
            </a:r>
            <a:r>
              <a:rPr/>
              <a:t> </a:t>
            </a:r>
            <a:r>
              <a:rPr/>
              <a:t>LSI-R</a:t>
            </a:r>
            <a:r>
              <a:rPr/>
              <a:t> </a:t>
            </a:r>
            <a:r>
              <a:rPr/>
              <a:t>that</a:t>
            </a:r>
            <a:r>
              <a:rPr/>
              <a:t> </a:t>
            </a:r>
            <a:r>
              <a:rPr/>
              <a:t>would</a:t>
            </a:r>
            <a:r>
              <a:rPr/>
              <a:t> </a:t>
            </a:r>
            <a:r>
              <a:rPr/>
              <a:t>not</a:t>
            </a:r>
            <a:r>
              <a:rPr/>
              <a:t> </a:t>
            </a:r>
            <a:r>
              <a:rPr/>
              <a:t>have</a:t>
            </a:r>
            <a:r>
              <a:rPr/>
              <a:t> </a:t>
            </a:r>
            <a:r>
              <a:rPr/>
              <a:t>been</a:t>
            </a:r>
            <a:r>
              <a:rPr/>
              <a:t> </a:t>
            </a:r>
            <a:r>
              <a:rPr/>
              <a:t>allowed</a:t>
            </a:r>
            <a:r>
              <a:rPr/>
              <a:t> </a:t>
            </a:r>
            <a:r>
              <a:rPr/>
              <a:t>in</a:t>
            </a:r>
            <a:r>
              <a:rPr/>
              <a:t> </a:t>
            </a:r>
            <a:r>
              <a:rPr/>
              <a:t>an</a:t>
            </a:r>
            <a:r>
              <a:rPr/>
              <a:t> </a:t>
            </a:r>
            <a:r>
              <a:rPr/>
              <a:t>open</a:t>
            </a:r>
            <a:r>
              <a:rPr/>
              <a:t> </a:t>
            </a:r>
            <a:r>
              <a:rPr/>
              <a:t>trial,</a:t>
            </a:r>
            <a:r>
              <a:rPr/>
              <a:t> </a:t>
            </a:r>
            <a:r>
              <a:rPr/>
              <a:t>because</a:t>
            </a:r>
            <a:r>
              <a:rPr/>
              <a:t> </a:t>
            </a:r>
            <a:r>
              <a:rPr/>
              <a:t>the</a:t>
            </a:r>
            <a:r>
              <a:rPr/>
              <a:t> </a:t>
            </a:r>
            <a:r>
              <a:rPr/>
              <a:t>questions</a:t>
            </a:r>
            <a:r>
              <a:rPr/>
              <a:t> </a:t>
            </a:r>
            <a:r>
              <a:rPr/>
              <a:t>would</a:t>
            </a:r>
            <a:r>
              <a:rPr/>
              <a:t> </a:t>
            </a:r>
            <a:r>
              <a:rPr/>
              <a:t>have</a:t>
            </a:r>
            <a:r>
              <a:rPr/>
              <a:t> </a:t>
            </a:r>
            <a:r>
              <a:rPr/>
              <a:t>been</a:t>
            </a:r>
            <a:r>
              <a:rPr/>
              <a:t> </a:t>
            </a:r>
            <a:r>
              <a:rPr/>
              <a:t>ruled</a:t>
            </a:r>
            <a:r>
              <a:rPr/>
              <a:t> </a:t>
            </a:r>
            <a:r>
              <a:rPr/>
              <a:t>as</a:t>
            </a:r>
            <a:r>
              <a:rPr/>
              <a:t> </a:t>
            </a:r>
            <a:r>
              <a:rPr/>
              <a:t>prejudicial.</a:t>
            </a:r>
          </a:p>
          <a:p>
            <a:pPr lvl="0" marL="0" indent="0">
              <a:buNone/>
            </a:pPr>
          </a:p>
          <a:p>
            <a:pPr lvl="0" marL="0" indent="0">
              <a:buNone/>
            </a:pPr>
            <a:r>
              <a:rPr/>
              <a:t>But</a:t>
            </a:r>
            <a:r>
              <a:rPr/>
              <a:t> </a:t>
            </a:r>
            <a:r>
              <a:rPr/>
              <a:t>apparently,</a:t>
            </a:r>
            <a:r>
              <a:rPr/>
              <a:t> </a:t>
            </a:r>
            <a:r>
              <a:rPr/>
              <a:t>you</a:t>
            </a:r>
            <a:r>
              <a:rPr/>
              <a:t> </a:t>
            </a:r>
            <a:r>
              <a:rPr/>
              <a:t>can</a:t>
            </a:r>
            <a:r>
              <a:rPr/>
              <a:t> </a:t>
            </a:r>
            <a:r>
              <a:rPr/>
              <a:t>ask</a:t>
            </a:r>
            <a:r>
              <a:rPr/>
              <a:t> </a:t>
            </a:r>
            <a:r>
              <a:rPr/>
              <a:t>prejudicial</a:t>
            </a:r>
            <a:r>
              <a:rPr/>
              <a:t> </a:t>
            </a:r>
            <a:r>
              <a:rPr/>
              <a:t>questions</a:t>
            </a:r>
            <a:r>
              <a:rPr/>
              <a:t> </a:t>
            </a:r>
            <a:r>
              <a:rPr/>
              <a:t>outside</a:t>
            </a:r>
            <a:r>
              <a:rPr/>
              <a:t> </a:t>
            </a:r>
            <a:r>
              <a:rPr/>
              <a:t>of</a:t>
            </a:r>
            <a:r>
              <a:rPr/>
              <a:t> </a:t>
            </a:r>
            <a:r>
              <a:rPr/>
              <a:t>a</a:t>
            </a:r>
            <a:r>
              <a:rPr/>
              <a:t> </a:t>
            </a:r>
            <a:r>
              <a:rPr/>
              <a:t>courtroom</a:t>
            </a:r>
            <a:r>
              <a:rPr/>
              <a:t> </a:t>
            </a:r>
            <a:r>
              <a:rPr/>
              <a:t>in</a:t>
            </a:r>
            <a:r>
              <a:rPr/>
              <a:t> </a:t>
            </a:r>
            <a:r>
              <a:rPr/>
              <a:t>a</a:t>
            </a:r>
            <a:r>
              <a:rPr/>
              <a:t> </a:t>
            </a:r>
            <a:r>
              <a:rPr/>
              <a:t>questionnaire</a:t>
            </a:r>
            <a:r>
              <a:rPr/>
              <a:t> </a:t>
            </a:r>
            <a:r>
              <a:rPr/>
              <a:t>and</a:t>
            </a:r>
            <a:r>
              <a:rPr/>
              <a:t> </a:t>
            </a:r>
            <a:r>
              <a:rPr/>
              <a:t>then</a:t>
            </a:r>
            <a:r>
              <a:rPr/>
              <a:t> </a:t>
            </a:r>
            <a:r>
              <a:rPr/>
              <a:t>use</a:t>
            </a:r>
            <a:r>
              <a:rPr/>
              <a:t> </a:t>
            </a:r>
            <a:r>
              <a:rPr/>
              <a:t>that</a:t>
            </a:r>
            <a:r>
              <a:rPr/>
              <a:t> </a:t>
            </a:r>
            <a:r>
              <a:rPr/>
              <a:t>information</a:t>
            </a:r>
            <a:r>
              <a:rPr/>
              <a:t> </a:t>
            </a:r>
            <a:r>
              <a:rPr/>
              <a:t>to</a:t>
            </a:r>
            <a:r>
              <a:rPr/>
              <a:t> </a:t>
            </a:r>
            <a:r>
              <a:rPr/>
              <a:t>create</a:t>
            </a:r>
            <a:r>
              <a:rPr/>
              <a:t> </a:t>
            </a:r>
            <a:r>
              <a:rPr/>
              <a:t>a</a:t>
            </a:r>
            <a:r>
              <a:rPr/>
              <a:t> </a:t>
            </a:r>
            <a:r>
              <a:rPr/>
              <a:t>recidivism</a:t>
            </a:r>
            <a:r>
              <a:rPr/>
              <a:t> </a:t>
            </a:r>
            <a:r>
              <a:rPr/>
              <a:t>risk</a:t>
            </a:r>
            <a:r>
              <a:rPr/>
              <a:t> </a:t>
            </a:r>
            <a:r>
              <a:rPr/>
              <a:t>score.</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Answer</a:t>
            </a:r>
            <a:r>
              <a:rPr/>
              <a:t> </a:t>
            </a:r>
            <a:r>
              <a:rPr/>
              <a:t>the</a:t>
            </a:r>
            <a:r>
              <a:rPr/>
              <a:t> </a:t>
            </a:r>
            <a:r>
              <a:rPr/>
              <a:t>following</a:t>
            </a:r>
            <a:r>
              <a:rPr/>
              <a:t> </a:t>
            </a:r>
            <a:r>
              <a:rPr/>
              <a:t>questions</a:t>
            </a:r>
          </a:p>
          <a:p>
            <a:pPr lvl="0" marL="0" indent="0">
              <a:buNone/>
            </a:pPr>
          </a:p>
          <a:p>
            <a:pPr lvl="2"/>
            <a:r>
              <a:rPr/>
              <a:t>Who</a:t>
            </a:r>
            <a:r>
              <a:rPr/>
              <a:t> </a:t>
            </a:r>
            <a:r>
              <a:rPr/>
              <a:t>is</a:t>
            </a:r>
            <a:r>
              <a:rPr/>
              <a:t> </a:t>
            </a:r>
            <a:r>
              <a:rPr/>
              <a:t>the</a:t>
            </a:r>
            <a:r>
              <a:rPr/>
              <a:t> </a:t>
            </a:r>
            <a:r>
              <a:rPr/>
              <a:t>villain?</a:t>
            </a:r>
          </a:p>
          <a:p>
            <a:pPr lvl="0" marL="0" indent="0">
              <a:buNone/>
            </a:pPr>
          </a:p>
          <a:p>
            <a:pPr lvl="2"/>
            <a:r>
              <a:rPr/>
              <a:t>Who</a:t>
            </a:r>
            <a:r>
              <a:rPr/>
              <a:t> </a:t>
            </a:r>
            <a:r>
              <a:rPr/>
              <a:t>is</a:t>
            </a:r>
            <a:r>
              <a:rPr/>
              <a:t> </a:t>
            </a:r>
            <a:r>
              <a:rPr/>
              <a:t>the</a:t>
            </a:r>
            <a:r>
              <a:rPr/>
              <a:t> </a:t>
            </a:r>
            <a:r>
              <a:rPr/>
              <a:t>victim?</a:t>
            </a:r>
          </a:p>
          <a:p>
            <a:pPr lvl="0" marL="0" indent="0">
              <a:buNone/>
            </a:pPr>
          </a:p>
          <a:p>
            <a:pPr lvl="2"/>
            <a:r>
              <a:rPr/>
              <a:t>How</a:t>
            </a:r>
            <a:r>
              <a:rPr/>
              <a:t> </a:t>
            </a:r>
            <a:r>
              <a:rPr/>
              <a:t>was</a:t>
            </a:r>
            <a:r>
              <a:rPr/>
              <a:t> </a:t>
            </a:r>
            <a:r>
              <a:rPr/>
              <a:t>the</a:t>
            </a:r>
            <a:r>
              <a:rPr/>
              <a:t> </a:t>
            </a:r>
            <a:r>
              <a:rPr/>
              <a:t>victim</a:t>
            </a:r>
            <a:r>
              <a:rPr/>
              <a:t> </a:t>
            </a:r>
            <a:r>
              <a:rPr/>
              <a:t>harmed?</a:t>
            </a:r>
          </a:p>
          <a:p>
            <a:pPr lvl="0" marL="0" indent="0">
              <a:buNone/>
            </a:pPr>
          </a:p>
          <a:p>
            <a:pPr lvl="2"/>
            <a:r>
              <a:rPr/>
              <a:t>What</a:t>
            </a:r>
            <a:r>
              <a:rPr/>
              <a:t> </a:t>
            </a:r>
            <a:r>
              <a:rPr/>
              <a:t>could</a:t>
            </a:r>
            <a:r>
              <a:rPr/>
              <a:t> </a:t>
            </a:r>
            <a:r>
              <a:rPr/>
              <a:t>have</a:t>
            </a:r>
            <a:r>
              <a:rPr/>
              <a:t> </a:t>
            </a:r>
            <a:r>
              <a:rPr/>
              <a:t>prevented</a:t>
            </a:r>
            <a:r>
              <a:rPr/>
              <a:t> </a:t>
            </a:r>
            <a:r>
              <a:rPr/>
              <a:t>this?</a:t>
            </a:r>
          </a:p>
          <a:p>
            <a:pPr lvl="0" marL="0" indent="0">
              <a:buNone/>
            </a:pPr>
          </a:p>
          <a:p>
            <a:pPr lvl="2"/>
            <a:r>
              <a:rPr/>
              <a:t>Did</a:t>
            </a:r>
            <a:r>
              <a:rPr/>
              <a:t> </a:t>
            </a:r>
            <a:r>
              <a:rPr/>
              <a:t>anything</a:t>
            </a:r>
            <a:r>
              <a:rPr/>
              <a:t> </a:t>
            </a:r>
            <a:r>
              <a:rPr/>
              <a:t>surprise</a:t>
            </a:r>
            <a:r>
              <a:rPr/>
              <a:t> </a:t>
            </a:r>
            <a:r>
              <a:rPr/>
              <a:t>you?</a:t>
            </a:r>
          </a:p>
          <a:p>
            <a:pPr lvl="0" marL="0" indent="0">
              <a:buNone/>
            </a:pPr>
          </a:p>
          <a:p>
            <a:pPr lvl="2"/>
            <a:r>
              <a:rPr/>
              <a:t>Did</a:t>
            </a:r>
            <a:r>
              <a:rPr/>
              <a:t> </a:t>
            </a:r>
            <a:r>
              <a:rPr/>
              <a:t>you</a:t>
            </a:r>
            <a:r>
              <a:rPr/>
              <a:t> </a:t>
            </a:r>
            <a:r>
              <a:rPr/>
              <a:t>disagree</a:t>
            </a:r>
            <a:r>
              <a:rPr/>
              <a:t> </a:t>
            </a:r>
            <a:r>
              <a:rPr/>
              <a:t>with</a:t>
            </a:r>
            <a:r>
              <a:rPr/>
              <a:t> </a:t>
            </a:r>
            <a:r>
              <a:rPr/>
              <a:t>anything</a:t>
            </a:r>
            <a:r>
              <a:rPr/>
              <a:t> </a:t>
            </a:r>
            <a:r>
              <a:rPr/>
              <a:t>in</a:t>
            </a:r>
            <a:r>
              <a:rPr/>
              <a:t> </a:t>
            </a:r>
            <a:r>
              <a:rPr/>
              <a:t>the</a:t>
            </a:r>
            <a:r>
              <a:rPr/>
              <a:t> </a:t>
            </a:r>
            <a:r>
              <a:rPr/>
              <a:t>article?</a:t>
            </a:r>
          </a:p>
          <a:p>
            <a:pPr lvl="0" marL="0" indent="0">
              <a:buNone/>
            </a:pPr>
          </a:p>
          <a:p>
            <a:pPr lvl="2"/>
            <a:r>
              <a:rPr/>
              <a:t>Is</a:t>
            </a:r>
            <a:r>
              <a:rPr/>
              <a:t> </a:t>
            </a:r>
            <a:r>
              <a:rPr/>
              <a:t>there</a:t>
            </a:r>
            <a:r>
              <a:rPr/>
              <a:t> </a:t>
            </a:r>
            <a:r>
              <a:rPr/>
              <a:t>a</a:t>
            </a:r>
            <a:r>
              <a:rPr/>
              <a:t> </a:t>
            </a:r>
            <a:r>
              <a:rPr/>
              <a:t>single</a:t>
            </a:r>
            <a:r>
              <a:rPr/>
              <a:t> </a:t>
            </a:r>
            <a:r>
              <a:rPr/>
              <a:t>quote</a:t>
            </a:r>
            <a:r>
              <a:rPr/>
              <a:t> </a:t>
            </a:r>
            <a:r>
              <a:rPr/>
              <a:t>from</a:t>
            </a:r>
            <a:r>
              <a:rPr/>
              <a:t> </a:t>
            </a:r>
            <a:r>
              <a:rPr/>
              <a:t>the</a:t>
            </a:r>
            <a:r>
              <a:rPr/>
              <a:t> </a:t>
            </a:r>
            <a:r>
              <a:rPr/>
              <a:t>article</a:t>
            </a:r>
            <a:r>
              <a:rPr/>
              <a:t> </a:t>
            </a:r>
            <a:r>
              <a:rPr/>
              <a:t>that</a:t>
            </a:r>
            <a:r>
              <a:rPr/>
              <a:t> </a:t>
            </a:r>
            <a:r>
              <a:rPr/>
              <a:t>summarizes</a:t>
            </a:r>
            <a:r>
              <a:rPr/>
              <a:t> </a:t>
            </a:r>
            <a:r>
              <a:rPr/>
              <a:t>it</a:t>
            </a:r>
            <a:r>
              <a:rPr/>
              <a:t> </a:t>
            </a:r>
            <a:r>
              <a:rPr/>
              <a:t>well?</a:t>
            </a:r>
          </a:p>
          <a:p>
            <a:pPr lvl="0" marL="0" indent="0">
              <a:buNone/>
            </a:pPr>
          </a:p>
          <a:p>
            <a:pPr lvl="0" marL="0" indent="0">
              <a:buNone/>
            </a:pPr>
            <a:r>
              <a:rPr/>
              <a:t>https://www.nytimes.com/2006/08/09/technology/09aol.html</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Answer</a:t>
            </a:r>
            <a:r>
              <a:rPr/>
              <a:t> </a:t>
            </a:r>
            <a:r>
              <a:rPr/>
              <a:t>the</a:t>
            </a:r>
            <a:r>
              <a:rPr/>
              <a:t> </a:t>
            </a:r>
            <a:r>
              <a:rPr/>
              <a:t>following</a:t>
            </a:r>
            <a:r>
              <a:rPr/>
              <a:t> </a:t>
            </a:r>
            <a:r>
              <a:rPr/>
              <a:t>questions</a:t>
            </a:r>
          </a:p>
          <a:p>
            <a:pPr lvl="0" marL="0" indent="0">
              <a:buNone/>
            </a:pPr>
          </a:p>
          <a:p>
            <a:pPr lvl="2"/>
            <a:r>
              <a:rPr/>
              <a:t>Who</a:t>
            </a:r>
            <a:r>
              <a:rPr/>
              <a:t> </a:t>
            </a:r>
            <a:r>
              <a:rPr/>
              <a:t>is</a:t>
            </a:r>
            <a:r>
              <a:rPr/>
              <a:t> </a:t>
            </a:r>
            <a:r>
              <a:rPr/>
              <a:t>the</a:t>
            </a:r>
            <a:r>
              <a:rPr/>
              <a:t> </a:t>
            </a:r>
            <a:r>
              <a:rPr/>
              <a:t>villain?</a:t>
            </a:r>
          </a:p>
          <a:p>
            <a:pPr lvl="0" marL="0" indent="0">
              <a:buNone/>
            </a:pPr>
          </a:p>
          <a:p>
            <a:pPr lvl="2"/>
            <a:r>
              <a:rPr/>
              <a:t>Who</a:t>
            </a:r>
            <a:r>
              <a:rPr/>
              <a:t> </a:t>
            </a:r>
            <a:r>
              <a:rPr/>
              <a:t>is</a:t>
            </a:r>
            <a:r>
              <a:rPr/>
              <a:t> </a:t>
            </a:r>
            <a:r>
              <a:rPr/>
              <a:t>the</a:t>
            </a:r>
            <a:r>
              <a:rPr/>
              <a:t> </a:t>
            </a:r>
            <a:r>
              <a:rPr/>
              <a:t>victim?</a:t>
            </a:r>
          </a:p>
          <a:p>
            <a:pPr lvl="0" marL="0" indent="0">
              <a:buNone/>
            </a:pPr>
          </a:p>
          <a:p>
            <a:pPr lvl="2"/>
            <a:r>
              <a:rPr/>
              <a:t>How</a:t>
            </a:r>
            <a:r>
              <a:rPr/>
              <a:t> </a:t>
            </a:r>
            <a:r>
              <a:rPr/>
              <a:t>was</a:t>
            </a:r>
            <a:r>
              <a:rPr/>
              <a:t> </a:t>
            </a:r>
            <a:r>
              <a:rPr/>
              <a:t>the</a:t>
            </a:r>
            <a:r>
              <a:rPr/>
              <a:t> </a:t>
            </a:r>
            <a:r>
              <a:rPr/>
              <a:t>victim</a:t>
            </a:r>
            <a:r>
              <a:rPr/>
              <a:t> </a:t>
            </a:r>
            <a:r>
              <a:rPr/>
              <a:t>harmed?</a:t>
            </a:r>
          </a:p>
          <a:p>
            <a:pPr lvl="0" marL="0" indent="0">
              <a:buNone/>
            </a:pPr>
          </a:p>
          <a:p>
            <a:pPr lvl="2"/>
            <a:r>
              <a:rPr/>
              <a:t>What</a:t>
            </a:r>
            <a:r>
              <a:rPr/>
              <a:t> </a:t>
            </a:r>
            <a:r>
              <a:rPr/>
              <a:t>could</a:t>
            </a:r>
            <a:r>
              <a:rPr/>
              <a:t> </a:t>
            </a:r>
            <a:r>
              <a:rPr/>
              <a:t>have</a:t>
            </a:r>
            <a:r>
              <a:rPr/>
              <a:t> </a:t>
            </a:r>
            <a:r>
              <a:rPr/>
              <a:t>prevented</a:t>
            </a:r>
            <a:r>
              <a:rPr/>
              <a:t> </a:t>
            </a:r>
            <a:r>
              <a:rPr/>
              <a:t>this?</a:t>
            </a:r>
          </a:p>
          <a:p>
            <a:pPr lvl="0" marL="0" indent="0">
              <a:buNone/>
            </a:pPr>
          </a:p>
          <a:p>
            <a:pPr lvl="2"/>
            <a:r>
              <a:rPr/>
              <a:t>Did</a:t>
            </a:r>
            <a:r>
              <a:rPr/>
              <a:t> </a:t>
            </a:r>
            <a:r>
              <a:rPr/>
              <a:t>anything</a:t>
            </a:r>
            <a:r>
              <a:rPr/>
              <a:t> </a:t>
            </a:r>
            <a:r>
              <a:rPr/>
              <a:t>surprise</a:t>
            </a:r>
            <a:r>
              <a:rPr/>
              <a:t> </a:t>
            </a:r>
            <a:r>
              <a:rPr/>
              <a:t>you?</a:t>
            </a:r>
          </a:p>
          <a:p>
            <a:pPr lvl="0" marL="0" indent="0">
              <a:buNone/>
            </a:pPr>
          </a:p>
          <a:p>
            <a:pPr lvl="2"/>
            <a:r>
              <a:rPr/>
              <a:t>Did</a:t>
            </a:r>
            <a:r>
              <a:rPr/>
              <a:t> </a:t>
            </a:r>
            <a:r>
              <a:rPr/>
              <a:t>you</a:t>
            </a:r>
            <a:r>
              <a:rPr/>
              <a:t> </a:t>
            </a:r>
            <a:r>
              <a:rPr/>
              <a:t>disagree</a:t>
            </a:r>
            <a:r>
              <a:rPr/>
              <a:t> </a:t>
            </a:r>
            <a:r>
              <a:rPr/>
              <a:t>with</a:t>
            </a:r>
            <a:r>
              <a:rPr/>
              <a:t> </a:t>
            </a:r>
            <a:r>
              <a:rPr/>
              <a:t>anything</a:t>
            </a:r>
            <a:r>
              <a:rPr/>
              <a:t> </a:t>
            </a:r>
            <a:r>
              <a:rPr/>
              <a:t>in</a:t>
            </a:r>
            <a:r>
              <a:rPr/>
              <a:t> </a:t>
            </a:r>
            <a:r>
              <a:rPr/>
              <a:t>the</a:t>
            </a:r>
            <a:r>
              <a:rPr/>
              <a:t> </a:t>
            </a:r>
            <a:r>
              <a:rPr/>
              <a:t>article?</a:t>
            </a:r>
          </a:p>
          <a:p>
            <a:pPr lvl="0" marL="0" indent="0">
              <a:buNone/>
            </a:pPr>
          </a:p>
          <a:p>
            <a:pPr lvl="2"/>
            <a:r>
              <a:rPr/>
              <a:t>Is</a:t>
            </a:r>
            <a:r>
              <a:rPr/>
              <a:t> </a:t>
            </a:r>
            <a:r>
              <a:rPr/>
              <a:t>there</a:t>
            </a:r>
            <a:r>
              <a:rPr/>
              <a:t> </a:t>
            </a:r>
            <a:r>
              <a:rPr/>
              <a:t>a</a:t>
            </a:r>
            <a:r>
              <a:rPr/>
              <a:t> </a:t>
            </a:r>
            <a:r>
              <a:rPr/>
              <a:t>single</a:t>
            </a:r>
            <a:r>
              <a:rPr/>
              <a:t> </a:t>
            </a:r>
            <a:r>
              <a:rPr/>
              <a:t>quote</a:t>
            </a:r>
            <a:r>
              <a:rPr/>
              <a:t> </a:t>
            </a:r>
            <a:r>
              <a:rPr/>
              <a:t>from</a:t>
            </a:r>
            <a:r>
              <a:rPr/>
              <a:t> </a:t>
            </a:r>
            <a:r>
              <a:rPr/>
              <a:t>the</a:t>
            </a:r>
            <a:r>
              <a:rPr/>
              <a:t> </a:t>
            </a:r>
            <a:r>
              <a:rPr/>
              <a:t>article</a:t>
            </a:r>
            <a:r>
              <a:rPr/>
              <a:t> </a:t>
            </a:r>
            <a:r>
              <a:rPr/>
              <a:t>that</a:t>
            </a:r>
            <a:r>
              <a:rPr/>
              <a:t> </a:t>
            </a:r>
            <a:r>
              <a:rPr/>
              <a:t>summarizes</a:t>
            </a:r>
            <a:r>
              <a:rPr/>
              <a:t> </a:t>
            </a:r>
            <a:r>
              <a:rPr/>
              <a:t>it</a:t>
            </a:r>
            <a:r>
              <a:rPr/>
              <a:t> </a:t>
            </a:r>
            <a:r>
              <a:rPr/>
              <a:t>well?</a:t>
            </a:r>
          </a:p>
          <a:p>
            <a:pPr lvl="0" marL="0" indent="0">
              <a:buNone/>
            </a:pPr>
          </a:p>
          <a:p>
            <a:pPr lvl="0" marL="0" indent="0">
              <a:buNone/>
            </a:pPr>
            <a:r>
              <a:rPr/>
              <a:t>https://www.wired.com/story/null-license-plate-landed-one-hacker-ticket-hell/</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Answer</a:t>
            </a:r>
            <a:r>
              <a:rPr/>
              <a:t> </a:t>
            </a:r>
            <a:r>
              <a:rPr/>
              <a:t>the</a:t>
            </a:r>
            <a:r>
              <a:rPr/>
              <a:t> </a:t>
            </a:r>
            <a:r>
              <a:rPr/>
              <a:t>following</a:t>
            </a:r>
            <a:r>
              <a:rPr/>
              <a:t> </a:t>
            </a:r>
            <a:r>
              <a:rPr/>
              <a:t>questions</a:t>
            </a:r>
          </a:p>
          <a:p>
            <a:pPr lvl="0" marL="0" indent="0">
              <a:buNone/>
            </a:pPr>
          </a:p>
          <a:p>
            <a:pPr lvl="2"/>
            <a:r>
              <a:rPr/>
              <a:t>Who</a:t>
            </a:r>
            <a:r>
              <a:rPr/>
              <a:t> </a:t>
            </a:r>
            <a:r>
              <a:rPr/>
              <a:t>is</a:t>
            </a:r>
            <a:r>
              <a:rPr/>
              <a:t> </a:t>
            </a:r>
            <a:r>
              <a:rPr/>
              <a:t>the</a:t>
            </a:r>
            <a:r>
              <a:rPr/>
              <a:t> </a:t>
            </a:r>
            <a:r>
              <a:rPr/>
              <a:t>villain?</a:t>
            </a:r>
          </a:p>
          <a:p>
            <a:pPr lvl="0" marL="0" indent="0">
              <a:buNone/>
            </a:pPr>
          </a:p>
          <a:p>
            <a:pPr lvl="2"/>
            <a:r>
              <a:rPr/>
              <a:t>Who</a:t>
            </a:r>
            <a:r>
              <a:rPr/>
              <a:t> </a:t>
            </a:r>
            <a:r>
              <a:rPr/>
              <a:t>is</a:t>
            </a:r>
            <a:r>
              <a:rPr/>
              <a:t> </a:t>
            </a:r>
            <a:r>
              <a:rPr/>
              <a:t>the</a:t>
            </a:r>
            <a:r>
              <a:rPr/>
              <a:t> </a:t>
            </a:r>
            <a:r>
              <a:rPr/>
              <a:t>victim?</a:t>
            </a:r>
          </a:p>
          <a:p>
            <a:pPr lvl="0" marL="0" indent="0">
              <a:buNone/>
            </a:pPr>
          </a:p>
          <a:p>
            <a:pPr lvl="2"/>
            <a:r>
              <a:rPr/>
              <a:t>How</a:t>
            </a:r>
            <a:r>
              <a:rPr/>
              <a:t> </a:t>
            </a:r>
            <a:r>
              <a:rPr/>
              <a:t>was</a:t>
            </a:r>
            <a:r>
              <a:rPr/>
              <a:t> </a:t>
            </a:r>
            <a:r>
              <a:rPr/>
              <a:t>the</a:t>
            </a:r>
            <a:r>
              <a:rPr/>
              <a:t> </a:t>
            </a:r>
            <a:r>
              <a:rPr/>
              <a:t>victim</a:t>
            </a:r>
            <a:r>
              <a:rPr/>
              <a:t> </a:t>
            </a:r>
            <a:r>
              <a:rPr/>
              <a:t>harmed?</a:t>
            </a:r>
          </a:p>
          <a:p>
            <a:pPr lvl="0" marL="0" indent="0">
              <a:buNone/>
            </a:pPr>
          </a:p>
          <a:p>
            <a:pPr lvl="2"/>
            <a:r>
              <a:rPr/>
              <a:t>What</a:t>
            </a:r>
            <a:r>
              <a:rPr/>
              <a:t> </a:t>
            </a:r>
            <a:r>
              <a:rPr/>
              <a:t>could</a:t>
            </a:r>
            <a:r>
              <a:rPr/>
              <a:t> </a:t>
            </a:r>
            <a:r>
              <a:rPr/>
              <a:t>have</a:t>
            </a:r>
            <a:r>
              <a:rPr/>
              <a:t> </a:t>
            </a:r>
            <a:r>
              <a:rPr/>
              <a:t>prevented</a:t>
            </a:r>
            <a:r>
              <a:rPr/>
              <a:t> </a:t>
            </a:r>
            <a:r>
              <a:rPr/>
              <a:t>this?</a:t>
            </a:r>
          </a:p>
          <a:p>
            <a:pPr lvl="0" marL="0" indent="0">
              <a:buNone/>
            </a:pPr>
          </a:p>
          <a:p>
            <a:pPr lvl="2"/>
            <a:r>
              <a:rPr/>
              <a:t>Did</a:t>
            </a:r>
            <a:r>
              <a:rPr/>
              <a:t> </a:t>
            </a:r>
            <a:r>
              <a:rPr/>
              <a:t>anything</a:t>
            </a:r>
            <a:r>
              <a:rPr/>
              <a:t> </a:t>
            </a:r>
            <a:r>
              <a:rPr/>
              <a:t>surprise</a:t>
            </a:r>
            <a:r>
              <a:rPr/>
              <a:t> </a:t>
            </a:r>
            <a:r>
              <a:rPr/>
              <a:t>you?</a:t>
            </a:r>
          </a:p>
          <a:p>
            <a:pPr lvl="0" marL="0" indent="0">
              <a:buNone/>
            </a:pPr>
          </a:p>
          <a:p>
            <a:pPr lvl="2"/>
            <a:r>
              <a:rPr/>
              <a:t>Did</a:t>
            </a:r>
            <a:r>
              <a:rPr/>
              <a:t> </a:t>
            </a:r>
            <a:r>
              <a:rPr/>
              <a:t>you</a:t>
            </a:r>
            <a:r>
              <a:rPr/>
              <a:t> </a:t>
            </a:r>
            <a:r>
              <a:rPr/>
              <a:t>disagree</a:t>
            </a:r>
            <a:r>
              <a:rPr/>
              <a:t> </a:t>
            </a:r>
            <a:r>
              <a:rPr/>
              <a:t>with</a:t>
            </a:r>
            <a:r>
              <a:rPr/>
              <a:t> </a:t>
            </a:r>
            <a:r>
              <a:rPr/>
              <a:t>anything</a:t>
            </a:r>
            <a:r>
              <a:rPr/>
              <a:t> </a:t>
            </a:r>
            <a:r>
              <a:rPr/>
              <a:t>in</a:t>
            </a:r>
            <a:r>
              <a:rPr/>
              <a:t> </a:t>
            </a:r>
            <a:r>
              <a:rPr/>
              <a:t>the</a:t>
            </a:r>
            <a:r>
              <a:rPr/>
              <a:t> </a:t>
            </a:r>
            <a:r>
              <a:rPr/>
              <a:t>article?</a:t>
            </a:r>
          </a:p>
          <a:p>
            <a:pPr lvl="0" marL="0" indent="0">
              <a:buNone/>
            </a:pPr>
          </a:p>
          <a:p>
            <a:pPr lvl="2"/>
            <a:r>
              <a:rPr/>
              <a:t>Is</a:t>
            </a:r>
            <a:r>
              <a:rPr/>
              <a:t> </a:t>
            </a:r>
            <a:r>
              <a:rPr/>
              <a:t>there</a:t>
            </a:r>
            <a:r>
              <a:rPr/>
              <a:t> </a:t>
            </a:r>
            <a:r>
              <a:rPr/>
              <a:t>a</a:t>
            </a:r>
            <a:r>
              <a:rPr/>
              <a:t> </a:t>
            </a:r>
            <a:r>
              <a:rPr/>
              <a:t>single</a:t>
            </a:r>
            <a:r>
              <a:rPr/>
              <a:t> </a:t>
            </a:r>
            <a:r>
              <a:rPr/>
              <a:t>quote</a:t>
            </a:r>
            <a:r>
              <a:rPr/>
              <a:t> </a:t>
            </a:r>
            <a:r>
              <a:rPr/>
              <a:t>from</a:t>
            </a:r>
            <a:r>
              <a:rPr/>
              <a:t> </a:t>
            </a:r>
            <a:r>
              <a:rPr/>
              <a:t>the</a:t>
            </a:r>
            <a:r>
              <a:rPr/>
              <a:t> </a:t>
            </a:r>
            <a:r>
              <a:rPr/>
              <a:t>article</a:t>
            </a:r>
            <a:r>
              <a:rPr/>
              <a:t> </a:t>
            </a:r>
            <a:r>
              <a:rPr/>
              <a:t>that</a:t>
            </a:r>
            <a:r>
              <a:rPr/>
              <a:t> </a:t>
            </a:r>
            <a:r>
              <a:rPr/>
              <a:t>summarizes</a:t>
            </a:r>
            <a:r>
              <a:rPr/>
              <a:t> </a:t>
            </a:r>
            <a:r>
              <a:rPr/>
              <a:t>it</a:t>
            </a:r>
            <a:r>
              <a:rPr/>
              <a:t> </a:t>
            </a:r>
            <a:r>
              <a:rPr/>
              <a:t>well?</a:t>
            </a:r>
          </a:p>
          <a:p>
            <a:pPr lvl="0" marL="0" indent="0">
              <a:buNone/>
            </a:pPr>
          </a:p>
          <a:p>
            <a:pPr lvl="0" marL="0" indent="0">
              <a:buNone/>
            </a:pPr>
            <a:r>
              <a:rPr/>
              <a:t>https://www.nytimes.com/2011/07/08/health/research/08genes.html</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there</a:t>
            </a:r>
            <a:r>
              <a:rPr/>
              <a:t> </a:t>
            </a:r>
            <a:r>
              <a:rPr/>
              <a:t>are</a:t>
            </a:r>
            <a:r>
              <a:rPr/>
              <a:t> </a:t>
            </a:r>
            <a:r>
              <a:rPr/>
              <a:t>any</a:t>
            </a:r>
            <a:r>
              <a:rPr/>
              <a:t> </a:t>
            </a:r>
            <a:r>
              <a:rPr/>
              <a:t>big</a:t>
            </a:r>
            <a:r>
              <a:rPr/>
              <a:t> </a:t>
            </a:r>
            <a:r>
              <a:rPr/>
              <a:t>lessons</a:t>
            </a:r>
            <a:r>
              <a:rPr/>
              <a:t> </a:t>
            </a:r>
            <a:r>
              <a:rPr/>
              <a:t>from</a:t>
            </a:r>
            <a:r>
              <a:rPr/>
              <a:t> </a:t>
            </a:r>
            <a:r>
              <a:rPr/>
              <a:t>this,</a:t>
            </a:r>
            <a:r>
              <a:rPr/>
              <a:t> </a:t>
            </a:r>
            <a:r>
              <a:rPr/>
              <a:t>they</a:t>
            </a:r>
            <a:r>
              <a:rPr/>
              <a:t> </a:t>
            </a:r>
            <a:r>
              <a:rPr/>
              <a:t>are</a:t>
            </a:r>
            <a:r>
              <a:rPr/>
              <a:t> </a:t>
            </a:r>
            <a:r>
              <a:rPr/>
              <a:t>that</a:t>
            </a:r>
            <a:r>
              <a:rPr/>
              <a:t> </a:t>
            </a:r>
            <a:r>
              <a:rPr/>
              <a:t>you</a:t>
            </a:r>
            <a:r>
              <a:rPr/>
              <a:t> </a:t>
            </a:r>
            <a:r>
              <a:rPr/>
              <a:t>should</a:t>
            </a:r>
            <a:r>
              <a:rPr/>
              <a:t> </a:t>
            </a:r>
            <a:r>
              <a:rPr/>
              <a:t>be</a:t>
            </a:r>
            <a:r>
              <a:rPr/>
              <a:t> </a:t>
            </a:r>
            <a:r>
              <a:rPr/>
              <a:t>skeptical</a:t>
            </a:r>
            <a:r>
              <a:rPr/>
              <a:t> </a:t>
            </a:r>
            <a:r>
              <a:rPr/>
              <a:t>about</a:t>
            </a:r>
            <a:r>
              <a:rPr/>
              <a:t> </a:t>
            </a:r>
            <a:r>
              <a:rPr/>
              <a:t>big</a:t>
            </a:r>
            <a:r>
              <a:rPr/>
              <a:t> </a:t>
            </a:r>
            <a:r>
              <a:rPr/>
              <a:t>data.</a:t>
            </a:r>
            <a:r>
              <a:rPr/>
              <a:t> </a:t>
            </a:r>
            <a:r>
              <a:rPr/>
              <a:t>Algorithms</a:t>
            </a:r>
            <a:r>
              <a:rPr/>
              <a:t> </a:t>
            </a:r>
            <a:r>
              <a:rPr/>
              <a:t>are</a:t>
            </a:r>
            <a:r>
              <a:rPr/>
              <a:t> </a:t>
            </a:r>
            <a:r>
              <a:rPr/>
              <a:t>not</a:t>
            </a:r>
            <a:r>
              <a:rPr/>
              <a:t> </a:t>
            </a:r>
            <a:r>
              <a:rPr/>
              <a:t>objective.</a:t>
            </a:r>
            <a:r>
              <a:rPr/>
              <a:t> </a:t>
            </a:r>
            <a:r>
              <a:rPr/>
              <a:t>They</a:t>
            </a:r>
            <a:r>
              <a:rPr/>
              <a:t> </a:t>
            </a:r>
            <a:r>
              <a:rPr/>
              <a:t>are</a:t>
            </a:r>
            <a:r>
              <a:rPr/>
              <a:t> </a:t>
            </a:r>
            <a:r>
              <a:rPr/>
              <a:t>a</a:t>
            </a:r>
            <a:r>
              <a:rPr/>
              <a:t> </a:t>
            </a:r>
            <a:r>
              <a:rPr/>
              <a:t>social</a:t>
            </a:r>
            <a:r>
              <a:rPr/>
              <a:t> </a:t>
            </a:r>
            <a:r>
              <a:rPr/>
              <a:t>construct.</a:t>
            </a:r>
            <a:r>
              <a:rPr/>
              <a:t> </a:t>
            </a:r>
            <a:r>
              <a:rPr/>
              <a:t>Also,</a:t>
            </a:r>
            <a:r>
              <a:rPr/>
              <a:t> </a:t>
            </a:r>
            <a:r>
              <a:rPr/>
              <a:t>don’t</a:t>
            </a:r>
            <a:r>
              <a:rPr/>
              <a:t> </a:t>
            </a:r>
            <a:r>
              <a:rPr/>
              <a:t>believe</a:t>
            </a:r>
            <a:r>
              <a:rPr/>
              <a:t> </a:t>
            </a:r>
            <a:r>
              <a:rPr/>
              <a:t>that</a:t>
            </a:r>
            <a:r>
              <a:rPr/>
              <a:t> </a:t>
            </a:r>
            <a:r>
              <a:rPr/>
              <a:t>bigger</a:t>
            </a:r>
            <a:r>
              <a:rPr/>
              <a:t> </a:t>
            </a:r>
            <a:r>
              <a:rPr/>
              <a:t>datasets</a:t>
            </a:r>
            <a:r>
              <a:rPr/>
              <a:t> </a:t>
            </a:r>
            <a:r>
              <a:rPr/>
              <a:t>are</a:t>
            </a:r>
            <a:r>
              <a:rPr/>
              <a:t> </a:t>
            </a:r>
            <a:r>
              <a:rPr/>
              <a:t>always</a:t>
            </a:r>
            <a:r>
              <a:rPr/>
              <a:t> </a:t>
            </a:r>
            <a:r>
              <a:rPr/>
              <a:t>better.</a:t>
            </a:r>
            <a:r>
              <a:rPr/>
              <a:t> </a:t>
            </a:r>
            <a:r>
              <a:rPr/>
              <a:t>A</a:t>
            </a:r>
            <a:r>
              <a:rPr/>
              <a:t> </a:t>
            </a:r>
            <a:r>
              <a:rPr/>
              <a:t>lot</a:t>
            </a:r>
            <a:r>
              <a:rPr/>
              <a:t> </a:t>
            </a:r>
            <a:r>
              <a:rPr/>
              <a:t>of</a:t>
            </a:r>
            <a:r>
              <a:rPr/>
              <a:t> </a:t>
            </a:r>
            <a:r>
              <a:rPr/>
              <a:t>data</a:t>
            </a:r>
            <a:r>
              <a:rPr/>
              <a:t> </a:t>
            </a:r>
            <a:r>
              <a:rPr/>
              <a:t>does</a:t>
            </a:r>
            <a:r>
              <a:rPr/>
              <a:t> </a:t>
            </a:r>
            <a:r>
              <a:rPr/>
              <a:t>not</a:t>
            </a:r>
            <a:r>
              <a:rPr/>
              <a:t> </a:t>
            </a:r>
            <a:r>
              <a:rPr/>
              <a:t>compensate</a:t>
            </a:r>
            <a:r>
              <a:rPr/>
              <a:t> </a:t>
            </a:r>
            <a:r>
              <a:rPr/>
              <a:t>for</a:t>
            </a:r>
            <a:r>
              <a:rPr/>
              <a:t> </a:t>
            </a:r>
            <a:r>
              <a:rPr/>
              <a:t>poor</a:t>
            </a:r>
            <a:r>
              <a:rPr/>
              <a:t> </a:t>
            </a:r>
            <a:r>
              <a:rPr/>
              <a:t>quality.</a:t>
            </a:r>
            <a:r>
              <a:rPr/>
              <a:t> </a:t>
            </a:r>
            <a:r>
              <a:rPr/>
              <a:t>Finally,</a:t>
            </a:r>
            <a:r>
              <a:rPr/>
              <a:t> </a:t>
            </a:r>
            <a:r>
              <a:rPr/>
              <a:t>while</a:t>
            </a:r>
            <a:r>
              <a:rPr/>
              <a:t> </a:t>
            </a:r>
            <a:r>
              <a:rPr/>
              <a:t>I</a:t>
            </a:r>
            <a:r>
              <a:rPr/>
              <a:t> </a:t>
            </a:r>
            <a:r>
              <a:rPr/>
              <a:t>am</a:t>
            </a:r>
            <a:r>
              <a:rPr/>
              <a:t> </a:t>
            </a:r>
            <a:r>
              <a:rPr/>
              <a:t>a</a:t>
            </a:r>
            <a:r>
              <a:rPr/>
              <a:t> </a:t>
            </a:r>
            <a:r>
              <a:rPr/>
              <a:t>big</a:t>
            </a:r>
            <a:r>
              <a:rPr/>
              <a:t> </a:t>
            </a:r>
            <a:r>
              <a:rPr/>
              <a:t>believer</a:t>
            </a:r>
            <a:r>
              <a:rPr/>
              <a:t> </a:t>
            </a:r>
            <a:r>
              <a:rPr/>
              <a:t>in</a:t>
            </a:r>
            <a:r>
              <a:rPr/>
              <a:t> </a:t>
            </a:r>
            <a:r>
              <a:rPr/>
              <a:t>progress,</a:t>
            </a:r>
            <a:r>
              <a:rPr/>
              <a:t> </a:t>
            </a:r>
            <a:r>
              <a:rPr/>
              <a:t>I</a:t>
            </a:r>
            <a:r>
              <a:rPr/>
              <a:t> </a:t>
            </a:r>
            <a:r>
              <a:rPr/>
              <a:t>think</a:t>
            </a:r>
            <a:r>
              <a:rPr/>
              <a:t> </a:t>
            </a:r>
            <a:r>
              <a:rPr/>
              <a:t>that</a:t>
            </a:r>
            <a:r>
              <a:rPr/>
              <a:t> </a:t>
            </a:r>
            <a:r>
              <a:rPr/>
              <a:t>too</a:t>
            </a:r>
            <a:r>
              <a:rPr/>
              <a:t> </a:t>
            </a:r>
            <a:r>
              <a:rPr/>
              <a:t>many</a:t>
            </a:r>
            <a:r>
              <a:rPr/>
              <a:t> </a:t>
            </a:r>
            <a:r>
              <a:rPr/>
              <a:t>of</a:t>
            </a:r>
            <a:r>
              <a:rPr/>
              <a:t> </a:t>
            </a:r>
            <a:r>
              <a:rPr/>
              <a:t>us</a:t>
            </a:r>
            <a:r>
              <a:rPr/>
              <a:t> </a:t>
            </a:r>
            <a:r>
              <a:rPr/>
              <a:t>are</a:t>
            </a:r>
            <a:r>
              <a:rPr/>
              <a:t> </a:t>
            </a:r>
            <a:r>
              <a:rPr/>
              <a:t>making</a:t>
            </a:r>
            <a:r>
              <a:rPr/>
              <a:t> </a:t>
            </a:r>
            <a:r>
              <a:rPr/>
              <a:t>mistakes</a:t>
            </a:r>
            <a:r>
              <a:rPr/>
              <a:t> </a:t>
            </a:r>
            <a:r>
              <a:rPr/>
              <a:t>and</a:t>
            </a:r>
            <a:r>
              <a:rPr/>
              <a:t> </a:t>
            </a:r>
            <a:r>
              <a:rPr/>
              <a:t>those</a:t>
            </a:r>
            <a:r>
              <a:rPr/>
              <a:t> </a:t>
            </a:r>
            <a:r>
              <a:rPr/>
              <a:t>mistakes</a:t>
            </a:r>
            <a:r>
              <a:rPr/>
              <a:t> </a:t>
            </a:r>
            <a:r>
              <a:rPr/>
              <a:t>are</a:t>
            </a:r>
            <a:r>
              <a:rPr/>
              <a:t> </a:t>
            </a:r>
            <a:r>
              <a:rPr/>
              <a:t>a</a:t>
            </a:r>
            <a:r>
              <a:rPr/>
              <a:t> </a:t>
            </a:r>
            <a:r>
              <a:rPr/>
              <a:t>lot</a:t>
            </a:r>
            <a:r>
              <a:rPr/>
              <a:t> </a:t>
            </a:r>
            <a:r>
              <a:rPr/>
              <a:t>worse</a:t>
            </a:r>
            <a:r>
              <a:rPr/>
              <a:t> </a:t>
            </a:r>
            <a:r>
              <a:rPr/>
              <a:t>when</a:t>
            </a:r>
            <a:r>
              <a:rPr/>
              <a:t> </a:t>
            </a:r>
            <a:r>
              <a:rPr/>
              <a:t>the</a:t>
            </a:r>
            <a:r>
              <a:rPr/>
              <a:t> </a:t>
            </a:r>
            <a:r>
              <a:rPr/>
              <a:t>data</a:t>
            </a:r>
            <a:r>
              <a:rPr/>
              <a:t> </a:t>
            </a:r>
            <a:r>
              <a:rPr/>
              <a:t>is</a:t>
            </a:r>
            <a:r>
              <a:rPr/>
              <a:t> </a:t>
            </a:r>
            <a:r>
              <a:rPr/>
              <a:t>big.</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no</a:t>
            </a:r>
            <a:r>
              <a:rPr/>
              <a:t> </a:t>
            </a:r>
            <a:r>
              <a:rPr/>
              <a:t>single</a:t>
            </a:r>
            <a:r>
              <a:rPr/>
              <a:t> </a:t>
            </a:r>
            <a:r>
              <a:rPr/>
              <a:t>cause</a:t>
            </a:r>
            <a:r>
              <a:rPr/>
              <a:t> </a:t>
            </a:r>
            <a:r>
              <a:rPr/>
              <a:t>for</a:t>
            </a:r>
            <a:r>
              <a:rPr/>
              <a:t> </a:t>
            </a:r>
            <a:r>
              <a:rPr/>
              <a:t>these</a:t>
            </a:r>
            <a:r>
              <a:rPr/>
              <a:t> </a:t>
            </a:r>
            <a:r>
              <a:rPr/>
              <a:t>problems.</a:t>
            </a:r>
            <a:r>
              <a:rPr/>
              <a:t> </a:t>
            </a:r>
            <a:r>
              <a:rPr/>
              <a:t>They</a:t>
            </a:r>
            <a:r>
              <a:rPr/>
              <a:t> </a:t>
            </a:r>
            <a:r>
              <a:rPr/>
              <a:t>are</a:t>
            </a:r>
            <a:r>
              <a:rPr/>
              <a:t> </a:t>
            </a:r>
            <a:r>
              <a:rPr/>
              <a:t>built</a:t>
            </a:r>
            <a:r>
              <a:rPr/>
              <a:t> </a:t>
            </a:r>
            <a:r>
              <a:rPr/>
              <a:t>into</a:t>
            </a:r>
            <a:r>
              <a:rPr/>
              <a:t> </a:t>
            </a:r>
            <a:r>
              <a:rPr/>
              <a:t>the</a:t>
            </a:r>
            <a:r>
              <a:rPr/>
              <a:t> </a:t>
            </a:r>
            <a:r>
              <a:rPr/>
              <a:t>system</a:t>
            </a:r>
            <a:r>
              <a:rPr/>
              <a:t> </a:t>
            </a:r>
            <a:r>
              <a:rPr/>
              <a:t>and</a:t>
            </a:r>
            <a:r>
              <a:rPr/>
              <a:t> </a:t>
            </a:r>
            <a:r>
              <a:rPr/>
              <a:t>it</a:t>
            </a:r>
            <a:r>
              <a:rPr/>
              <a:t> </a:t>
            </a:r>
            <a:r>
              <a:rPr/>
              <a:t>takes</a:t>
            </a:r>
            <a:r>
              <a:rPr/>
              <a:t> </a:t>
            </a:r>
            <a:r>
              <a:rPr/>
              <a:t>a</a:t>
            </a:r>
            <a:r>
              <a:rPr/>
              <a:t> </a:t>
            </a:r>
            <a:r>
              <a:rPr/>
              <a:t>lot</a:t>
            </a:r>
            <a:r>
              <a:rPr/>
              <a:t> </a:t>
            </a:r>
            <a:r>
              <a:rPr/>
              <a:t>of</a:t>
            </a:r>
            <a:r>
              <a:rPr/>
              <a:t> </a:t>
            </a:r>
            <a:r>
              <a:rPr/>
              <a:t>effort</a:t>
            </a:r>
            <a:r>
              <a:rPr/>
              <a:t> </a:t>
            </a:r>
            <a:r>
              <a:rPr/>
              <a:t>to</a:t>
            </a:r>
            <a:r>
              <a:rPr/>
              <a:t> </a:t>
            </a:r>
            <a:r>
              <a:rPr/>
              <a:t>work</a:t>
            </a:r>
            <a:r>
              <a:rPr/>
              <a:t> </a:t>
            </a:r>
            <a:r>
              <a:rPr/>
              <a:t>these</a:t>
            </a:r>
            <a:r>
              <a:rPr/>
              <a:t> </a:t>
            </a:r>
            <a:r>
              <a:rPr/>
              <a:t>biases</a:t>
            </a:r>
            <a:r>
              <a:rPr/>
              <a:t> </a:t>
            </a:r>
            <a:r>
              <a:rPr/>
              <a:t>out</a:t>
            </a:r>
            <a:r>
              <a:rPr/>
              <a:t> </a:t>
            </a:r>
            <a:r>
              <a:rPr/>
              <a:t>of</a:t>
            </a:r>
            <a:r>
              <a:rPr/>
              <a:t> </a:t>
            </a:r>
            <a:r>
              <a:rPr/>
              <a:t>the</a:t>
            </a:r>
            <a:r>
              <a:rPr/>
              <a:t> </a:t>
            </a:r>
            <a:r>
              <a:rPr/>
              <a:t>system.</a:t>
            </a:r>
          </a:p>
          <a:p>
            <a:pPr lvl="0" marL="0" indent="0">
              <a:buNone/>
            </a:pPr>
          </a:p>
          <a:p>
            <a:pPr lvl="0" marL="0" indent="0">
              <a:buNone/>
            </a:pPr>
            <a:r>
              <a:rPr/>
              <a:t>On</a:t>
            </a:r>
            <a:r>
              <a:rPr/>
              <a:t> </a:t>
            </a:r>
            <a:r>
              <a:rPr/>
              <a:t>the</a:t>
            </a:r>
            <a:r>
              <a:rPr/>
              <a:t> </a:t>
            </a:r>
            <a:r>
              <a:rPr/>
              <a:t>next</a:t>
            </a:r>
            <a:r>
              <a:rPr/>
              <a:t> </a:t>
            </a:r>
            <a:r>
              <a:rPr/>
              <a:t>couple</a:t>
            </a:r>
            <a:r>
              <a:rPr/>
              <a:t> </a:t>
            </a:r>
            <a:r>
              <a:rPr/>
              <a:t>of</a:t>
            </a:r>
            <a:r>
              <a:rPr/>
              <a:t> </a:t>
            </a:r>
            <a:r>
              <a:rPr/>
              <a:t>slides,</a:t>
            </a:r>
            <a:r>
              <a:rPr/>
              <a:t> </a:t>
            </a:r>
            <a:r>
              <a:rPr/>
              <a:t>I</a:t>
            </a:r>
            <a:r>
              <a:rPr/>
              <a:t> </a:t>
            </a:r>
            <a:r>
              <a:rPr/>
              <a:t>want</a:t>
            </a:r>
            <a:r>
              <a:rPr/>
              <a:t> </a:t>
            </a:r>
            <a:r>
              <a:rPr/>
              <a:t>to</a:t>
            </a:r>
            <a:r>
              <a:rPr/>
              <a:t> </a:t>
            </a:r>
            <a:r>
              <a:rPr/>
              <a:t>show</a:t>
            </a:r>
            <a:r>
              <a:rPr/>
              <a:t> </a:t>
            </a:r>
            <a:r>
              <a:rPr/>
              <a:t>a</a:t>
            </a:r>
            <a:r>
              <a:rPr/>
              <a:t> </a:t>
            </a:r>
            <a:r>
              <a:rPr/>
              <a:t>classic</a:t>
            </a:r>
            <a:r>
              <a:rPr/>
              <a:t> </a:t>
            </a:r>
            <a:r>
              <a:rPr/>
              <a:t>Venn</a:t>
            </a:r>
            <a:r>
              <a:rPr/>
              <a:t> </a:t>
            </a:r>
            <a:r>
              <a:rPr/>
              <a:t>diagram</a:t>
            </a:r>
            <a:r>
              <a:rPr/>
              <a:t> </a:t>
            </a:r>
            <a:r>
              <a:rPr/>
              <a:t>and</a:t>
            </a:r>
            <a:r>
              <a:rPr/>
              <a:t> </a:t>
            </a:r>
            <a:r>
              <a:rPr/>
              <a:t>my</a:t>
            </a:r>
            <a:r>
              <a:rPr/>
              <a:t> </a:t>
            </a:r>
            <a:r>
              <a:rPr/>
              <a:t>variation</a:t>
            </a:r>
            <a:r>
              <a:rPr/>
              <a:t> </a:t>
            </a:r>
            <a:r>
              <a:rPr/>
              <a:t>on</a:t>
            </a:r>
            <a:r>
              <a:rPr/>
              <a:t> </a:t>
            </a:r>
            <a:r>
              <a:rPr/>
              <a:t>it</a:t>
            </a:r>
            <a:r>
              <a:rPr/>
              <a:t> </a:t>
            </a:r>
            <a:r>
              <a:rPr/>
              <a:t>to</a:t>
            </a:r>
            <a:r>
              <a:rPr/>
              <a:t> </a:t>
            </a:r>
            <a:r>
              <a:rPr/>
              <a:t>illustrate</a:t>
            </a:r>
            <a:r>
              <a:rPr/>
              <a:t> </a:t>
            </a:r>
            <a:r>
              <a:rPr/>
              <a:t>an</a:t>
            </a:r>
            <a:r>
              <a:rPr/>
              <a:t> </a:t>
            </a:r>
            <a:r>
              <a:rPr/>
              <a:t>important</a:t>
            </a:r>
            <a:r>
              <a:rPr/>
              <a:t> </a:t>
            </a:r>
            <a:r>
              <a:rPr/>
              <a:t>point.</a:t>
            </a:r>
          </a:p>
          <a:p>
            <a:pPr lvl="0" marL="0" indent="0">
              <a:buNone/>
            </a:pPr>
          </a:p>
          <a:p>
            <a:pPr lvl="0" marL="0" indent="0">
              <a:buNone/>
            </a:pPr>
            <a:r>
              <a:rPr/>
              <a:t>Here’s</a:t>
            </a:r>
            <a:r>
              <a:rPr/>
              <a:t> </a:t>
            </a:r>
            <a:r>
              <a:rPr/>
              <a:t>a</a:t>
            </a:r>
            <a:r>
              <a:rPr/>
              <a:t> </a:t>
            </a:r>
            <a:r>
              <a:rPr/>
              <a:t>classic</a:t>
            </a:r>
            <a:r>
              <a:rPr/>
              <a:t> </a:t>
            </a:r>
            <a:r>
              <a:rPr/>
              <a:t>Venn</a:t>
            </a:r>
            <a:r>
              <a:rPr/>
              <a:t> </a:t>
            </a:r>
            <a:r>
              <a:rPr/>
              <a:t>diagram</a:t>
            </a:r>
            <a:r>
              <a:rPr/>
              <a:t> </a:t>
            </a:r>
            <a:r>
              <a:rPr/>
              <a:t>that</a:t>
            </a:r>
            <a:r>
              <a:rPr/>
              <a:t> </a:t>
            </a:r>
            <a:r>
              <a:rPr/>
              <a:t>you</a:t>
            </a:r>
            <a:r>
              <a:rPr/>
              <a:t> </a:t>
            </a:r>
            <a:r>
              <a:rPr/>
              <a:t>will</a:t>
            </a:r>
            <a:r>
              <a:rPr/>
              <a:t> </a:t>
            </a:r>
            <a:r>
              <a:rPr/>
              <a:t>see</a:t>
            </a:r>
            <a:r>
              <a:rPr/>
              <a:t> </a:t>
            </a:r>
            <a:r>
              <a:rPr/>
              <a:t>in</a:t>
            </a:r>
            <a:r>
              <a:rPr/>
              <a:t> </a:t>
            </a:r>
            <a:r>
              <a:rPr/>
              <a:t>pretty</a:t>
            </a:r>
            <a:r>
              <a:rPr/>
              <a:t> </a:t>
            </a:r>
            <a:r>
              <a:rPr/>
              <a:t>much</a:t>
            </a:r>
            <a:r>
              <a:rPr/>
              <a:t> </a:t>
            </a:r>
            <a:r>
              <a:rPr/>
              <a:t>any</a:t>
            </a:r>
            <a:r>
              <a:rPr/>
              <a:t> </a:t>
            </a:r>
            <a:r>
              <a:rPr/>
              <a:t>article</a:t>
            </a:r>
            <a:r>
              <a:rPr/>
              <a:t> </a:t>
            </a:r>
            <a:r>
              <a:rPr/>
              <a:t>that</a:t>
            </a:r>
            <a:r>
              <a:rPr/>
              <a:t> </a:t>
            </a:r>
            <a:r>
              <a:rPr/>
              <a:t>talks</a:t>
            </a:r>
            <a:r>
              <a:rPr/>
              <a:t> </a:t>
            </a:r>
            <a:r>
              <a:rPr/>
              <a:t>about</a:t>
            </a:r>
            <a:r>
              <a:rPr/>
              <a:t> </a:t>
            </a:r>
            <a:r>
              <a:rPr/>
              <a:t>big</a:t>
            </a:r>
            <a:r>
              <a:rPr/>
              <a:t> </a:t>
            </a:r>
            <a:r>
              <a:rPr/>
              <a:t>data</a:t>
            </a:r>
            <a:r>
              <a:rPr/>
              <a:t> </a:t>
            </a:r>
            <a:r>
              <a:rPr/>
              <a:t>or</a:t>
            </a:r>
            <a:r>
              <a:rPr/>
              <a:t> </a:t>
            </a:r>
            <a:r>
              <a:rPr/>
              <a:t>data</a:t>
            </a:r>
            <a:r>
              <a:rPr/>
              <a:t> </a:t>
            </a:r>
            <a:r>
              <a:rPr/>
              <a:t>science</a:t>
            </a:r>
            <a:r>
              <a:rPr/>
              <a:t> </a:t>
            </a:r>
            <a:r>
              <a:rPr/>
              <a:t>(I</a:t>
            </a:r>
            <a:r>
              <a:rPr/>
              <a:t> </a:t>
            </a:r>
            <a:r>
              <a:rPr/>
              <a:t>use</a:t>
            </a:r>
            <a:r>
              <a:rPr/>
              <a:t> </a:t>
            </a:r>
            <a:r>
              <a:rPr/>
              <a:t>those</a:t>
            </a:r>
            <a:r>
              <a:rPr/>
              <a:t> </a:t>
            </a:r>
            <a:r>
              <a:rPr/>
              <a:t>words</a:t>
            </a:r>
            <a:r>
              <a:rPr/>
              <a:t> </a:t>
            </a:r>
            <a:r>
              <a:rPr/>
              <a:t>interchangeably).</a:t>
            </a:r>
          </a:p>
          <a:p>
            <a:pPr lvl="0" marL="0" indent="0">
              <a:buNone/>
            </a:pPr>
          </a:p>
          <a:p>
            <a:pPr lvl="0" marL="0" indent="0">
              <a:buNone/>
            </a:pPr>
            <a:r>
              <a:rPr/>
              <a:t>There</a:t>
            </a:r>
            <a:r>
              <a:rPr/>
              <a:t> </a:t>
            </a:r>
            <a:r>
              <a:rPr/>
              <a:t>are</a:t>
            </a:r>
            <a:r>
              <a:rPr/>
              <a:t> </a:t>
            </a:r>
            <a:r>
              <a:rPr/>
              <a:t>three</a:t>
            </a:r>
            <a:r>
              <a:rPr/>
              <a:t> </a:t>
            </a:r>
            <a:r>
              <a:rPr/>
              <a:t>areas</a:t>
            </a:r>
            <a:r>
              <a:rPr/>
              <a:t> </a:t>
            </a:r>
            <a:r>
              <a:rPr/>
              <a:t>of</a:t>
            </a:r>
            <a:r>
              <a:rPr/>
              <a:t> </a:t>
            </a:r>
            <a:r>
              <a:rPr/>
              <a:t>expertise</a:t>
            </a:r>
            <a:r>
              <a:rPr/>
              <a:t> </a:t>
            </a:r>
            <a:r>
              <a:rPr/>
              <a:t>that</a:t>
            </a:r>
            <a:r>
              <a:rPr/>
              <a:t> </a:t>
            </a:r>
            <a:r>
              <a:rPr/>
              <a:t>you</a:t>
            </a:r>
            <a:r>
              <a:rPr/>
              <a:t> </a:t>
            </a:r>
            <a:r>
              <a:rPr/>
              <a:t>need</a:t>
            </a:r>
            <a:r>
              <a:rPr/>
              <a:t> </a:t>
            </a:r>
            <a:r>
              <a:rPr/>
              <a:t>as</a:t>
            </a:r>
            <a:r>
              <a:rPr/>
              <a:t> </a:t>
            </a:r>
            <a:r>
              <a:rPr/>
              <a:t>a</a:t>
            </a:r>
            <a:r>
              <a:rPr/>
              <a:t> </a:t>
            </a:r>
            <a:r>
              <a:rPr/>
              <a:t>data</a:t>
            </a:r>
            <a:r>
              <a:rPr/>
              <a:t> </a:t>
            </a:r>
            <a:r>
              <a:rPr/>
              <a:t>scientist:</a:t>
            </a:r>
            <a:r>
              <a:rPr/>
              <a:t> </a:t>
            </a:r>
            <a:r>
              <a:rPr/>
              <a:t>knowledge</a:t>
            </a:r>
            <a:r>
              <a:rPr/>
              <a:t> </a:t>
            </a:r>
            <a:r>
              <a:rPr/>
              <a:t>of</a:t>
            </a:r>
            <a:r>
              <a:rPr/>
              <a:t> </a:t>
            </a:r>
            <a:r>
              <a:rPr/>
              <a:t>mathematics</a:t>
            </a:r>
            <a:r>
              <a:rPr/>
              <a:t> </a:t>
            </a:r>
            <a:r>
              <a:rPr/>
              <a:t>and</a:t>
            </a:r>
            <a:r>
              <a:rPr/>
              <a:t> </a:t>
            </a:r>
            <a:r>
              <a:rPr/>
              <a:t>statistics,</a:t>
            </a:r>
            <a:r>
              <a:rPr/>
              <a:t> </a:t>
            </a:r>
            <a:r>
              <a:rPr/>
              <a:t>skill</a:t>
            </a:r>
            <a:r>
              <a:rPr/>
              <a:t> </a:t>
            </a:r>
            <a:r>
              <a:rPr/>
              <a:t>with</a:t>
            </a:r>
            <a:r>
              <a:rPr/>
              <a:t> </a:t>
            </a:r>
            <a:r>
              <a:rPr/>
              <a:t>computer</a:t>
            </a:r>
            <a:r>
              <a:rPr/>
              <a:t> </a:t>
            </a:r>
            <a:r>
              <a:rPr/>
              <a:t>science</a:t>
            </a:r>
            <a:r>
              <a:rPr/>
              <a:t> </a:t>
            </a:r>
            <a:r>
              <a:rPr/>
              <a:t>and</a:t>
            </a:r>
            <a:r>
              <a:rPr/>
              <a:t> </a:t>
            </a:r>
            <a:r>
              <a:rPr/>
              <a:t>coding,</a:t>
            </a:r>
            <a:r>
              <a:rPr/>
              <a:t> </a:t>
            </a:r>
            <a:r>
              <a:rPr/>
              <a:t>and</a:t>
            </a:r>
            <a:r>
              <a:rPr/>
              <a:t> </a:t>
            </a:r>
            <a:r>
              <a:rPr/>
              <a:t>expertise</a:t>
            </a:r>
            <a:r>
              <a:rPr/>
              <a:t> </a:t>
            </a:r>
            <a:r>
              <a:rPr/>
              <a:t>in</a:t>
            </a:r>
            <a:r>
              <a:rPr/>
              <a:t> </a:t>
            </a:r>
            <a:r>
              <a:rPr/>
              <a:t>medical</a:t>
            </a:r>
            <a:r>
              <a:rPr/>
              <a:t> </a:t>
            </a:r>
            <a:r>
              <a:rPr/>
              <a:t>or</a:t>
            </a:r>
            <a:r>
              <a:rPr/>
              <a:t> </a:t>
            </a:r>
            <a:r>
              <a:rPr/>
              <a:t>scientific</a:t>
            </a:r>
            <a:r>
              <a:rPr/>
              <a:t> </a:t>
            </a:r>
            <a:r>
              <a:rPr/>
              <a:t>specialties.</a:t>
            </a:r>
          </a:p>
          <a:p>
            <a:pPr lvl="0" marL="0" indent="0">
              <a:buNone/>
            </a:pPr>
          </a:p>
          <a:p>
            <a:pPr lvl="0" marL="0" indent="0">
              <a:buNone/>
            </a:pPr>
            <a:r>
              <a:rPr/>
              <a:t>A</a:t>
            </a:r>
            <a:r>
              <a:rPr/>
              <a:t> </a:t>
            </a:r>
            <a:r>
              <a:rPr/>
              <a:t>more</a:t>
            </a:r>
            <a:r>
              <a:rPr/>
              <a:t> </a:t>
            </a:r>
            <a:r>
              <a:rPr/>
              <a:t>accurate</a:t>
            </a:r>
            <a:r>
              <a:rPr/>
              <a:t> </a:t>
            </a:r>
            <a:r>
              <a:rPr/>
              <a:t>picture</a:t>
            </a:r>
            <a:r>
              <a:rPr/>
              <a:t> </a:t>
            </a:r>
            <a:r>
              <a:rPr/>
              <a:t>would</a:t>
            </a:r>
            <a:r>
              <a:rPr/>
              <a:t> </a:t>
            </a:r>
            <a:r>
              <a:rPr/>
              <a:t>show</a:t>
            </a:r>
            <a:r>
              <a:rPr/>
              <a:t> </a:t>
            </a:r>
            <a:r>
              <a:rPr/>
              <a:t>that</a:t>
            </a:r>
            <a:r>
              <a:rPr/>
              <a:t> </a:t>
            </a:r>
            <a:r>
              <a:rPr/>
              <a:t>there</a:t>
            </a:r>
            <a:r>
              <a:rPr/>
              <a:t> </a:t>
            </a:r>
            <a:r>
              <a:rPr/>
              <a:t>is</a:t>
            </a:r>
            <a:r>
              <a:rPr/>
              <a:t> </a:t>
            </a:r>
            <a:r>
              <a:rPr/>
              <a:t>not</a:t>
            </a:r>
            <a:r>
              <a:rPr/>
              <a:t> </a:t>
            </a:r>
            <a:r>
              <a:rPr/>
              <a:t>enough</a:t>
            </a:r>
            <a:r>
              <a:rPr/>
              <a:t> </a:t>
            </a:r>
            <a:r>
              <a:rPr/>
              <a:t>overlap</a:t>
            </a:r>
            <a:r>
              <a:rPr/>
              <a:t> </a:t>
            </a:r>
            <a:r>
              <a:rPr/>
              <a:t>among</a:t>
            </a:r>
            <a:r>
              <a:rPr/>
              <a:t> </a:t>
            </a:r>
            <a:r>
              <a:rPr/>
              <a:t>these</a:t>
            </a:r>
            <a:r>
              <a:rPr/>
              <a:t> </a:t>
            </a:r>
            <a:r>
              <a:rPr/>
              <a:t>disciplines.Not</a:t>
            </a:r>
            <a:r>
              <a:rPr/>
              <a:t> </a:t>
            </a:r>
            <a:r>
              <a:rPr/>
              <a:t>that</a:t>
            </a:r>
            <a:r>
              <a:rPr/>
              <a:t> </a:t>
            </a:r>
            <a:r>
              <a:rPr/>
              <a:t>many</a:t>
            </a:r>
            <a:r>
              <a:rPr/>
              <a:t> </a:t>
            </a:r>
            <a:r>
              <a:rPr/>
              <a:t>people</a:t>
            </a:r>
            <a:r>
              <a:rPr/>
              <a:t> </a:t>
            </a:r>
            <a:r>
              <a:rPr/>
              <a:t>are</a:t>
            </a:r>
            <a:r>
              <a:rPr/>
              <a:t> </a:t>
            </a:r>
            <a:r>
              <a:rPr/>
              <a:t>skilled</a:t>
            </a:r>
            <a:r>
              <a:rPr/>
              <a:t> </a:t>
            </a:r>
            <a:r>
              <a:rPr/>
              <a:t>at</a:t>
            </a:r>
            <a:r>
              <a:rPr/>
              <a:t> </a:t>
            </a:r>
            <a:r>
              <a:rPr/>
              <a:t>both</a:t>
            </a:r>
            <a:r>
              <a:rPr/>
              <a:t> </a:t>
            </a:r>
            <a:r>
              <a:rPr/>
              <a:t>science</a:t>
            </a:r>
            <a:r>
              <a:rPr/>
              <a:t> </a:t>
            </a:r>
            <a:r>
              <a:rPr/>
              <a:t>and</a:t>
            </a:r>
            <a:r>
              <a:rPr/>
              <a:t> </a:t>
            </a:r>
            <a:r>
              <a:rPr/>
              <a:t>statistics.</a:t>
            </a:r>
            <a:r>
              <a:rPr/>
              <a:t> </a:t>
            </a:r>
            <a:r>
              <a:rPr/>
              <a:t>Fewer</a:t>
            </a:r>
            <a:r>
              <a:rPr/>
              <a:t> </a:t>
            </a:r>
            <a:r>
              <a:rPr/>
              <a:t>stil</a:t>
            </a:r>
            <a:r>
              <a:rPr/>
              <a:t> </a:t>
            </a:r>
            <a:r>
              <a:rPr/>
              <a:t>know</a:t>
            </a:r>
            <a:r>
              <a:rPr/>
              <a:t> </a:t>
            </a:r>
            <a:r>
              <a:rPr/>
              <a:t>both</a:t>
            </a:r>
            <a:r>
              <a:rPr/>
              <a:t> </a:t>
            </a:r>
            <a:r>
              <a:rPr/>
              <a:t>of</a:t>
            </a:r>
            <a:r>
              <a:rPr/>
              <a:t> </a:t>
            </a:r>
            <a:r>
              <a:rPr/>
              <a:t>those</a:t>
            </a:r>
            <a:r>
              <a:rPr/>
              <a:t> </a:t>
            </a:r>
            <a:r>
              <a:rPr/>
              <a:t>skills</a:t>
            </a:r>
            <a:r>
              <a:rPr/>
              <a:t> </a:t>
            </a:r>
            <a:r>
              <a:rPr/>
              <a:t>well</a:t>
            </a:r>
            <a:r>
              <a:rPr/>
              <a:t> </a:t>
            </a:r>
            <a:r>
              <a:rPr/>
              <a:t>and</a:t>
            </a:r>
            <a:r>
              <a:rPr/>
              <a:t> </a:t>
            </a:r>
            <a:r>
              <a:rPr/>
              <a:t>can</a:t>
            </a:r>
            <a:r>
              <a:rPr/>
              <a:t> </a:t>
            </a:r>
            <a:r>
              <a:rPr/>
              <a:t>program</a:t>
            </a:r>
            <a:r>
              <a:rPr/>
              <a:t> </a:t>
            </a:r>
            <a:r>
              <a:rPr/>
              <a:t>effectively.</a:t>
            </a:r>
          </a:p>
          <a:p>
            <a:pPr lvl="0" marL="0" indent="0">
              <a:buNone/>
            </a:pPr>
          </a:p>
          <a:p>
            <a:pPr lvl="0" marL="0" indent="0">
              <a:buNone/>
            </a:pPr>
            <a:r>
              <a:rPr/>
              <a:t>That’s</a:t>
            </a:r>
            <a:r>
              <a:rPr/>
              <a:t> </a:t>
            </a:r>
            <a:r>
              <a:rPr/>
              <a:t>actually</a:t>
            </a:r>
            <a:r>
              <a:rPr/>
              <a:t> </a:t>
            </a:r>
            <a:r>
              <a:rPr/>
              <a:t>good</a:t>
            </a:r>
            <a:r>
              <a:rPr/>
              <a:t> </a:t>
            </a:r>
            <a:r>
              <a:rPr/>
              <a:t>news</a:t>
            </a:r>
            <a:r>
              <a:rPr/>
              <a:t> </a:t>
            </a:r>
            <a:r>
              <a:rPr/>
              <a:t>from</a:t>
            </a:r>
            <a:r>
              <a:rPr/>
              <a:t> </a:t>
            </a:r>
            <a:r>
              <a:rPr/>
              <a:t>your</a:t>
            </a:r>
            <a:r>
              <a:rPr/>
              <a:t> </a:t>
            </a:r>
            <a:r>
              <a:rPr/>
              <a:t>perspective.</a:t>
            </a:r>
            <a:r>
              <a:rPr/>
              <a:t> </a:t>
            </a:r>
            <a:r>
              <a:rPr/>
              <a:t>You</a:t>
            </a:r>
            <a:r>
              <a:rPr/>
              <a:t> </a:t>
            </a:r>
            <a:r>
              <a:rPr/>
              <a:t>don’t</a:t>
            </a:r>
            <a:r>
              <a:rPr/>
              <a:t> </a:t>
            </a:r>
            <a:r>
              <a:rPr/>
              <a:t>have</a:t>
            </a:r>
            <a:r>
              <a:rPr/>
              <a:t> </a:t>
            </a:r>
            <a:r>
              <a:rPr/>
              <a:t>to</a:t>
            </a:r>
            <a:r>
              <a:rPr/>
              <a:t> </a:t>
            </a:r>
            <a:r>
              <a:rPr/>
              <a:t>be</a:t>
            </a:r>
            <a:r>
              <a:rPr/>
              <a:t> </a:t>
            </a:r>
            <a:r>
              <a:rPr/>
              <a:t>a</a:t>
            </a:r>
            <a:r>
              <a:rPr/>
              <a:t> </a:t>
            </a:r>
            <a:r>
              <a:rPr/>
              <a:t>genius</a:t>
            </a:r>
            <a:r>
              <a:rPr/>
              <a:t> </a:t>
            </a:r>
            <a:r>
              <a:rPr/>
              <a:t>in</a:t>
            </a:r>
            <a:r>
              <a:rPr/>
              <a:t> </a:t>
            </a:r>
            <a:r>
              <a:rPr/>
              <a:t>all</a:t>
            </a:r>
            <a:r>
              <a:rPr/>
              <a:t> </a:t>
            </a:r>
            <a:r>
              <a:rPr/>
              <a:t>three</a:t>
            </a:r>
            <a:r>
              <a:rPr/>
              <a:t> </a:t>
            </a:r>
            <a:r>
              <a:rPr/>
              <a:t>areas.</a:t>
            </a:r>
            <a:r>
              <a:rPr/>
              <a:t> </a:t>
            </a:r>
            <a:r>
              <a:rPr/>
              <a:t>Be</a:t>
            </a:r>
            <a:r>
              <a:rPr/>
              <a:t> </a:t>
            </a:r>
            <a:r>
              <a:rPr/>
              <a:t>good</a:t>
            </a:r>
            <a:r>
              <a:rPr/>
              <a:t> </a:t>
            </a:r>
            <a:r>
              <a:rPr/>
              <a:t>in</a:t>
            </a:r>
            <a:r>
              <a:rPr/>
              <a:t> </a:t>
            </a:r>
            <a:r>
              <a:rPr/>
              <a:t>one</a:t>
            </a:r>
            <a:r>
              <a:rPr/>
              <a:t> </a:t>
            </a:r>
            <a:r>
              <a:rPr/>
              <a:t>area</a:t>
            </a:r>
            <a:r>
              <a:rPr/>
              <a:t> </a:t>
            </a:r>
            <a:r>
              <a:rPr/>
              <a:t>and</a:t>
            </a:r>
            <a:r>
              <a:rPr/>
              <a:t> </a:t>
            </a:r>
            <a:r>
              <a:rPr/>
              <a:t>have</a:t>
            </a:r>
            <a:r>
              <a:rPr/>
              <a:t> </a:t>
            </a:r>
            <a:r>
              <a:rPr/>
              <a:t>an</a:t>
            </a:r>
            <a:r>
              <a:rPr/>
              <a:t> </a:t>
            </a:r>
            <a:r>
              <a:rPr/>
              <a:t>appreciation</a:t>
            </a:r>
            <a:r>
              <a:rPr/>
              <a:t> </a:t>
            </a:r>
            <a:r>
              <a:rPr/>
              <a:t>of</a:t>
            </a:r>
            <a:r>
              <a:rPr/>
              <a:t> </a:t>
            </a:r>
            <a:r>
              <a:rPr/>
              <a:t>the</a:t>
            </a:r>
            <a:r>
              <a:rPr/>
              <a:t> </a:t>
            </a:r>
            <a:r>
              <a:rPr/>
              <a:t>the</a:t>
            </a:r>
            <a:r>
              <a:rPr/>
              <a:t> </a:t>
            </a:r>
            <a:r>
              <a:rPr/>
              <a:t>other</a:t>
            </a:r>
            <a:r>
              <a:rPr/>
              <a:t> </a:t>
            </a:r>
            <a:r>
              <a:rPr/>
              <a:t>two</a:t>
            </a:r>
            <a:r>
              <a:rPr/>
              <a:t> </a:t>
            </a:r>
            <a:r>
              <a:rPr/>
              <a:t>and</a:t>
            </a:r>
            <a:r>
              <a:rPr/>
              <a:t> </a:t>
            </a:r>
            <a:r>
              <a:rPr/>
              <a:t>you’ll</a:t>
            </a:r>
            <a:r>
              <a:rPr/>
              <a:t> </a:t>
            </a:r>
            <a:r>
              <a:rPr/>
              <a:t>do</a:t>
            </a:r>
            <a:r>
              <a:rPr/>
              <a:t> </a:t>
            </a:r>
            <a:r>
              <a:rPr/>
              <a:t>just</a:t>
            </a:r>
            <a:r>
              <a:rPr/>
              <a:t> </a:t>
            </a:r>
            <a:r>
              <a:rPr/>
              <a:t>fine.</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I’d</a:t>
            </a:r>
            <a:r>
              <a:rPr/>
              <a:t> </a:t>
            </a:r>
            <a:r>
              <a:rPr/>
              <a:t>like</a:t>
            </a:r>
            <a:r>
              <a:rPr/>
              <a:t> </a:t>
            </a:r>
            <a:r>
              <a:rPr/>
              <a:t>to</a:t>
            </a:r>
            <a:r>
              <a:rPr/>
              <a:t> </a:t>
            </a:r>
            <a:r>
              <a:rPr/>
              <a:t>end</a:t>
            </a:r>
            <a:r>
              <a:rPr/>
              <a:t> </a:t>
            </a:r>
            <a:r>
              <a:rPr/>
              <a:t>with</a:t>
            </a:r>
            <a:r>
              <a:rPr/>
              <a:t> </a:t>
            </a:r>
            <a:r>
              <a:rPr/>
              <a:t>an</a:t>
            </a:r>
            <a:r>
              <a:rPr/>
              <a:t> </a:t>
            </a:r>
            <a:r>
              <a:rPr/>
              <a:t>exhortation.</a:t>
            </a:r>
            <a:r>
              <a:rPr/>
              <a:t> </a:t>
            </a:r>
            <a:r>
              <a:rPr/>
              <a:t>We</a:t>
            </a:r>
            <a:r>
              <a:rPr/>
              <a:t> </a:t>
            </a:r>
            <a:r>
              <a:rPr/>
              <a:t>need</a:t>
            </a:r>
            <a:r>
              <a:rPr/>
              <a:t> </a:t>
            </a:r>
            <a:r>
              <a:rPr/>
              <a:t>people</a:t>
            </a:r>
            <a:r>
              <a:rPr/>
              <a:t> </a:t>
            </a:r>
            <a:r>
              <a:rPr/>
              <a:t>like</a:t>
            </a:r>
            <a:r>
              <a:rPr/>
              <a:t> </a:t>
            </a:r>
            <a:r>
              <a:rPr/>
              <a:t>you</a:t>
            </a:r>
            <a:r>
              <a:rPr/>
              <a:t> </a:t>
            </a:r>
            <a:r>
              <a:rPr/>
              <a:t>in</a:t>
            </a:r>
            <a:r>
              <a:rPr/>
              <a:t> </a:t>
            </a:r>
            <a:r>
              <a:rPr/>
              <a:t>data</a:t>
            </a:r>
            <a:r>
              <a:rPr/>
              <a:t> </a:t>
            </a:r>
            <a:r>
              <a:rPr/>
              <a:t>science.</a:t>
            </a:r>
            <a:r>
              <a:rPr/>
              <a:t> </a:t>
            </a:r>
            <a:r>
              <a:rPr/>
              <a:t>It’s</a:t>
            </a:r>
            <a:r>
              <a:rPr/>
              <a:t> </a:t>
            </a:r>
            <a:r>
              <a:rPr/>
              <a:t>okay</a:t>
            </a:r>
            <a:r>
              <a:rPr/>
              <a:t> </a:t>
            </a:r>
            <a:r>
              <a:rPr/>
              <a:t>to</a:t>
            </a:r>
            <a:r>
              <a:rPr/>
              <a:t> </a:t>
            </a:r>
            <a:r>
              <a:rPr/>
              <a:t>spend</a:t>
            </a:r>
            <a:r>
              <a:rPr/>
              <a:t> </a:t>
            </a:r>
            <a:r>
              <a:rPr/>
              <a:t>most</a:t>
            </a:r>
            <a:r>
              <a:rPr/>
              <a:t> </a:t>
            </a:r>
            <a:r>
              <a:rPr/>
              <a:t>of</a:t>
            </a:r>
            <a:r>
              <a:rPr/>
              <a:t> </a:t>
            </a:r>
            <a:r>
              <a:rPr/>
              <a:t>your</a:t>
            </a:r>
            <a:r>
              <a:rPr/>
              <a:t> </a:t>
            </a:r>
            <a:r>
              <a:rPr/>
              <a:t>time</a:t>
            </a:r>
            <a:r>
              <a:rPr/>
              <a:t> </a:t>
            </a:r>
            <a:r>
              <a:rPr/>
              <a:t>learning</a:t>
            </a:r>
            <a:r>
              <a:rPr/>
              <a:t> </a:t>
            </a:r>
            <a:r>
              <a:rPr/>
              <a:t>the</a:t>
            </a:r>
            <a:r>
              <a:rPr/>
              <a:t> </a:t>
            </a:r>
            <a:r>
              <a:rPr/>
              <a:t>complexities</a:t>
            </a:r>
            <a:r>
              <a:rPr/>
              <a:t> </a:t>
            </a:r>
            <a:r>
              <a:rPr/>
              <a:t>of</a:t>
            </a:r>
            <a:r>
              <a:rPr/>
              <a:t> </a:t>
            </a:r>
            <a:r>
              <a:rPr/>
              <a:t>medicine,</a:t>
            </a:r>
            <a:r>
              <a:rPr/>
              <a:t> </a:t>
            </a:r>
            <a:r>
              <a:rPr/>
              <a:t>but</a:t>
            </a:r>
            <a:r>
              <a:rPr/>
              <a:t> </a:t>
            </a:r>
            <a:r>
              <a:rPr/>
              <a:t>some</a:t>
            </a:r>
            <a:r>
              <a:rPr/>
              <a:t> </a:t>
            </a:r>
            <a:r>
              <a:rPr/>
              <a:t>of</a:t>
            </a:r>
            <a:r>
              <a:rPr/>
              <a:t> </a:t>
            </a:r>
            <a:r>
              <a:rPr/>
              <a:t>you</a:t>
            </a:r>
            <a:r>
              <a:rPr/>
              <a:t> </a:t>
            </a:r>
            <a:r>
              <a:rPr/>
              <a:t>have</a:t>
            </a:r>
            <a:r>
              <a:rPr/>
              <a:t> </a:t>
            </a:r>
            <a:r>
              <a:rPr/>
              <a:t>a</a:t>
            </a:r>
            <a:r>
              <a:rPr/>
              <a:t> </a:t>
            </a:r>
            <a:r>
              <a:rPr/>
              <a:t>bit</a:t>
            </a:r>
            <a:r>
              <a:rPr/>
              <a:t> </a:t>
            </a:r>
            <a:r>
              <a:rPr/>
              <a:t>of</a:t>
            </a:r>
            <a:r>
              <a:rPr/>
              <a:t> </a:t>
            </a:r>
            <a:r>
              <a:rPr/>
              <a:t>talent</a:t>
            </a:r>
            <a:r>
              <a:rPr/>
              <a:t> </a:t>
            </a:r>
            <a:r>
              <a:rPr/>
              <a:t>and</a:t>
            </a:r>
            <a:r>
              <a:rPr/>
              <a:t> </a:t>
            </a:r>
            <a:r>
              <a:rPr/>
              <a:t>aptitude</a:t>
            </a:r>
            <a:r>
              <a:rPr/>
              <a:t> </a:t>
            </a:r>
            <a:r>
              <a:rPr/>
              <a:t>in</a:t>
            </a:r>
            <a:r>
              <a:rPr/>
              <a:t> </a:t>
            </a:r>
            <a:r>
              <a:rPr/>
              <a:t>math/stat</a:t>
            </a:r>
            <a:r>
              <a:rPr/>
              <a:t> </a:t>
            </a:r>
            <a:r>
              <a:rPr/>
              <a:t>and</a:t>
            </a:r>
            <a:r>
              <a:rPr/>
              <a:t> </a:t>
            </a:r>
            <a:r>
              <a:rPr/>
              <a:t>in</a:t>
            </a:r>
            <a:r>
              <a:rPr/>
              <a:t> </a:t>
            </a:r>
            <a:r>
              <a:rPr/>
              <a:t>computers/coding.</a:t>
            </a:r>
            <a:r>
              <a:rPr/>
              <a:t> </a:t>
            </a:r>
            <a:r>
              <a:rPr/>
              <a:t>That’s</a:t>
            </a:r>
            <a:r>
              <a:rPr/>
              <a:t> </a:t>
            </a:r>
            <a:r>
              <a:rPr/>
              <a:t>an</a:t>
            </a:r>
            <a:r>
              <a:rPr/>
              <a:t> </a:t>
            </a:r>
            <a:r>
              <a:rPr/>
              <a:t>advantage</a:t>
            </a:r>
            <a:r>
              <a:rPr/>
              <a:t> </a:t>
            </a:r>
            <a:r>
              <a:rPr/>
              <a:t>your</a:t>
            </a:r>
            <a:r>
              <a:rPr/>
              <a:t> </a:t>
            </a:r>
            <a:r>
              <a:rPr/>
              <a:t>generation</a:t>
            </a:r>
            <a:r>
              <a:rPr/>
              <a:t> </a:t>
            </a:r>
            <a:r>
              <a:rPr/>
              <a:t>has</a:t>
            </a:r>
            <a:r>
              <a:rPr/>
              <a:t> </a:t>
            </a:r>
            <a:r>
              <a:rPr/>
              <a:t>that</a:t>
            </a:r>
            <a:r>
              <a:rPr/>
              <a:t> </a:t>
            </a:r>
            <a:r>
              <a:rPr/>
              <a:t>my</a:t>
            </a:r>
            <a:r>
              <a:rPr/>
              <a:t> </a:t>
            </a:r>
            <a:r>
              <a:rPr/>
              <a:t>generation</a:t>
            </a:r>
            <a:r>
              <a:rPr/>
              <a:t> </a:t>
            </a:r>
            <a:r>
              <a:rPr/>
              <a:t>did</a:t>
            </a:r>
            <a:r>
              <a:rPr/>
              <a:t> </a:t>
            </a:r>
            <a:r>
              <a:rPr/>
              <a:t>not.</a:t>
            </a:r>
            <a:r>
              <a:rPr/>
              <a:t> </a:t>
            </a:r>
            <a:r>
              <a:rPr/>
              <a:t>So</a:t>
            </a:r>
            <a:r>
              <a:rPr/>
              <a:t> </a:t>
            </a:r>
            <a:r>
              <a:rPr/>
              <a:t>you</a:t>
            </a:r>
            <a:r>
              <a:rPr/>
              <a:t> </a:t>
            </a:r>
            <a:r>
              <a:rPr/>
              <a:t>have</a:t>
            </a:r>
            <a:r>
              <a:rPr/>
              <a:t> </a:t>
            </a:r>
            <a:r>
              <a:rPr/>
              <a:t>the</a:t>
            </a:r>
            <a:r>
              <a:rPr/>
              <a:t> </a:t>
            </a:r>
            <a:r>
              <a:rPr/>
              <a:t>ability</a:t>
            </a:r>
            <a:r>
              <a:rPr/>
              <a:t> </a:t>
            </a:r>
            <a:r>
              <a:rPr/>
              <a:t>to</a:t>
            </a:r>
            <a:r>
              <a:rPr/>
              <a:t> </a:t>
            </a:r>
            <a:r>
              <a:rPr/>
              <a:t>appreciate</a:t>
            </a:r>
            <a:r>
              <a:rPr/>
              <a:t> </a:t>
            </a:r>
            <a:r>
              <a:rPr/>
              <a:t>the</a:t>
            </a:r>
            <a:r>
              <a:rPr/>
              <a:t> </a:t>
            </a:r>
            <a:r>
              <a:rPr/>
              <a:t>full</a:t>
            </a:r>
            <a:r>
              <a:rPr/>
              <a:t> </a:t>
            </a:r>
            <a:r>
              <a:rPr/>
              <a:t>picture</a:t>
            </a:r>
            <a:r>
              <a:rPr/>
              <a:t> </a:t>
            </a:r>
            <a:r>
              <a:rPr/>
              <a:t>more</a:t>
            </a:r>
            <a:r>
              <a:rPr/>
              <a:t> </a:t>
            </a:r>
            <a:r>
              <a:rPr/>
              <a:t>so</a:t>
            </a:r>
            <a:r>
              <a:rPr/>
              <a:t> </a:t>
            </a:r>
            <a:r>
              <a:rPr/>
              <a:t>than</a:t>
            </a:r>
            <a:r>
              <a:rPr/>
              <a:t> </a:t>
            </a:r>
            <a:r>
              <a:rPr/>
              <a:t>people</a:t>
            </a:r>
            <a:r>
              <a:rPr/>
              <a:t> </a:t>
            </a:r>
            <a:r>
              <a:rPr/>
              <a:t>my</a:t>
            </a:r>
            <a:r>
              <a:rPr/>
              <a:t> </a:t>
            </a:r>
            <a:r>
              <a:rPr/>
              <a:t>age.</a:t>
            </a:r>
            <a:r>
              <a:rPr/>
              <a:t> </a:t>
            </a:r>
            <a:r>
              <a:rPr/>
              <a:t>A</a:t>
            </a:r>
            <a:r>
              <a:rPr/>
              <a:t> </a:t>
            </a:r>
            <a:r>
              <a:rPr/>
              <a:t>few</a:t>
            </a:r>
            <a:r>
              <a:rPr/>
              <a:t> </a:t>
            </a:r>
            <a:r>
              <a:rPr/>
              <a:t>of</a:t>
            </a:r>
            <a:r>
              <a:rPr/>
              <a:t> </a:t>
            </a:r>
            <a:r>
              <a:rPr/>
              <a:t>us</a:t>
            </a:r>
            <a:r>
              <a:rPr/>
              <a:t> </a:t>
            </a:r>
            <a:r>
              <a:rPr/>
              <a:t>knew</a:t>
            </a:r>
            <a:r>
              <a:rPr/>
              <a:t> </a:t>
            </a:r>
            <a:r>
              <a:rPr/>
              <a:t>computers</a:t>
            </a:r>
            <a:r>
              <a:rPr/>
              <a:t> </a:t>
            </a:r>
            <a:r>
              <a:rPr/>
              <a:t>well,</a:t>
            </a:r>
            <a:r>
              <a:rPr/>
              <a:t> </a:t>
            </a:r>
            <a:r>
              <a:rPr/>
              <a:t>but</a:t>
            </a:r>
            <a:r>
              <a:rPr/>
              <a:t> </a:t>
            </a:r>
            <a:r>
              <a:rPr/>
              <a:t>today’s</a:t>
            </a:r>
            <a:r>
              <a:rPr/>
              <a:t> </a:t>
            </a:r>
            <a:r>
              <a:rPr/>
              <a:t>generation</a:t>
            </a:r>
            <a:r>
              <a:rPr/>
              <a:t> </a:t>
            </a:r>
            <a:r>
              <a:rPr/>
              <a:t>is</a:t>
            </a:r>
            <a:r>
              <a:rPr/>
              <a:t> </a:t>
            </a:r>
            <a:r>
              <a:rPr/>
              <a:t>saturated</a:t>
            </a:r>
            <a:r>
              <a:rPr/>
              <a:t> </a:t>
            </a:r>
            <a:r>
              <a:rPr/>
              <a:t>in</a:t>
            </a:r>
            <a:r>
              <a:rPr/>
              <a:t> </a:t>
            </a:r>
            <a:r>
              <a:rPr/>
              <a:t>computational</a:t>
            </a:r>
            <a:r>
              <a:rPr/>
              <a:t> </a:t>
            </a:r>
            <a:r>
              <a:rPr/>
              <a:t>experience.</a:t>
            </a:r>
          </a:p>
          <a:p>
            <a:pPr lvl="0" marL="0" indent="0">
              <a:buNone/>
            </a:pPr>
          </a:p>
          <a:p>
            <a:pPr lvl="0" marL="0" indent="0">
              <a:buNone/>
            </a:pPr>
            <a:r>
              <a:rPr/>
              <a:t>Second,</a:t>
            </a:r>
            <a:r>
              <a:rPr/>
              <a:t> </a:t>
            </a:r>
            <a:r>
              <a:rPr/>
              <a:t>these</a:t>
            </a:r>
            <a:r>
              <a:rPr/>
              <a:t> </a:t>
            </a:r>
            <a:r>
              <a:rPr/>
              <a:t>research</a:t>
            </a:r>
            <a:r>
              <a:rPr/>
              <a:t> </a:t>
            </a:r>
            <a:r>
              <a:rPr/>
              <a:t>teams</a:t>
            </a:r>
            <a:r>
              <a:rPr/>
              <a:t> </a:t>
            </a:r>
            <a:r>
              <a:rPr/>
              <a:t>need</a:t>
            </a:r>
            <a:r>
              <a:rPr/>
              <a:t> </a:t>
            </a:r>
            <a:r>
              <a:rPr/>
              <a:t>a</a:t>
            </a:r>
            <a:r>
              <a:rPr/>
              <a:t> </a:t>
            </a:r>
            <a:r>
              <a:rPr/>
              <a:t>lot</a:t>
            </a:r>
            <a:r>
              <a:rPr/>
              <a:t> </a:t>
            </a:r>
            <a:r>
              <a:rPr/>
              <a:t>more</a:t>
            </a:r>
            <a:r>
              <a:rPr/>
              <a:t> </a:t>
            </a:r>
            <a:r>
              <a:rPr/>
              <a:t>racial</a:t>
            </a:r>
            <a:r>
              <a:rPr/>
              <a:t> </a:t>
            </a:r>
            <a:r>
              <a:rPr/>
              <a:t>and</a:t>
            </a:r>
            <a:r>
              <a:rPr/>
              <a:t> </a:t>
            </a:r>
            <a:r>
              <a:rPr/>
              <a:t>gender</a:t>
            </a:r>
            <a:r>
              <a:rPr/>
              <a:t> </a:t>
            </a:r>
            <a:r>
              <a:rPr/>
              <a:t>diversity.</a:t>
            </a:r>
            <a:r>
              <a:rPr/>
              <a:t> </a:t>
            </a:r>
            <a:r>
              <a:rPr/>
              <a:t>I</a:t>
            </a:r>
            <a:r>
              <a:rPr/>
              <a:t> </a:t>
            </a:r>
            <a:r>
              <a:rPr/>
              <a:t>try</a:t>
            </a:r>
            <a:r>
              <a:rPr/>
              <a:t> </a:t>
            </a:r>
            <a:r>
              <a:rPr/>
              <a:t>really</a:t>
            </a:r>
            <a:r>
              <a:rPr/>
              <a:t> </a:t>
            </a:r>
            <a:r>
              <a:rPr/>
              <a:t>hard</a:t>
            </a:r>
            <a:r>
              <a:rPr/>
              <a:t> </a:t>
            </a:r>
            <a:r>
              <a:rPr/>
              <a:t>to</a:t>
            </a:r>
            <a:r>
              <a:rPr/>
              <a:t> </a:t>
            </a:r>
            <a:r>
              <a:rPr/>
              <a:t>appreciate</a:t>
            </a:r>
            <a:r>
              <a:rPr/>
              <a:t> </a:t>
            </a:r>
            <a:r>
              <a:rPr/>
              <a:t>the</a:t>
            </a:r>
            <a:r>
              <a:rPr/>
              <a:t> </a:t>
            </a:r>
            <a:r>
              <a:rPr/>
              <a:t>viewpoints</a:t>
            </a:r>
            <a:r>
              <a:rPr/>
              <a:t> </a:t>
            </a:r>
            <a:r>
              <a:rPr/>
              <a:t>of</a:t>
            </a:r>
            <a:r>
              <a:rPr/>
              <a:t> </a:t>
            </a:r>
            <a:r>
              <a:rPr/>
              <a:t>people</a:t>
            </a:r>
            <a:r>
              <a:rPr/>
              <a:t> </a:t>
            </a:r>
            <a:r>
              <a:rPr/>
              <a:t>different</a:t>
            </a:r>
            <a:r>
              <a:rPr/>
              <a:t> </a:t>
            </a:r>
            <a:r>
              <a:rPr/>
              <a:t>than</a:t>
            </a:r>
            <a:r>
              <a:rPr/>
              <a:t> </a:t>
            </a:r>
            <a:r>
              <a:rPr/>
              <a:t>me,</a:t>
            </a:r>
            <a:r>
              <a:rPr/>
              <a:t> </a:t>
            </a:r>
            <a:r>
              <a:rPr/>
              <a:t>bit</a:t>
            </a:r>
            <a:r>
              <a:rPr/>
              <a:t> </a:t>
            </a:r>
            <a:r>
              <a:rPr/>
              <a:t>I</a:t>
            </a:r>
            <a:r>
              <a:rPr/>
              <a:t> </a:t>
            </a:r>
            <a:r>
              <a:rPr/>
              <a:t>can’t</a:t>
            </a:r>
            <a:r>
              <a:rPr/>
              <a:t> </a:t>
            </a:r>
            <a:r>
              <a:rPr/>
              <a:t>understand</a:t>
            </a:r>
            <a:r>
              <a:rPr/>
              <a:t> </a:t>
            </a:r>
            <a:r>
              <a:rPr/>
              <a:t>it</a:t>
            </a:r>
            <a:r>
              <a:rPr/>
              <a:t> </a:t>
            </a:r>
            <a:r>
              <a:rPr/>
              <a:t>at</a:t>
            </a:r>
            <a:r>
              <a:rPr/>
              <a:t> </a:t>
            </a:r>
            <a:r>
              <a:rPr/>
              <a:t>a</a:t>
            </a:r>
            <a:r>
              <a:rPr/>
              <a:t> </a:t>
            </a:r>
            <a:r>
              <a:rPr/>
              <a:t>level</a:t>
            </a:r>
            <a:r>
              <a:rPr/>
              <a:t> </a:t>
            </a:r>
            <a:r>
              <a:rPr/>
              <a:t>of</a:t>
            </a:r>
            <a:r>
              <a:rPr/>
              <a:t> </a:t>
            </a:r>
            <a:r>
              <a:rPr/>
              <a:t>someone</a:t>
            </a:r>
            <a:r>
              <a:rPr/>
              <a:t> </a:t>
            </a:r>
            <a:r>
              <a:rPr/>
              <a:t>who</a:t>
            </a:r>
            <a:r>
              <a:rPr/>
              <a:t> </a:t>
            </a:r>
            <a:r>
              <a:rPr/>
              <a:t>has</a:t>
            </a:r>
            <a:r>
              <a:rPr/>
              <a:t> </a:t>
            </a:r>
            <a:r>
              <a:rPr/>
              <a:t>seen</a:t>
            </a:r>
            <a:r>
              <a:rPr/>
              <a:t> </a:t>
            </a:r>
            <a:r>
              <a:rPr/>
              <a:t>life</a:t>
            </a:r>
            <a:r>
              <a:rPr/>
              <a:t> </a:t>
            </a:r>
            <a:r>
              <a:rPr/>
              <a:t>from</a:t>
            </a:r>
            <a:r>
              <a:rPr/>
              <a:t> </a:t>
            </a:r>
            <a:r>
              <a:rPr/>
              <a:t>a</a:t>
            </a:r>
            <a:r>
              <a:rPr/>
              <a:t> </a:t>
            </a:r>
            <a:r>
              <a:rPr/>
              <a:t>different</a:t>
            </a:r>
            <a:r>
              <a:rPr/>
              <a:t> </a:t>
            </a:r>
            <a:r>
              <a:rPr/>
              <a:t>perspective.</a:t>
            </a:r>
            <a:r>
              <a:rPr/>
              <a:t> </a:t>
            </a:r>
            <a:r>
              <a:rPr/>
              <a:t>If</a:t>
            </a:r>
            <a:r>
              <a:rPr/>
              <a:t> </a:t>
            </a:r>
            <a:r>
              <a:rPr/>
              <a:t>the</a:t>
            </a:r>
            <a:r>
              <a:rPr/>
              <a:t> </a:t>
            </a:r>
            <a:r>
              <a:rPr/>
              <a:t>only</a:t>
            </a:r>
            <a:r>
              <a:rPr/>
              <a:t> </a:t>
            </a:r>
            <a:r>
              <a:rPr/>
              <a:t>people</a:t>
            </a:r>
            <a:r>
              <a:rPr/>
              <a:t> </a:t>
            </a:r>
            <a:r>
              <a:rPr/>
              <a:t>developing</a:t>
            </a:r>
            <a:r>
              <a:rPr/>
              <a:t> </a:t>
            </a:r>
            <a:r>
              <a:rPr/>
              <a:t>these</a:t>
            </a:r>
            <a:r>
              <a:rPr/>
              <a:t> </a:t>
            </a:r>
            <a:r>
              <a:rPr/>
              <a:t>data</a:t>
            </a:r>
            <a:r>
              <a:rPr/>
              <a:t> </a:t>
            </a:r>
            <a:r>
              <a:rPr/>
              <a:t>science</a:t>
            </a:r>
            <a:r>
              <a:rPr/>
              <a:t> </a:t>
            </a:r>
            <a:r>
              <a:rPr/>
              <a:t>models</a:t>
            </a:r>
            <a:r>
              <a:rPr/>
              <a:t> </a:t>
            </a:r>
            <a:r>
              <a:rPr/>
              <a:t>are</a:t>
            </a:r>
            <a:r>
              <a:rPr/>
              <a:t> </a:t>
            </a:r>
            <a:r>
              <a:rPr/>
              <a:t>white</a:t>
            </a:r>
            <a:r>
              <a:rPr/>
              <a:t> </a:t>
            </a:r>
            <a:r>
              <a:rPr/>
              <a:t>males,</a:t>
            </a:r>
            <a:r>
              <a:rPr/>
              <a:t> </a:t>
            </a:r>
            <a:r>
              <a:rPr/>
              <a:t>then</a:t>
            </a:r>
            <a:r>
              <a:rPr/>
              <a:t> </a:t>
            </a:r>
            <a:r>
              <a:rPr/>
              <a:t>the</a:t>
            </a:r>
            <a:r>
              <a:rPr/>
              <a:t> </a:t>
            </a:r>
            <a:r>
              <a:rPr/>
              <a:t>models</a:t>
            </a:r>
            <a:r>
              <a:rPr/>
              <a:t> </a:t>
            </a:r>
            <a:r>
              <a:rPr/>
              <a:t>will</a:t>
            </a:r>
            <a:r>
              <a:rPr/>
              <a:t> </a:t>
            </a:r>
            <a:r>
              <a:rPr/>
              <a:t>continue</a:t>
            </a:r>
            <a:r>
              <a:rPr/>
              <a:t> </a:t>
            </a:r>
            <a:r>
              <a:rPr/>
              <a:t>to</a:t>
            </a:r>
            <a:r>
              <a:rPr/>
              <a:t> </a:t>
            </a:r>
            <a:r>
              <a:rPr/>
              <a:t>be</a:t>
            </a:r>
            <a:r>
              <a:rPr/>
              <a:t> </a:t>
            </a:r>
            <a:r>
              <a:rPr/>
              <a:t>biased</a:t>
            </a:r>
            <a:r>
              <a:rPr/>
              <a:t> </a:t>
            </a:r>
            <a:r>
              <a:rPr/>
              <a:t>against</a:t>
            </a:r>
            <a:r>
              <a:rPr/>
              <a:t> </a:t>
            </a:r>
            <a:r>
              <a:rPr/>
              <a:t>women</a:t>
            </a:r>
            <a:r>
              <a:rPr/>
              <a:t> </a:t>
            </a:r>
            <a:r>
              <a:rPr/>
              <a:t>and</a:t>
            </a:r>
            <a:r>
              <a:rPr/>
              <a:t> </a:t>
            </a:r>
            <a:r>
              <a:rPr/>
              <a:t>minorities.</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I’ve</a:t>
            </a:r>
            <a:r>
              <a:rPr/>
              <a:t> </a:t>
            </a:r>
            <a:r>
              <a:rPr/>
              <a:t>also</a:t>
            </a:r>
            <a:r>
              <a:rPr/>
              <a:t> </a:t>
            </a:r>
            <a:r>
              <a:rPr/>
              <a:t>been</a:t>
            </a:r>
            <a:r>
              <a:rPr/>
              <a:t> </a:t>
            </a:r>
            <a:r>
              <a:rPr/>
              <a:t>working</a:t>
            </a:r>
            <a:r>
              <a:rPr/>
              <a:t> </a:t>
            </a:r>
            <a:r>
              <a:rPr/>
              <a:t>with</a:t>
            </a:r>
            <a:r>
              <a:rPr/>
              <a:t> </a:t>
            </a:r>
            <a:r>
              <a:rPr/>
              <a:t>a</a:t>
            </a:r>
            <a:r>
              <a:rPr/>
              <a:t> </a:t>
            </a:r>
            <a:r>
              <a:rPr/>
              <a:t>variety</a:t>
            </a:r>
            <a:r>
              <a:rPr/>
              <a:t> </a:t>
            </a:r>
            <a:r>
              <a:rPr/>
              <a:t>of</a:t>
            </a:r>
            <a:r>
              <a:rPr/>
              <a:t> </a:t>
            </a:r>
            <a:r>
              <a:rPr/>
              <a:t>health</a:t>
            </a:r>
            <a:r>
              <a:rPr/>
              <a:t> </a:t>
            </a:r>
            <a:r>
              <a:rPr/>
              <a:t>care</a:t>
            </a:r>
            <a:r>
              <a:rPr/>
              <a:t> </a:t>
            </a:r>
            <a:r>
              <a:rPr/>
              <a:t>professionals</a:t>
            </a:r>
            <a:r>
              <a:rPr/>
              <a:t> </a:t>
            </a:r>
            <a:r>
              <a:rPr/>
              <a:t>for</a:t>
            </a:r>
            <a:r>
              <a:rPr/>
              <a:t> </a:t>
            </a:r>
            <a:r>
              <a:rPr/>
              <a:t>many</a:t>
            </a:r>
            <a:r>
              <a:rPr/>
              <a:t> </a:t>
            </a:r>
            <a:r>
              <a:rPr/>
              <a:t>decades.</a:t>
            </a:r>
            <a:r>
              <a:rPr/>
              <a:t> </a:t>
            </a:r>
            <a:r>
              <a:rPr/>
              <a:t>I</a:t>
            </a:r>
            <a:r>
              <a:rPr/>
              <a:t> </a:t>
            </a:r>
            <a:r>
              <a:rPr/>
              <a:t>have</a:t>
            </a:r>
            <a:r>
              <a:rPr/>
              <a:t> </a:t>
            </a:r>
            <a:r>
              <a:rPr/>
              <a:t>learned</a:t>
            </a:r>
            <a:r>
              <a:rPr/>
              <a:t> </a:t>
            </a:r>
            <a:r>
              <a:rPr/>
              <a:t>a</a:t>
            </a:r>
            <a:r>
              <a:rPr/>
              <a:t> </a:t>
            </a:r>
            <a:r>
              <a:rPr/>
              <a:t>lot</a:t>
            </a:r>
            <a:r>
              <a:rPr/>
              <a:t> </a:t>
            </a:r>
            <a:r>
              <a:rPr/>
              <a:t>along</a:t>
            </a:r>
            <a:r>
              <a:rPr/>
              <a:t> </a:t>
            </a:r>
            <a:r>
              <a:rPr/>
              <a:t>the</a:t>
            </a:r>
            <a:r>
              <a:rPr/>
              <a:t> </a:t>
            </a:r>
            <a:r>
              <a:rPr/>
              <a:t>way,</a:t>
            </a:r>
            <a:r>
              <a:rPr/>
              <a:t> </a:t>
            </a:r>
            <a:r>
              <a:rPr/>
              <a:t>but</a:t>
            </a:r>
            <a:r>
              <a:rPr/>
              <a:t> </a:t>
            </a:r>
            <a:r>
              <a:rPr/>
              <a:t>I</a:t>
            </a:r>
            <a:r>
              <a:rPr/>
              <a:t> </a:t>
            </a:r>
            <a:r>
              <a:rPr/>
              <a:t>am</a:t>
            </a:r>
            <a:r>
              <a:rPr/>
              <a:t> </a:t>
            </a:r>
            <a:r>
              <a:rPr/>
              <a:t>not</a:t>
            </a:r>
            <a:r>
              <a:rPr/>
              <a:t> </a:t>
            </a:r>
            <a:r>
              <a:rPr/>
              <a:t>a</a:t>
            </a:r>
            <a:r>
              <a:rPr/>
              <a:t> </a:t>
            </a:r>
            <a:r>
              <a:rPr/>
              <a:t>doctor.</a:t>
            </a:r>
            <a:r>
              <a:rPr/>
              <a:t> </a:t>
            </a:r>
            <a:r>
              <a:rPr/>
              <a:t>Not</a:t>
            </a:r>
            <a:r>
              <a:rPr/>
              <a:t> </a:t>
            </a:r>
            <a:r>
              <a:rPr/>
              <a:t>an</a:t>
            </a:r>
            <a:r>
              <a:rPr/>
              <a:t> </a:t>
            </a:r>
            <a:r>
              <a:rPr/>
              <a:t>MD</a:t>
            </a:r>
            <a:r>
              <a:rPr/>
              <a:t> </a:t>
            </a:r>
            <a:r>
              <a:rPr/>
              <a:t>doctor</a:t>
            </a:r>
            <a:r>
              <a:rPr/>
              <a:t> </a:t>
            </a:r>
            <a:r>
              <a:rPr/>
              <a:t>anyway.</a:t>
            </a:r>
            <a:r>
              <a:rPr/>
              <a:t> </a:t>
            </a:r>
            <a:r>
              <a:rPr/>
              <a:t>When</a:t>
            </a:r>
            <a:r>
              <a:rPr/>
              <a:t> </a:t>
            </a:r>
            <a:r>
              <a:rPr/>
              <a:t>I</a:t>
            </a:r>
            <a:r>
              <a:rPr/>
              <a:t> </a:t>
            </a:r>
            <a:r>
              <a:rPr/>
              <a:t>talk</a:t>
            </a:r>
            <a:r>
              <a:rPr/>
              <a:t> </a:t>
            </a:r>
            <a:r>
              <a:rPr/>
              <a:t>about</a:t>
            </a:r>
            <a:r>
              <a:rPr/>
              <a:t> </a:t>
            </a:r>
            <a:r>
              <a:rPr/>
              <a:t>medical</a:t>
            </a:r>
            <a:r>
              <a:rPr/>
              <a:t> </a:t>
            </a:r>
            <a:r>
              <a:rPr/>
              <a:t>examples,</a:t>
            </a:r>
            <a:r>
              <a:rPr/>
              <a:t> </a:t>
            </a:r>
            <a:r>
              <a:rPr/>
              <a:t>keep</a:t>
            </a:r>
            <a:r>
              <a:rPr/>
              <a:t> </a:t>
            </a:r>
            <a:r>
              <a:rPr/>
              <a:t>that</a:t>
            </a:r>
            <a:r>
              <a:rPr/>
              <a:t> </a:t>
            </a:r>
            <a:r>
              <a:rPr/>
              <a:t>in</a:t>
            </a:r>
            <a:r>
              <a:rPr/>
              <a:t> </a:t>
            </a:r>
            <a:r>
              <a:rPr/>
              <a:t>mind.</a:t>
            </a:r>
            <a:r>
              <a:rPr/>
              <a:t> </a:t>
            </a:r>
            <a:r>
              <a:rPr/>
              <a:t>I</a:t>
            </a:r>
            <a:r>
              <a:rPr/>
              <a:t> </a:t>
            </a:r>
            <a:r>
              <a:rPr/>
              <a:t>don’t</a:t>
            </a:r>
            <a:r>
              <a:rPr/>
              <a:t> </a:t>
            </a:r>
            <a:r>
              <a:rPr/>
              <a:t>always</a:t>
            </a:r>
            <a:r>
              <a:rPr/>
              <a:t> </a:t>
            </a:r>
            <a:r>
              <a:rPr/>
              <a:t>describe</a:t>
            </a:r>
            <a:r>
              <a:rPr/>
              <a:t> </a:t>
            </a:r>
            <a:r>
              <a:rPr/>
              <a:t>things</a:t>
            </a:r>
            <a:r>
              <a:rPr/>
              <a:t> </a:t>
            </a:r>
            <a:r>
              <a:rPr/>
              <a:t>accurately</a:t>
            </a:r>
            <a:r>
              <a:rPr/>
              <a:t> </a:t>
            </a:r>
            <a:r>
              <a:rPr/>
              <a:t>from</a:t>
            </a:r>
            <a:r>
              <a:rPr/>
              <a:t> </a:t>
            </a:r>
            <a:r>
              <a:rPr/>
              <a:t>a</a:t>
            </a:r>
            <a:r>
              <a:rPr/>
              <a:t> </a:t>
            </a:r>
            <a:r>
              <a:rPr/>
              <a:t>mdedical</a:t>
            </a:r>
            <a:r>
              <a:rPr/>
              <a:t> </a:t>
            </a:r>
            <a:r>
              <a:rPr/>
              <a:t>perspective,</a:t>
            </a:r>
            <a:r>
              <a:rPr/>
              <a:t> </a:t>
            </a:r>
            <a:r>
              <a:rPr/>
              <a:t>and</a:t>
            </a:r>
            <a:r>
              <a:rPr/>
              <a:t> </a:t>
            </a:r>
            <a:r>
              <a:rPr/>
              <a:t>I’m</a:t>
            </a:r>
            <a:r>
              <a:rPr/>
              <a:t> </a:t>
            </a:r>
            <a:r>
              <a:rPr/>
              <a:t>always</a:t>
            </a:r>
            <a:r>
              <a:rPr/>
              <a:t> </a:t>
            </a:r>
            <a:r>
              <a:rPr/>
              <a:t>forgetting</a:t>
            </a:r>
            <a:r>
              <a:rPr/>
              <a:t> </a:t>
            </a:r>
            <a:r>
              <a:rPr/>
              <a:t>which</a:t>
            </a:r>
            <a:r>
              <a:rPr/>
              <a:t> </a:t>
            </a:r>
            <a:r>
              <a:rPr/>
              <a:t>one</a:t>
            </a:r>
            <a:r>
              <a:rPr/>
              <a:t> </a:t>
            </a:r>
            <a:r>
              <a:rPr/>
              <a:t>is</a:t>
            </a:r>
            <a:r>
              <a:rPr/>
              <a:t> </a:t>
            </a:r>
            <a:r>
              <a:rPr/>
              <a:t>the</a:t>
            </a:r>
            <a:r>
              <a:rPr/>
              <a:t> </a:t>
            </a:r>
            <a:r>
              <a:rPr/>
              <a:t>bad</a:t>
            </a:r>
            <a:r>
              <a:rPr/>
              <a:t> </a:t>
            </a:r>
            <a:r>
              <a:rPr/>
              <a:t>cholesterol.</a:t>
            </a:r>
          </a:p>
          <a:p>
            <a:pPr lvl="0" marL="0" indent="0">
              <a:buNone/>
            </a:pPr>
          </a:p>
          <a:p>
            <a:pPr lvl="0" marL="0" indent="0">
              <a:buNone/>
            </a:pPr>
            <a:r>
              <a:rPr/>
              <a:t>Is</a:t>
            </a:r>
            <a:r>
              <a:rPr/>
              <a:t> </a:t>
            </a:r>
            <a:r>
              <a:rPr/>
              <a:t>it</a:t>
            </a:r>
            <a:r>
              <a:rPr/>
              <a:t> </a:t>
            </a:r>
            <a:r>
              <a:rPr/>
              <a:t>ldl</a:t>
            </a:r>
            <a:r>
              <a:rPr/>
              <a:t> </a:t>
            </a:r>
            <a:r>
              <a:rPr/>
              <a:t>or</a:t>
            </a:r>
            <a:r>
              <a:rPr/>
              <a:t> </a:t>
            </a:r>
            <a:r>
              <a:rPr/>
              <a:t>hdl?</a:t>
            </a:r>
            <a:r>
              <a:rPr/>
              <a:t> </a:t>
            </a:r>
            <a:r>
              <a:rPr/>
              <a:t>Does</a:t>
            </a:r>
            <a:r>
              <a:rPr/>
              <a:t> </a:t>
            </a:r>
            <a:r>
              <a:rPr/>
              <a:t>anyone</a:t>
            </a:r>
            <a:r>
              <a:rPr/>
              <a:t> </a:t>
            </a:r>
            <a:r>
              <a:rPr/>
              <a:t>know?</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want</a:t>
            </a:r>
            <a:r>
              <a:rPr/>
              <a:t> </a:t>
            </a:r>
            <a:r>
              <a:rPr/>
              <a:t>to</a:t>
            </a:r>
            <a:r>
              <a:rPr/>
              <a:t> </a:t>
            </a:r>
            <a:r>
              <a:rPr/>
              <a:t>get</a:t>
            </a:r>
            <a:r>
              <a:rPr/>
              <a:t> </a:t>
            </a:r>
            <a:r>
              <a:rPr/>
              <a:t>a</a:t>
            </a:r>
            <a:r>
              <a:rPr/>
              <a:t> </a:t>
            </a:r>
            <a:r>
              <a:rPr/>
              <a:t>quick</a:t>
            </a:r>
            <a:r>
              <a:rPr/>
              <a:t> </a:t>
            </a:r>
            <a:r>
              <a:rPr/>
              <a:t>feel</a:t>
            </a:r>
            <a:r>
              <a:rPr/>
              <a:t> </a:t>
            </a:r>
            <a:r>
              <a:rPr/>
              <a:t>for</a:t>
            </a:r>
            <a:r>
              <a:rPr/>
              <a:t> </a:t>
            </a:r>
            <a:r>
              <a:rPr/>
              <a:t>your</a:t>
            </a:r>
            <a:r>
              <a:rPr/>
              <a:t> </a:t>
            </a:r>
            <a:r>
              <a:rPr/>
              <a:t>background</a:t>
            </a:r>
            <a:r>
              <a:rPr/>
              <a:t> </a:t>
            </a:r>
            <a:r>
              <a:rPr/>
              <a:t>and</a:t>
            </a:r>
            <a:r>
              <a:rPr/>
              <a:t> </a:t>
            </a:r>
            <a:r>
              <a:rPr/>
              <a:t>interests.</a:t>
            </a:r>
            <a:r>
              <a:rPr/>
              <a:t> </a:t>
            </a:r>
            <a:r>
              <a:rPr/>
              <a:t>Here’s</a:t>
            </a:r>
            <a:r>
              <a:rPr/>
              <a:t> </a:t>
            </a:r>
            <a:r>
              <a:rPr/>
              <a:t>a</a:t>
            </a:r>
            <a:r>
              <a:rPr/>
              <a:t> </a:t>
            </a:r>
            <a:r>
              <a:rPr/>
              <a:t>quote</a:t>
            </a:r>
            <a:r>
              <a:rPr/>
              <a:t> </a:t>
            </a:r>
            <a:r>
              <a:rPr/>
              <a:t>from</a:t>
            </a:r>
            <a:r>
              <a:rPr/>
              <a:t> </a:t>
            </a:r>
            <a:r>
              <a:rPr/>
              <a:t>a</a:t>
            </a:r>
            <a:r>
              <a:rPr/>
              <a:t> </a:t>
            </a:r>
            <a:r>
              <a:rPr/>
              <a:t>romantic</a:t>
            </a:r>
            <a:r>
              <a:rPr/>
              <a:t> </a:t>
            </a:r>
            <a:r>
              <a:rPr/>
              <a:t>comedy</a:t>
            </a:r>
            <a:r>
              <a:rPr/>
              <a:t> </a:t>
            </a:r>
            <a:r>
              <a:rPr/>
              <a:t>starring</a:t>
            </a:r>
            <a:r>
              <a:rPr/>
              <a:t> </a:t>
            </a:r>
            <a:r>
              <a:rPr/>
              <a:t>Kathleen</a:t>
            </a:r>
            <a:r>
              <a:rPr/>
              <a:t> </a:t>
            </a:r>
            <a:r>
              <a:rPr/>
              <a:t>Turner</a:t>
            </a:r>
            <a:r>
              <a:rPr/>
              <a:t> </a:t>
            </a:r>
            <a:r>
              <a:rPr/>
              <a:t>from</a:t>
            </a:r>
            <a:r>
              <a:rPr/>
              <a:t> </a:t>
            </a:r>
            <a:r>
              <a:rPr/>
              <a:t>1986.</a:t>
            </a:r>
            <a:r>
              <a:rPr/>
              <a:t> </a:t>
            </a:r>
            <a:r>
              <a:rPr/>
              <a:t>A</a:t>
            </a:r>
            <a:r>
              <a:rPr/>
              <a:t> </a:t>
            </a:r>
            <a:r>
              <a:rPr/>
              <a:t>forty</a:t>
            </a:r>
            <a:r>
              <a:rPr/>
              <a:t> </a:t>
            </a:r>
            <a:r>
              <a:rPr/>
              <a:t>year</a:t>
            </a:r>
            <a:r>
              <a:rPr/>
              <a:t> </a:t>
            </a:r>
            <a:r>
              <a:rPr/>
              <a:t>old</a:t>
            </a:r>
            <a:r>
              <a:rPr/>
              <a:t> </a:t>
            </a:r>
            <a:r>
              <a:rPr/>
              <a:t>woman,</a:t>
            </a:r>
            <a:r>
              <a:rPr/>
              <a:t> </a:t>
            </a:r>
            <a:r>
              <a:rPr/>
              <a:t>played</a:t>
            </a:r>
            <a:r>
              <a:rPr/>
              <a:t> </a:t>
            </a:r>
            <a:r>
              <a:rPr/>
              <a:t>by</a:t>
            </a:r>
            <a:r>
              <a:rPr/>
              <a:t> </a:t>
            </a:r>
            <a:r>
              <a:rPr/>
              <a:t>Kathleen</a:t>
            </a:r>
            <a:r>
              <a:rPr/>
              <a:t> </a:t>
            </a:r>
            <a:r>
              <a:rPr/>
              <a:t>Turner,</a:t>
            </a:r>
            <a:r>
              <a:rPr/>
              <a:t> </a:t>
            </a:r>
            <a:r>
              <a:rPr/>
              <a:t>travels</a:t>
            </a:r>
            <a:r>
              <a:rPr/>
              <a:t> </a:t>
            </a:r>
            <a:r>
              <a:rPr/>
              <a:t>back</a:t>
            </a:r>
            <a:r>
              <a:rPr/>
              <a:t> </a:t>
            </a:r>
            <a:r>
              <a:rPr/>
              <a:t>in</a:t>
            </a:r>
            <a:r>
              <a:rPr/>
              <a:t> </a:t>
            </a:r>
            <a:r>
              <a:rPr/>
              <a:t>time</a:t>
            </a:r>
            <a:r>
              <a:rPr/>
              <a:t> </a:t>
            </a:r>
            <a:r>
              <a:rPr/>
              <a:t>to</a:t>
            </a:r>
            <a:r>
              <a:rPr/>
              <a:t> </a:t>
            </a:r>
            <a:r>
              <a:rPr/>
              <a:t>her</a:t>
            </a:r>
            <a:r>
              <a:rPr/>
              <a:t> </a:t>
            </a:r>
            <a:r>
              <a:rPr/>
              <a:t>high</a:t>
            </a:r>
            <a:r>
              <a:rPr/>
              <a:t> </a:t>
            </a:r>
            <a:r>
              <a:rPr/>
              <a:t>school</a:t>
            </a:r>
            <a:r>
              <a:rPr/>
              <a:t> </a:t>
            </a:r>
            <a:r>
              <a:rPr/>
              <a:t>senior</a:t>
            </a:r>
            <a:r>
              <a:rPr/>
              <a:t> </a:t>
            </a:r>
            <a:r>
              <a:rPr/>
              <a:t>year,</a:t>
            </a:r>
            <a:r>
              <a:rPr/>
              <a:t> </a:t>
            </a:r>
            <a:r>
              <a:rPr/>
              <a:t>1960.</a:t>
            </a:r>
            <a:r>
              <a:rPr/>
              <a:t> </a:t>
            </a:r>
            <a:r>
              <a:rPr/>
              <a:t>She</a:t>
            </a:r>
            <a:r>
              <a:rPr/>
              <a:t> </a:t>
            </a:r>
            <a:r>
              <a:rPr/>
              <a:t>has</a:t>
            </a:r>
            <a:r>
              <a:rPr/>
              <a:t> </a:t>
            </a:r>
            <a:r>
              <a:rPr/>
              <a:t>an</a:t>
            </a:r>
            <a:r>
              <a:rPr/>
              <a:t> </a:t>
            </a:r>
            <a:r>
              <a:rPr/>
              <a:t>amusing</a:t>
            </a:r>
            <a:r>
              <a:rPr/>
              <a:t> </a:t>
            </a:r>
            <a:r>
              <a:rPr/>
              <a:t>interchange</a:t>
            </a:r>
            <a:r>
              <a:rPr/>
              <a:t> </a:t>
            </a:r>
            <a:r>
              <a:rPr/>
              <a:t>with</a:t>
            </a:r>
            <a:r>
              <a:rPr/>
              <a:t> </a:t>
            </a:r>
            <a:r>
              <a:rPr/>
              <a:t>her</a:t>
            </a:r>
            <a:r>
              <a:rPr/>
              <a:t> </a:t>
            </a:r>
            <a:r>
              <a:rPr/>
              <a:t>high</a:t>
            </a:r>
            <a:r>
              <a:rPr/>
              <a:t> </a:t>
            </a:r>
            <a:r>
              <a:rPr/>
              <a:t>school</a:t>
            </a:r>
            <a:r>
              <a:rPr/>
              <a:t> </a:t>
            </a:r>
            <a:r>
              <a:rPr/>
              <a:t>math</a:t>
            </a:r>
            <a:r>
              <a:rPr/>
              <a:t> </a:t>
            </a:r>
            <a:r>
              <a:rPr/>
              <a:t>teacher.</a:t>
            </a:r>
          </a:p>
          <a:p>
            <a:pPr lvl="0" marL="0" indent="0">
              <a:buNone/>
            </a:pPr>
          </a:p>
          <a:p>
            <a:pPr lvl="0" marL="0" indent="0">
              <a:buNone/>
            </a:pPr>
            <a:r>
              <a:rPr/>
              <a:t>“</a:t>
            </a:r>
            <a:r>
              <a:rPr/>
              <a:t>I</a:t>
            </a:r>
            <a:r>
              <a:rPr/>
              <a:t> </a:t>
            </a:r>
            <a:r>
              <a:rPr/>
              <a:t>happend</a:t>
            </a:r>
            <a:r>
              <a:rPr/>
              <a:t> </a:t>
            </a:r>
            <a:r>
              <a:rPr/>
              <a:t>to</a:t>
            </a:r>
            <a:r>
              <a:rPr/>
              <a:t> </a:t>
            </a:r>
            <a:r>
              <a:rPr/>
              <a:t>know</a:t>
            </a:r>
            <a:r>
              <a:rPr/>
              <a:t> </a:t>
            </a:r>
            <a:r>
              <a:rPr/>
              <a:t>that</a:t>
            </a:r>
            <a:r>
              <a:rPr/>
              <a:t> </a:t>
            </a:r>
            <a:r>
              <a:rPr/>
              <a:t>in</a:t>
            </a:r>
            <a:r>
              <a:rPr/>
              <a:t> </a:t>
            </a:r>
            <a:r>
              <a:rPr/>
              <a:t>the</a:t>
            </a:r>
            <a:r>
              <a:rPr/>
              <a:t> </a:t>
            </a:r>
            <a:r>
              <a:rPr/>
              <a:t>future,</a:t>
            </a:r>
            <a:r>
              <a:rPr/>
              <a:t> </a:t>
            </a:r>
            <a:r>
              <a:rPr/>
              <a:t>I</a:t>
            </a:r>
            <a:r>
              <a:rPr/>
              <a:t> </a:t>
            </a:r>
            <a:r>
              <a:rPr/>
              <a:t>will</a:t>
            </a:r>
            <a:r>
              <a:rPr/>
              <a:t> </a:t>
            </a:r>
            <a:r>
              <a:rPr/>
              <a:t>not</a:t>
            </a:r>
            <a:r>
              <a:rPr/>
              <a:t> </a:t>
            </a:r>
            <a:r>
              <a:rPr/>
              <a:t>have</a:t>
            </a:r>
            <a:r>
              <a:rPr/>
              <a:t> </a:t>
            </a:r>
            <a:r>
              <a:rPr/>
              <a:t>the</a:t>
            </a:r>
            <a:r>
              <a:rPr/>
              <a:t> </a:t>
            </a:r>
            <a:r>
              <a:rPr/>
              <a:t>slightest</a:t>
            </a:r>
            <a:r>
              <a:rPr/>
              <a:t> </a:t>
            </a:r>
            <a:r>
              <a:rPr/>
              <a:t>use</a:t>
            </a:r>
            <a:r>
              <a:rPr/>
              <a:t> </a:t>
            </a:r>
            <a:r>
              <a:rPr/>
              <a:t>for</a:t>
            </a:r>
            <a:r>
              <a:rPr/>
              <a:t> </a:t>
            </a:r>
            <a:r>
              <a:rPr/>
              <a:t>algebra,</a:t>
            </a:r>
            <a:r>
              <a:rPr/>
              <a:t> </a:t>
            </a:r>
            <a:r>
              <a:rPr/>
              <a:t>and</a:t>
            </a:r>
            <a:r>
              <a:rPr/>
              <a:t> </a:t>
            </a:r>
            <a:r>
              <a:rPr/>
              <a:t>I</a:t>
            </a:r>
            <a:r>
              <a:rPr/>
              <a:t> </a:t>
            </a:r>
            <a:r>
              <a:rPr/>
              <a:t>speak</a:t>
            </a:r>
            <a:r>
              <a:rPr/>
              <a:t> </a:t>
            </a:r>
            <a:r>
              <a:rPr/>
              <a:t>from</a:t>
            </a:r>
            <a:r>
              <a:rPr/>
              <a:t> </a:t>
            </a:r>
            <a:r>
              <a:rPr/>
              <a:t>experience.</a:t>
            </a:r>
            <a:r>
              <a:rPr/>
              <a:t>”</a:t>
            </a:r>
          </a:p>
          <a:p>
            <a:pPr lvl="0" marL="0" indent="0">
              <a:buNone/>
            </a:pPr>
          </a:p>
          <a:p>
            <a:pPr lvl="0" marL="0" indent="0">
              <a:buNone/>
            </a:pPr>
            <a:r>
              <a:rPr/>
              <a:t>Think</a:t>
            </a:r>
            <a:r>
              <a:rPr/>
              <a:t> </a:t>
            </a:r>
            <a:r>
              <a:rPr/>
              <a:t>back</a:t>
            </a:r>
            <a:r>
              <a:rPr/>
              <a:t> </a:t>
            </a:r>
            <a:r>
              <a:rPr/>
              <a:t>to</a:t>
            </a:r>
            <a:r>
              <a:rPr/>
              <a:t> </a:t>
            </a:r>
            <a:r>
              <a:rPr/>
              <a:t>your</a:t>
            </a:r>
            <a:r>
              <a:rPr/>
              <a:t> </a:t>
            </a:r>
            <a:r>
              <a:rPr/>
              <a:t>high</a:t>
            </a:r>
            <a:r>
              <a:rPr/>
              <a:t> </a:t>
            </a:r>
            <a:r>
              <a:rPr/>
              <a:t>school</a:t>
            </a:r>
            <a:r>
              <a:rPr/>
              <a:t> </a:t>
            </a:r>
            <a:r>
              <a:rPr/>
              <a:t>algebra</a:t>
            </a:r>
            <a:r>
              <a:rPr/>
              <a:t> </a:t>
            </a:r>
            <a:r>
              <a:rPr/>
              <a:t>class.</a:t>
            </a:r>
          </a:p>
          <a:p>
            <a:pPr lvl="0" marL="0" indent="0">
              <a:buNone/>
            </a:pPr>
          </a:p>
          <a:p>
            <a:pPr lvl="1">
              <a:buAutoNum type="arabicPeriod"/>
            </a:pPr>
            <a:r>
              <a:rPr/>
              <a:t>Do</a:t>
            </a:r>
            <a:r>
              <a:rPr/>
              <a:t> </a:t>
            </a:r>
            <a:r>
              <a:rPr/>
              <a:t>you</a:t>
            </a:r>
            <a:r>
              <a:rPr/>
              <a:t> </a:t>
            </a:r>
            <a:r>
              <a:rPr/>
              <a:t>remember</a:t>
            </a:r>
            <a:r>
              <a:rPr/>
              <a:t> </a:t>
            </a:r>
            <a:r>
              <a:rPr/>
              <a:t>any</a:t>
            </a:r>
            <a:r>
              <a:rPr/>
              <a:t> </a:t>
            </a:r>
            <a:r>
              <a:rPr/>
              <a:t>important</a:t>
            </a:r>
            <a:r>
              <a:rPr/>
              <a:t> </a:t>
            </a:r>
            <a:r>
              <a:rPr/>
              <a:t>formulas</a:t>
            </a:r>
            <a:r>
              <a:rPr/>
              <a:t> </a:t>
            </a:r>
            <a:r>
              <a:rPr/>
              <a:t>from</a:t>
            </a:r>
            <a:r>
              <a:rPr/>
              <a:t> </a:t>
            </a:r>
            <a:r>
              <a:rPr/>
              <a:t>that</a:t>
            </a:r>
            <a:r>
              <a:rPr/>
              <a:t> </a:t>
            </a:r>
            <a:r>
              <a:rPr/>
              <a:t>class?</a:t>
            </a:r>
          </a:p>
          <a:p>
            <a:pPr lvl="0" marL="0" indent="0">
              <a:buNone/>
            </a:pPr>
          </a:p>
          <a:p>
            <a:pPr lvl="1">
              <a:buAutoNum type="arabicPeriod"/>
            </a:pPr>
            <a:r>
              <a:rPr/>
              <a:t>Did</a:t>
            </a:r>
            <a:r>
              <a:rPr/>
              <a:t> </a:t>
            </a:r>
            <a:r>
              <a:rPr/>
              <a:t>you</a:t>
            </a:r>
            <a:r>
              <a:rPr/>
              <a:t> </a:t>
            </a:r>
            <a:r>
              <a:rPr/>
              <a:t>hate,</a:t>
            </a:r>
            <a:r>
              <a:rPr/>
              <a:t> </a:t>
            </a:r>
            <a:r>
              <a:rPr/>
              <a:t>hate,</a:t>
            </a:r>
            <a:r>
              <a:rPr/>
              <a:t> </a:t>
            </a:r>
            <a:r>
              <a:rPr/>
              <a:t>hate</a:t>
            </a:r>
            <a:r>
              <a:rPr/>
              <a:t> </a:t>
            </a:r>
            <a:r>
              <a:rPr/>
              <a:t>high</a:t>
            </a:r>
            <a:r>
              <a:rPr/>
              <a:t> </a:t>
            </a:r>
            <a:r>
              <a:rPr/>
              <a:t>school</a:t>
            </a:r>
            <a:r>
              <a:rPr/>
              <a:t> </a:t>
            </a:r>
            <a:r>
              <a:rPr/>
              <a:t>algebra?</a:t>
            </a:r>
          </a:p>
          <a:p>
            <a:pPr lvl="0" marL="0" indent="0">
              <a:buNone/>
            </a:pPr>
          </a:p>
          <a:p>
            <a:pPr lvl="1">
              <a:buAutoNum type="arabicPeriod"/>
            </a:pPr>
            <a:r>
              <a:rPr/>
              <a:t>Did</a:t>
            </a:r>
            <a:r>
              <a:rPr/>
              <a:t> </a:t>
            </a:r>
            <a:r>
              <a:rPr/>
              <a:t>you</a:t>
            </a:r>
            <a:r>
              <a:rPr/>
              <a:t> </a:t>
            </a:r>
            <a:r>
              <a:rPr/>
              <a:t>love</a:t>
            </a:r>
            <a:r>
              <a:rPr/>
              <a:t> </a:t>
            </a:r>
            <a:r>
              <a:rPr/>
              <a:t>high</a:t>
            </a:r>
            <a:r>
              <a:rPr/>
              <a:t> </a:t>
            </a:r>
            <a:r>
              <a:rPr/>
              <a:t>school</a:t>
            </a:r>
            <a:r>
              <a:rPr/>
              <a:t> </a:t>
            </a:r>
            <a:r>
              <a:rPr/>
              <a:t>algebra?</a:t>
            </a:r>
          </a:p>
          <a:p>
            <a:pPr lvl="0" marL="0" indent="0">
              <a:buNone/>
            </a:pPr>
          </a:p>
          <a:p>
            <a:pPr lvl="0" marL="0" indent="0">
              <a:buNone/>
            </a:pPr>
            <a:r>
              <a:rPr/>
              <a:t>Big</a:t>
            </a:r>
            <a:r>
              <a:rPr/>
              <a:t> </a:t>
            </a:r>
            <a:r>
              <a:rPr/>
              <a:t>question:</a:t>
            </a:r>
            <a:r>
              <a:rPr/>
              <a:t> </a:t>
            </a:r>
            <a:r>
              <a:rPr/>
              <a:t>Will</a:t>
            </a:r>
            <a:r>
              <a:rPr/>
              <a:t> </a:t>
            </a:r>
            <a:r>
              <a:rPr/>
              <a:t>you</a:t>
            </a:r>
            <a:r>
              <a:rPr/>
              <a:t> </a:t>
            </a:r>
            <a:r>
              <a:rPr/>
              <a:t>use</a:t>
            </a:r>
            <a:r>
              <a:rPr/>
              <a:t> </a:t>
            </a:r>
            <a:r>
              <a:rPr/>
              <a:t>high</a:t>
            </a:r>
            <a:r>
              <a:rPr/>
              <a:t> </a:t>
            </a:r>
            <a:r>
              <a:rPr/>
              <a:t>school</a:t>
            </a:r>
            <a:r>
              <a:rPr/>
              <a:t> </a:t>
            </a:r>
            <a:r>
              <a:rPr/>
              <a:t>algebra</a:t>
            </a:r>
            <a:r>
              <a:rPr/>
              <a:t> </a:t>
            </a:r>
            <a:r>
              <a:rPr/>
              <a:t>in</a:t>
            </a:r>
            <a:r>
              <a:rPr/>
              <a:t> </a:t>
            </a:r>
            <a:r>
              <a:rPr/>
              <a:t>your</a:t>
            </a:r>
            <a:r>
              <a:rPr/>
              <a:t> </a:t>
            </a:r>
            <a:r>
              <a:rPr/>
              <a:t>future?</a:t>
            </a:r>
          </a:p>
          <a:p>
            <a:pPr lvl="0" marL="0" indent="0">
              <a:buNone/>
            </a:pPr>
          </a:p>
          <a:p>
            <a:pPr lvl="0" marL="0" indent="0">
              <a:buNone/>
            </a:pPr>
            <a:r>
              <a:rPr/>
              <a:t>Source:</a:t>
            </a:r>
            <a:r>
              <a:rPr/>
              <a:t> </a:t>
            </a:r>
            <a:r>
              <a:rPr/>
              <a:t>https://www.moviequotes.com/s-movie/peggy-sue-got-married/</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How</a:t>
            </a:r>
            <a:r>
              <a:rPr/>
              <a:t> </a:t>
            </a:r>
            <a:r>
              <a:rPr/>
              <a:t>many</a:t>
            </a:r>
            <a:r>
              <a:rPr/>
              <a:t> </a:t>
            </a:r>
            <a:r>
              <a:rPr/>
              <a:t>of</a:t>
            </a:r>
            <a:r>
              <a:rPr/>
              <a:t> </a:t>
            </a:r>
            <a:r>
              <a:rPr/>
              <a:t>these</a:t>
            </a:r>
            <a:r>
              <a:rPr/>
              <a:t> </a:t>
            </a:r>
            <a:r>
              <a:rPr/>
              <a:t>computational</a:t>
            </a:r>
            <a:r>
              <a:rPr/>
              <a:t> </a:t>
            </a:r>
            <a:r>
              <a:rPr/>
              <a:t>devices</a:t>
            </a:r>
            <a:r>
              <a:rPr/>
              <a:t> </a:t>
            </a:r>
            <a:r>
              <a:rPr/>
              <a:t>have</a:t>
            </a:r>
            <a:r>
              <a:rPr/>
              <a:t> </a:t>
            </a:r>
            <a:r>
              <a:rPr/>
              <a:t>you</a:t>
            </a:r>
            <a:r>
              <a:rPr/>
              <a:t> </a:t>
            </a:r>
            <a:r>
              <a:rPr/>
              <a:t>used?</a:t>
            </a:r>
          </a:p>
          <a:p>
            <a:pPr lvl="0" marL="0" indent="0">
              <a:buNone/>
            </a:pPr>
          </a:p>
          <a:p>
            <a:pPr lvl="1">
              <a:buAutoNum type="arabicPeriod"/>
            </a:pPr>
            <a:r>
              <a:rPr/>
              <a:t>Laptop</a:t>
            </a:r>
            <a:r>
              <a:rPr/>
              <a:t> </a:t>
            </a:r>
            <a:r>
              <a:rPr/>
              <a:t>computer</a:t>
            </a:r>
          </a:p>
          <a:p>
            <a:pPr lvl="0" marL="0" indent="0">
              <a:buNone/>
            </a:pPr>
          </a:p>
          <a:p>
            <a:pPr lvl="1">
              <a:buAutoNum type="arabicPeriod"/>
            </a:pPr>
            <a:r>
              <a:rPr/>
              <a:t>Desktop</a:t>
            </a:r>
            <a:r>
              <a:rPr/>
              <a:t> </a:t>
            </a:r>
            <a:r>
              <a:rPr/>
              <a:t>computer</a:t>
            </a:r>
          </a:p>
          <a:p>
            <a:pPr lvl="0" marL="0" indent="0">
              <a:buNone/>
            </a:pPr>
          </a:p>
          <a:p>
            <a:pPr lvl="1">
              <a:buAutoNum type="arabicPeriod"/>
            </a:pPr>
            <a:r>
              <a:rPr/>
              <a:t>Tablet</a:t>
            </a:r>
            <a:r>
              <a:rPr/>
              <a:t> </a:t>
            </a:r>
            <a:r>
              <a:rPr/>
              <a:t>computer</a:t>
            </a:r>
          </a:p>
          <a:p>
            <a:pPr lvl="0" marL="0" indent="0">
              <a:buNone/>
            </a:pPr>
          </a:p>
          <a:p>
            <a:pPr lvl="1">
              <a:buAutoNum type="arabicPeriod"/>
            </a:pPr>
            <a:r>
              <a:rPr/>
              <a:t>Smart</a:t>
            </a:r>
            <a:r>
              <a:rPr/>
              <a:t> </a:t>
            </a:r>
            <a:r>
              <a:rPr/>
              <a:t>phone</a:t>
            </a:r>
          </a:p>
          <a:p>
            <a:pPr lvl="0" marL="0" indent="0">
              <a:buNone/>
            </a:pPr>
          </a:p>
          <a:p>
            <a:pPr lvl="1">
              <a:buAutoNum type="arabicPeriod"/>
            </a:pPr>
            <a:r>
              <a:rPr/>
              <a:t>Gaming</a:t>
            </a:r>
            <a:r>
              <a:rPr/>
              <a:t> </a:t>
            </a:r>
            <a:r>
              <a:rPr/>
              <a:t>console</a:t>
            </a:r>
          </a:p>
          <a:p>
            <a:pPr lvl="0" marL="0" indent="0">
              <a:buNone/>
            </a:pPr>
          </a:p>
          <a:p>
            <a:pPr lvl="1">
              <a:buAutoNum type="arabicPeriod"/>
            </a:pPr>
            <a:r>
              <a:rPr/>
              <a:t>Smart</a:t>
            </a:r>
            <a:r>
              <a:rPr/>
              <a:t> </a:t>
            </a:r>
            <a:r>
              <a:rPr/>
              <a:t>watch</a:t>
            </a:r>
          </a:p>
          <a:p>
            <a:pPr lvl="0" marL="0" indent="0">
              <a:buNone/>
            </a:pPr>
          </a:p>
          <a:p>
            <a:pPr lvl="0" marL="0" indent="0">
              <a:buNone/>
            </a:pPr>
            <a:r>
              <a:rPr/>
              <a:t>Big</a:t>
            </a:r>
            <a:r>
              <a:rPr/>
              <a:t> </a:t>
            </a:r>
            <a:r>
              <a:rPr/>
              <a:t>question:</a:t>
            </a:r>
            <a:r>
              <a:rPr/>
              <a:t> </a:t>
            </a:r>
            <a:r>
              <a:rPr/>
              <a:t>What</a:t>
            </a:r>
            <a:r>
              <a:rPr/>
              <a:t> </a:t>
            </a:r>
            <a:r>
              <a:rPr/>
              <a:t>impact</a:t>
            </a:r>
            <a:r>
              <a:rPr/>
              <a:t> </a:t>
            </a:r>
            <a:r>
              <a:rPr/>
              <a:t>does</a:t>
            </a:r>
            <a:r>
              <a:rPr/>
              <a:t> </a:t>
            </a:r>
            <a:r>
              <a:rPr/>
              <a:t>the</a:t>
            </a:r>
            <a:r>
              <a:rPr/>
              <a:t> </a:t>
            </a:r>
            <a:r>
              <a:rPr/>
              <a:t>current</a:t>
            </a:r>
            <a:r>
              <a:rPr/>
              <a:t> </a:t>
            </a:r>
            <a:r>
              <a:rPr/>
              <a:t>generation’s</a:t>
            </a:r>
            <a:r>
              <a:rPr/>
              <a:t> </a:t>
            </a:r>
            <a:r>
              <a:rPr/>
              <a:t>immersion</a:t>
            </a:r>
            <a:r>
              <a:rPr/>
              <a:t> </a:t>
            </a:r>
            <a:r>
              <a:rPr/>
              <a:t>of</a:t>
            </a:r>
            <a:r>
              <a:rPr/>
              <a:t> </a:t>
            </a:r>
            <a:r>
              <a:rPr/>
              <a:t>computing</a:t>
            </a:r>
            <a:r>
              <a:rPr/>
              <a:t> </a:t>
            </a:r>
            <a:r>
              <a:rPr/>
              <a:t>have</a:t>
            </a:r>
            <a:r>
              <a:rPr/>
              <a:t> </a:t>
            </a:r>
            <a:r>
              <a:rPr/>
              <a:t>on</a:t>
            </a:r>
            <a:r>
              <a:rPr/>
              <a:t> </a:t>
            </a:r>
            <a:r>
              <a:rPr/>
              <a:t>society?</a:t>
            </a:r>
          </a:p>
          <a:p>
            <a:pPr lvl="0" marL="0" indent="0">
              <a:buNone/>
            </a:pPr>
          </a:p>
          <a:p>
            <a:pPr lvl="0" marL="0" indent="0">
              <a:buNone/>
            </a:pPr>
            <a:r>
              <a:rPr/>
              <a:t>Images</a:t>
            </a:r>
            <a:r>
              <a:rPr/>
              <a:t> </a:t>
            </a:r>
            <a:r>
              <a:rPr/>
              <a:t>found</a:t>
            </a:r>
            <a:r>
              <a:rPr/>
              <a:t> </a:t>
            </a:r>
            <a:r>
              <a:rPr/>
              <a:t>at</a:t>
            </a:r>
          </a:p>
          <a:p>
            <a:pPr lvl="0" marL="0" indent="0">
              <a:buNone/>
            </a:pPr>
          </a:p>
          <a:p>
            <a:pPr lvl="0" marL="0" indent="0">
              <a:buNone/>
            </a:pPr>
            <a:r>
              <a:rPr/>
              <a:t>https://commons.wikimedia.org/wiki/File:Black_laptop_computer_open_frontal.svg</a:t>
            </a:r>
            <a:r>
              <a:rPr/>
              <a:t> </a:t>
            </a:r>
            <a:r>
              <a:rPr/>
              <a:t>https://www.pcmag.com/picks/the-best-desktop-computers</a:t>
            </a:r>
            <a:r>
              <a:rPr/>
              <a:t> </a:t>
            </a:r>
            <a:r>
              <a:rPr/>
              <a:t>https://www.cleverfiles.com/howto/what-is-tablet-computer.html</a:t>
            </a:r>
            <a:r>
              <a:rPr/>
              <a:t> </a:t>
            </a:r>
            <a:r>
              <a:rPr/>
              <a:t>https://www.theverge.com/21420196/best-budget-smartphone-cheap</a:t>
            </a:r>
            <a:r>
              <a:rPr/>
              <a:t> </a:t>
            </a:r>
            <a:r>
              <a:rPr/>
              <a:t>https://www.vulture.com/article/best-video-game-console-2020-ps5-xbox-series-x-nintendo-switch.html</a:t>
            </a:r>
            <a:r>
              <a:rPr/>
              <a:t> </a:t>
            </a:r>
            <a:r>
              <a:rPr/>
              <a:t>https://www.homernews.com/marketplace/fitnus-smartwatch-review-legit-fitness-tracker-smart-watch/</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True</a:t>
            </a:r>
            <a:r>
              <a:rPr/>
              <a:t> </a:t>
            </a:r>
            <a:r>
              <a:rPr/>
              <a:t>story.</a:t>
            </a:r>
            <a:r>
              <a:rPr/>
              <a:t> </a:t>
            </a:r>
            <a:r>
              <a:rPr/>
              <a:t>I</a:t>
            </a:r>
            <a:r>
              <a:rPr/>
              <a:t> </a:t>
            </a:r>
            <a:r>
              <a:rPr/>
              <a:t>was</a:t>
            </a:r>
            <a:r>
              <a:rPr/>
              <a:t> </a:t>
            </a:r>
            <a:r>
              <a:rPr/>
              <a:t>asked</a:t>
            </a:r>
            <a:r>
              <a:rPr/>
              <a:t> </a:t>
            </a:r>
            <a:r>
              <a:rPr/>
              <a:t>to</a:t>
            </a:r>
            <a:r>
              <a:rPr/>
              <a:t> </a:t>
            </a:r>
            <a:r>
              <a:rPr/>
              <a:t>review</a:t>
            </a:r>
            <a:r>
              <a:rPr/>
              <a:t> </a:t>
            </a:r>
            <a:r>
              <a:rPr/>
              <a:t>a</a:t>
            </a:r>
            <a:r>
              <a:rPr/>
              <a:t> </a:t>
            </a:r>
            <a:r>
              <a:rPr/>
              <a:t>report</a:t>
            </a:r>
            <a:r>
              <a:rPr/>
              <a:t> </a:t>
            </a:r>
            <a:r>
              <a:rPr/>
              <a:t>from</a:t>
            </a:r>
            <a:r>
              <a:rPr/>
              <a:t> </a:t>
            </a:r>
            <a:r>
              <a:rPr/>
              <a:t>a</a:t>
            </a:r>
            <a:r>
              <a:rPr/>
              <a:t> </a:t>
            </a:r>
            <a:r>
              <a:rPr/>
              <a:t>federal</a:t>
            </a:r>
            <a:r>
              <a:rPr/>
              <a:t> </a:t>
            </a:r>
            <a:r>
              <a:rPr/>
              <a:t>agency,</a:t>
            </a:r>
            <a:r>
              <a:rPr/>
              <a:t> </a:t>
            </a:r>
            <a:r>
              <a:rPr/>
              <a:t>but</a:t>
            </a:r>
            <a:r>
              <a:rPr/>
              <a:t> </a:t>
            </a:r>
            <a:r>
              <a:rPr/>
              <a:t>was</a:t>
            </a:r>
            <a:r>
              <a:rPr/>
              <a:t> </a:t>
            </a:r>
            <a:r>
              <a:rPr/>
              <a:t>warned</a:t>
            </a:r>
            <a:r>
              <a:rPr/>
              <a:t> </a:t>
            </a:r>
            <a:r>
              <a:rPr/>
              <a:t>that</a:t>
            </a:r>
            <a:r>
              <a:rPr/>
              <a:t> </a:t>
            </a:r>
            <a:r>
              <a:rPr/>
              <a:t>negative</a:t>
            </a:r>
            <a:r>
              <a:rPr/>
              <a:t> </a:t>
            </a:r>
            <a:r>
              <a:rPr/>
              <a:t>comments,</a:t>
            </a:r>
            <a:r>
              <a:rPr/>
              <a:t> </a:t>
            </a:r>
            <a:r>
              <a:rPr/>
              <a:t>even</a:t>
            </a:r>
            <a:r>
              <a:rPr/>
              <a:t> </a:t>
            </a:r>
            <a:r>
              <a:rPr/>
              <a:t>if</a:t>
            </a:r>
            <a:r>
              <a:rPr/>
              <a:t> </a:t>
            </a:r>
            <a:r>
              <a:rPr/>
              <a:t>accurate,</a:t>
            </a:r>
            <a:r>
              <a:rPr/>
              <a:t> </a:t>
            </a:r>
            <a:r>
              <a:rPr/>
              <a:t>might</a:t>
            </a:r>
            <a:r>
              <a:rPr/>
              <a:t> </a:t>
            </a:r>
            <a:r>
              <a:rPr/>
              <a:t>not</a:t>
            </a:r>
            <a:r>
              <a:rPr/>
              <a:t> </a:t>
            </a:r>
            <a:r>
              <a:rPr/>
              <a:t>be</a:t>
            </a:r>
            <a:r>
              <a:rPr/>
              <a:t> </a:t>
            </a:r>
            <a:r>
              <a:rPr/>
              <a:t>well</a:t>
            </a:r>
            <a:r>
              <a:rPr/>
              <a:t> </a:t>
            </a:r>
            <a:r>
              <a:rPr/>
              <a:t>received</a:t>
            </a:r>
            <a:r>
              <a:rPr/>
              <a:t> </a:t>
            </a:r>
            <a:r>
              <a:rPr/>
              <a:t>because</a:t>
            </a:r>
            <a:r>
              <a:rPr/>
              <a:t> </a:t>
            </a:r>
            <a:r>
              <a:rPr/>
              <a:t>the</a:t>
            </a:r>
            <a:r>
              <a:rPr/>
              <a:t> </a:t>
            </a:r>
            <a:r>
              <a:rPr/>
              <a:t>agency’s</a:t>
            </a:r>
            <a:r>
              <a:rPr/>
              <a:t> </a:t>
            </a:r>
            <a:r>
              <a:rPr/>
              <a:t>work</a:t>
            </a:r>
            <a:r>
              <a:rPr/>
              <a:t> </a:t>
            </a:r>
            <a:r>
              <a:rPr/>
              <a:t>was</a:t>
            </a:r>
            <a:r>
              <a:rPr/>
              <a:t> </a:t>
            </a:r>
            <a:r>
              <a:rPr/>
              <a:t>ordained</a:t>
            </a:r>
            <a:r>
              <a:rPr/>
              <a:t> </a:t>
            </a:r>
            <a:r>
              <a:rPr/>
              <a:t>by</a:t>
            </a:r>
            <a:r>
              <a:rPr/>
              <a:t> </a:t>
            </a:r>
            <a:r>
              <a:rPr/>
              <a:t>their</a:t>
            </a:r>
            <a:r>
              <a:rPr/>
              <a:t> </a:t>
            </a:r>
            <a:r>
              <a:rPr/>
              <a:t>Statistic</a:t>
            </a:r>
            <a:r>
              <a:rPr/>
              <a:t> </a:t>
            </a:r>
            <a:r>
              <a:rPr/>
              <a:t>Gods.</a:t>
            </a:r>
            <a:r>
              <a:rPr/>
              <a:t> </a:t>
            </a:r>
            <a:r>
              <a:rPr/>
              <a:t>At</a:t>
            </a:r>
            <a:r>
              <a:rPr/>
              <a:t> </a:t>
            </a:r>
            <a:r>
              <a:rPr/>
              <a:t>first,</a:t>
            </a:r>
            <a:r>
              <a:rPr/>
              <a:t> </a:t>
            </a:r>
            <a:r>
              <a:rPr/>
              <a:t>I</a:t>
            </a:r>
            <a:r>
              <a:rPr/>
              <a:t> </a:t>
            </a:r>
            <a:r>
              <a:rPr/>
              <a:t>thought</a:t>
            </a:r>
            <a:r>
              <a:rPr/>
              <a:t> </a:t>
            </a:r>
            <a:r>
              <a:rPr/>
              <a:t>this</a:t>
            </a:r>
            <a:r>
              <a:rPr/>
              <a:t> </a:t>
            </a:r>
            <a:r>
              <a:rPr/>
              <a:t>was</a:t>
            </a:r>
            <a:r>
              <a:rPr/>
              <a:t> </a:t>
            </a:r>
            <a:r>
              <a:rPr/>
              <a:t>amusing.</a:t>
            </a:r>
            <a:r>
              <a:rPr/>
              <a:t> </a:t>
            </a:r>
            <a:r>
              <a:rPr/>
              <a:t>If</a:t>
            </a:r>
            <a:r>
              <a:rPr/>
              <a:t> </a:t>
            </a:r>
            <a:r>
              <a:rPr/>
              <a:t>I</a:t>
            </a:r>
            <a:r>
              <a:rPr/>
              <a:t> </a:t>
            </a:r>
            <a:r>
              <a:rPr/>
              <a:t>could</a:t>
            </a:r>
            <a:r>
              <a:rPr/>
              <a:t> </a:t>
            </a:r>
            <a:r>
              <a:rPr/>
              <a:t>get</a:t>
            </a:r>
            <a:r>
              <a:rPr/>
              <a:t> </a:t>
            </a:r>
            <a:r>
              <a:rPr/>
              <a:t>the</a:t>
            </a:r>
            <a:r>
              <a:rPr/>
              <a:t> </a:t>
            </a:r>
            <a:r>
              <a:rPr/>
              <a:t>title</a:t>
            </a:r>
            <a:r>
              <a:rPr/>
              <a:t> </a:t>
            </a:r>
            <a:r>
              <a:rPr/>
              <a:t>of</a:t>
            </a:r>
            <a:r>
              <a:rPr/>
              <a:t> </a:t>
            </a:r>
            <a:r>
              <a:rPr/>
              <a:t>“</a:t>
            </a:r>
            <a:r>
              <a:rPr/>
              <a:t>Statistical</a:t>
            </a:r>
            <a:r>
              <a:rPr/>
              <a:t> </a:t>
            </a:r>
            <a:r>
              <a:rPr/>
              <a:t>God</a:t>
            </a:r>
            <a:r>
              <a:rPr/>
              <a:t>”</a:t>
            </a:r>
            <a:r>
              <a:rPr/>
              <a:t>,</a:t>
            </a:r>
            <a:r>
              <a:rPr/>
              <a:t> </a:t>
            </a:r>
            <a:r>
              <a:rPr/>
              <a:t>I</a:t>
            </a:r>
            <a:r>
              <a:rPr/>
              <a:t> </a:t>
            </a:r>
            <a:r>
              <a:rPr/>
              <a:t>could</a:t>
            </a:r>
            <a:r>
              <a:rPr/>
              <a:t> </a:t>
            </a:r>
            <a:r>
              <a:rPr/>
              <a:t>double</a:t>
            </a:r>
            <a:r>
              <a:rPr/>
              <a:t> </a:t>
            </a:r>
            <a:r>
              <a:rPr/>
              <a:t>my</a:t>
            </a:r>
            <a:r>
              <a:rPr/>
              <a:t> </a:t>
            </a:r>
            <a:r>
              <a:rPr/>
              <a:t>hourly</a:t>
            </a:r>
            <a:r>
              <a:rPr/>
              <a:t> </a:t>
            </a:r>
            <a:r>
              <a:rPr/>
              <a:t>consulting</a:t>
            </a:r>
            <a:r>
              <a:rPr/>
              <a:t> </a:t>
            </a:r>
            <a:r>
              <a:rPr/>
              <a:t>rate.</a:t>
            </a:r>
            <a:r>
              <a:rPr/>
              <a:t> </a:t>
            </a:r>
            <a:r>
              <a:rPr/>
              <a:t>But</a:t>
            </a:r>
            <a:r>
              <a:rPr/>
              <a:t> </a:t>
            </a:r>
            <a:r>
              <a:rPr/>
              <a:t>deep</a:t>
            </a:r>
            <a:r>
              <a:rPr/>
              <a:t> </a:t>
            </a:r>
            <a:r>
              <a:rPr/>
              <a:t>down</a:t>
            </a:r>
            <a:r>
              <a:rPr/>
              <a:t> </a:t>
            </a:r>
            <a:r>
              <a:rPr/>
              <a:t>this</a:t>
            </a:r>
            <a:r>
              <a:rPr/>
              <a:t> </a:t>
            </a:r>
            <a:r>
              <a:rPr/>
              <a:t>story</a:t>
            </a:r>
            <a:r>
              <a:rPr/>
              <a:t> </a:t>
            </a:r>
            <a:r>
              <a:rPr/>
              <a:t>really</a:t>
            </a:r>
            <a:r>
              <a:rPr/>
              <a:t> </a:t>
            </a:r>
            <a:r>
              <a:rPr/>
              <a:t>bothered</a:t>
            </a:r>
            <a:r>
              <a:rPr/>
              <a:t> </a:t>
            </a:r>
            <a:r>
              <a:rPr/>
              <a:t>me.</a:t>
            </a:r>
            <a:r>
              <a:rPr/>
              <a:t> </a:t>
            </a:r>
            <a:r>
              <a:rPr/>
              <a:t>It</a:t>
            </a:r>
            <a:r>
              <a:rPr/>
              <a:t> </a:t>
            </a:r>
            <a:r>
              <a:rPr/>
              <a:t>implies</a:t>
            </a:r>
            <a:r>
              <a:rPr/>
              <a:t> </a:t>
            </a:r>
            <a:r>
              <a:rPr/>
              <a:t>that</a:t>
            </a:r>
            <a:r>
              <a:rPr/>
              <a:t> </a:t>
            </a:r>
            <a:r>
              <a:rPr/>
              <a:t>Statistical</a:t>
            </a:r>
            <a:r>
              <a:rPr/>
              <a:t> </a:t>
            </a:r>
            <a:r>
              <a:rPr/>
              <a:t>skills</a:t>
            </a:r>
            <a:r>
              <a:rPr/>
              <a:t> </a:t>
            </a:r>
            <a:r>
              <a:rPr/>
              <a:t>are</a:t>
            </a:r>
            <a:r>
              <a:rPr/>
              <a:t> </a:t>
            </a:r>
            <a:r>
              <a:rPr/>
              <a:t>supernatural,</a:t>
            </a:r>
            <a:r>
              <a:rPr/>
              <a:t> </a:t>
            </a:r>
            <a:r>
              <a:rPr/>
              <a:t>and</a:t>
            </a:r>
            <a:r>
              <a:rPr/>
              <a:t> </a:t>
            </a:r>
            <a:r>
              <a:rPr/>
              <a:t>only</a:t>
            </a:r>
            <a:r>
              <a:rPr/>
              <a:t> </a:t>
            </a:r>
            <a:r>
              <a:rPr/>
              <a:t>available</a:t>
            </a:r>
            <a:r>
              <a:rPr/>
              <a:t> </a:t>
            </a:r>
            <a:r>
              <a:rPr/>
              <a:t>to</a:t>
            </a:r>
            <a:r>
              <a:rPr/>
              <a:t> </a:t>
            </a:r>
            <a:r>
              <a:rPr/>
              <a:t>a</a:t>
            </a:r>
            <a:r>
              <a:rPr/>
              <a:t> </a:t>
            </a:r>
            <a:r>
              <a:rPr/>
              <a:t>select</a:t>
            </a:r>
            <a:r>
              <a:rPr/>
              <a:t> </a:t>
            </a:r>
            <a:r>
              <a:rPr/>
              <a:t>few</a:t>
            </a:r>
            <a:r>
              <a:rPr/>
              <a:t> </a:t>
            </a:r>
            <a:r>
              <a:rPr/>
              <a:t>special</a:t>
            </a:r>
            <a:r>
              <a:rPr/>
              <a:t> </a:t>
            </a:r>
            <a:r>
              <a:rPr/>
              <a:t>people.</a:t>
            </a:r>
            <a:r>
              <a:rPr/>
              <a:t> </a:t>
            </a:r>
            <a:r>
              <a:rPr/>
              <a:t>I</a:t>
            </a:r>
            <a:r>
              <a:rPr/>
              <a:t> </a:t>
            </a:r>
            <a:r>
              <a:rPr/>
              <a:t>learned</a:t>
            </a:r>
            <a:r>
              <a:rPr/>
              <a:t> </a:t>
            </a:r>
            <a:r>
              <a:rPr/>
              <a:t>Statistics</a:t>
            </a:r>
            <a:r>
              <a:rPr/>
              <a:t> </a:t>
            </a:r>
            <a:r>
              <a:rPr/>
              <a:t>through</a:t>
            </a:r>
            <a:r>
              <a:rPr/>
              <a:t> </a:t>
            </a:r>
            <a:r>
              <a:rPr/>
              <a:t>hard</a:t>
            </a:r>
            <a:r>
              <a:rPr/>
              <a:t> </a:t>
            </a:r>
            <a:r>
              <a:rPr/>
              <a:t>work,</a:t>
            </a:r>
            <a:r>
              <a:rPr/>
              <a:t> </a:t>
            </a:r>
            <a:r>
              <a:rPr/>
              <a:t>and</a:t>
            </a:r>
            <a:r>
              <a:rPr/>
              <a:t> </a:t>
            </a:r>
            <a:r>
              <a:rPr/>
              <a:t>you</a:t>
            </a:r>
            <a:r>
              <a:rPr/>
              <a:t> </a:t>
            </a:r>
            <a:r>
              <a:rPr/>
              <a:t>can</a:t>
            </a:r>
            <a:r>
              <a:rPr/>
              <a:t> </a:t>
            </a:r>
            <a:r>
              <a:rPr/>
              <a:t>learn</a:t>
            </a:r>
            <a:r>
              <a:rPr/>
              <a:t> </a:t>
            </a:r>
            <a:r>
              <a:rPr/>
              <a:t>Statistics</a:t>
            </a:r>
            <a:r>
              <a:rPr/>
              <a:t> </a:t>
            </a:r>
            <a:r>
              <a:rPr/>
              <a:t>through</a:t>
            </a:r>
            <a:r>
              <a:rPr/>
              <a:t> </a:t>
            </a:r>
            <a:r>
              <a:rPr/>
              <a:t>hard</a:t>
            </a:r>
            <a:r>
              <a:rPr/>
              <a:t> </a:t>
            </a:r>
            <a:r>
              <a:rPr/>
              <a:t>work</a:t>
            </a:r>
            <a:r>
              <a:rPr/>
              <a:t> </a:t>
            </a:r>
            <a:r>
              <a:rPr/>
              <a:t>also.</a:t>
            </a:r>
            <a:r>
              <a:rPr/>
              <a:t> </a:t>
            </a:r>
            <a:r>
              <a:rPr/>
              <a:t>Some</a:t>
            </a:r>
            <a:r>
              <a:rPr/>
              <a:t> </a:t>
            </a:r>
            <a:r>
              <a:rPr/>
              <a:t>people</a:t>
            </a:r>
            <a:r>
              <a:rPr/>
              <a:t> </a:t>
            </a:r>
            <a:r>
              <a:rPr/>
              <a:t>will</a:t>
            </a:r>
            <a:r>
              <a:rPr/>
              <a:t> </a:t>
            </a:r>
            <a:r>
              <a:rPr/>
              <a:t>learn</a:t>
            </a:r>
            <a:r>
              <a:rPr/>
              <a:t> </a:t>
            </a:r>
            <a:r>
              <a:rPr/>
              <a:t>it</a:t>
            </a:r>
            <a:r>
              <a:rPr/>
              <a:t> </a:t>
            </a:r>
            <a:r>
              <a:rPr/>
              <a:t>faster</a:t>
            </a:r>
            <a:r>
              <a:rPr/>
              <a:t> </a:t>
            </a:r>
            <a:r>
              <a:rPr/>
              <a:t>than</a:t>
            </a:r>
            <a:r>
              <a:rPr/>
              <a:t> </a:t>
            </a:r>
            <a:r>
              <a:rPr/>
              <a:t>others</a:t>
            </a:r>
            <a:r>
              <a:rPr/>
              <a:t> </a:t>
            </a:r>
            <a:r>
              <a:rPr/>
              <a:t>because</a:t>
            </a:r>
            <a:r>
              <a:rPr/>
              <a:t> </a:t>
            </a:r>
            <a:r>
              <a:rPr/>
              <a:t>they</a:t>
            </a:r>
            <a:r>
              <a:rPr/>
              <a:t> </a:t>
            </a:r>
            <a:r>
              <a:rPr/>
              <a:t>have</a:t>
            </a:r>
            <a:r>
              <a:rPr/>
              <a:t> </a:t>
            </a:r>
            <a:r>
              <a:rPr/>
              <a:t>good</a:t>
            </a:r>
            <a:r>
              <a:rPr/>
              <a:t> </a:t>
            </a:r>
            <a:r>
              <a:rPr/>
              <a:t>aptitudes</a:t>
            </a:r>
            <a:r>
              <a:rPr/>
              <a:t> </a:t>
            </a:r>
            <a:r>
              <a:rPr/>
              <a:t>in</a:t>
            </a:r>
            <a:r>
              <a:rPr/>
              <a:t> </a:t>
            </a:r>
            <a:r>
              <a:rPr/>
              <a:t>mathematics</a:t>
            </a:r>
            <a:r>
              <a:rPr/>
              <a:t> </a:t>
            </a:r>
            <a:r>
              <a:rPr/>
              <a:t>and</a:t>
            </a:r>
            <a:r>
              <a:rPr/>
              <a:t> </a:t>
            </a:r>
            <a:r>
              <a:rPr/>
              <a:t>programming.</a:t>
            </a:r>
            <a:r>
              <a:rPr/>
              <a:t> </a:t>
            </a:r>
            <a:r>
              <a:rPr/>
              <a:t>But</a:t>
            </a:r>
            <a:r>
              <a:rPr/>
              <a:t> </a:t>
            </a:r>
            <a:r>
              <a:rPr/>
              <a:t>there</a:t>
            </a:r>
            <a:r>
              <a:rPr/>
              <a:t> </a:t>
            </a:r>
            <a:r>
              <a:rPr/>
              <a:t>is</a:t>
            </a:r>
            <a:r>
              <a:rPr/>
              <a:t> </a:t>
            </a:r>
            <a:r>
              <a:rPr/>
              <a:t>nothing</a:t>
            </a:r>
            <a:r>
              <a:rPr/>
              <a:t> </a:t>
            </a:r>
            <a:r>
              <a:rPr/>
              <a:t>other</a:t>
            </a:r>
            <a:r>
              <a:rPr/>
              <a:t> </a:t>
            </a:r>
            <a:r>
              <a:rPr/>
              <a:t>than</a:t>
            </a:r>
            <a:r>
              <a:rPr/>
              <a:t> </a:t>
            </a:r>
            <a:r>
              <a:rPr/>
              <a:t>time</a:t>
            </a:r>
            <a:r>
              <a:rPr/>
              <a:t> </a:t>
            </a:r>
            <a:r>
              <a:rPr/>
              <a:t>to</a:t>
            </a:r>
            <a:r>
              <a:rPr/>
              <a:t> </a:t>
            </a:r>
            <a:r>
              <a:rPr/>
              <a:t>stop</a:t>
            </a:r>
            <a:r>
              <a:rPr/>
              <a:t> </a:t>
            </a:r>
            <a:r>
              <a:rPr/>
              <a:t>you.</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I’m</a:t>
            </a:r>
            <a:r>
              <a:rPr/>
              <a:t> </a:t>
            </a:r>
            <a:r>
              <a:rPr/>
              <a:t>going</a:t>
            </a:r>
            <a:r>
              <a:rPr/>
              <a:t> </a:t>
            </a:r>
            <a:r>
              <a:rPr/>
              <a:t>to</a:t>
            </a:r>
            <a:r>
              <a:rPr/>
              <a:t> </a:t>
            </a:r>
            <a:r>
              <a:rPr/>
              <a:t>share</a:t>
            </a:r>
            <a:r>
              <a:rPr/>
              <a:t> </a:t>
            </a:r>
            <a:r>
              <a:rPr/>
              <a:t>a</a:t>
            </a:r>
            <a:r>
              <a:rPr/>
              <a:t> </a:t>
            </a:r>
            <a:r>
              <a:rPr/>
              <a:t>message</a:t>
            </a:r>
            <a:r>
              <a:rPr/>
              <a:t> </a:t>
            </a:r>
            <a:r>
              <a:rPr/>
              <a:t>that</a:t>
            </a:r>
            <a:r>
              <a:rPr/>
              <a:t> </a:t>
            </a:r>
            <a:r>
              <a:rPr/>
              <a:t>is</a:t>
            </a:r>
            <a:r>
              <a:rPr/>
              <a:t> </a:t>
            </a:r>
            <a:r>
              <a:rPr/>
              <a:t>controversial,</a:t>
            </a:r>
            <a:r>
              <a:rPr/>
              <a:t> </a:t>
            </a:r>
            <a:r>
              <a:rPr/>
              <a:t>but</a:t>
            </a:r>
            <a:r>
              <a:rPr/>
              <a:t> </a:t>
            </a:r>
            <a:r>
              <a:rPr/>
              <a:t>which</a:t>
            </a:r>
            <a:r>
              <a:rPr/>
              <a:t> </a:t>
            </a:r>
            <a:r>
              <a:rPr/>
              <a:t>I</a:t>
            </a:r>
            <a:r>
              <a:rPr/>
              <a:t> </a:t>
            </a:r>
            <a:r>
              <a:rPr/>
              <a:t>believe</a:t>
            </a:r>
            <a:r>
              <a:rPr/>
              <a:t> </a:t>
            </a:r>
            <a:r>
              <a:rPr/>
              <a:t>deeply</a:t>
            </a:r>
            <a:r>
              <a:rPr/>
              <a:t> </a:t>
            </a:r>
            <a:r>
              <a:rPr/>
              <a:t>in.</a:t>
            </a:r>
            <a:r>
              <a:rPr/>
              <a:t> </a:t>
            </a:r>
            <a:r>
              <a:rPr/>
              <a:t>It’s</a:t>
            </a:r>
            <a:r>
              <a:rPr/>
              <a:t> </a:t>
            </a:r>
            <a:r>
              <a:rPr/>
              <a:t>a</a:t>
            </a:r>
            <a:r>
              <a:rPr/>
              <a:t> </a:t>
            </a:r>
            <a:r>
              <a:rPr/>
              <a:t>message</a:t>
            </a:r>
            <a:r>
              <a:rPr/>
              <a:t> </a:t>
            </a:r>
            <a:r>
              <a:rPr/>
              <a:t>from</a:t>
            </a:r>
            <a:r>
              <a:rPr/>
              <a:t> </a:t>
            </a:r>
            <a:r>
              <a:rPr/>
              <a:t>a</a:t>
            </a:r>
            <a:r>
              <a:rPr/>
              <a:t> </a:t>
            </a:r>
            <a:r>
              <a:rPr/>
              <a:t>book</a:t>
            </a:r>
            <a:r>
              <a:rPr/>
              <a:t> </a:t>
            </a:r>
            <a:r>
              <a:rPr/>
              <a:t>by</a:t>
            </a:r>
            <a:r>
              <a:rPr/>
              <a:t> </a:t>
            </a:r>
            <a:r>
              <a:rPr/>
              <a:t>Joel</a:t>
            </a:r>
            <a:r>
              <a:rPr/>
              <a:t> </a:t>
            </a:r>
            <a:r>
              <a:rPr/>
              <a:t>Best:</a:t>
            </a:r>
            <a:r>
              <a:rPr/>
              <a:t> </a:t>
            </a:r>
            <a:r>
              <a:rPr/>
              <a:t>Lies,</a:t>
            </a:r>
            <a:r>
              <a:rPr/>
              <a:t> </a:t>
            </a:r>
            <a:r>
              <a:rPr/>
              <a:t>Damned</a:t>
            </a:r>
            <a:r>
              <a:rPr/>
              <a:t> </a:t>
            </a:r>
            <a:r>
              <a:rPr/>
              <a:t>Lies,</a:t>
            </a:r>
            <a:r>
              <a:rPr/>
              <a:t> </a:t>
            </a:r>
            <a:r>
              <a:rPr/>
              <a:t>and</a:t>
            </a:r>
            <a:r>
              <a:rPr/>
              <a:t> </a:t>
            </a:r>
            <a:r>
              <a:rPr/>
              <a:t>Statistics.</a:t>
            </a:r>
            <a:r>
              <a:rPr/>
              <a:t> </a:t>
            </a:r>
            <a:r>
              <a:rPr/>
              <a:t>Untangling</a:t>
            </a:r>
            <a:r>
              <a:rPr/>
              <a:t> </a:t>
            </a:r>
            <a:r>
              <a:rPr/>
              <a:t>Numbers</a:t>
            </a:r>
            <a:r>
              <a:rPr/>
              <a:t> </a:t>
            </a:r>
            <a:r>
              <a:rPr/>
              <a:t>from</a:t>
            </a:r>
            <a:r>
              <a:rPr/>
              <a:t> </a:t>
            </a:r>
            <a:r>
              <a:rPr/>
              <a:t>the</a:t>
            </a:r>
            <a:r>
              <a:rPr/>
              <a:t> </a:t>
            </a:r>
            <a:r>
              <a:rPr/>
              <a:t>Media,</a:t>
            </a:r>
            <a:r>
              <a:rPr/>
              <a:t> </a:t>
            </a:r>
            <a:r>
              <a:rPr/>
              <a:t>Politicians,</a:t>
            </a:r>
            <a:r>
              <a:rPr/>
              <a:t> </a:t>
            </a:r>
            <a:r>
              <a:rPr/>
              <a:t>and</a:t>
            </a:r>
            <a:r>
              <a:rPr/>
              <a:t> </a:t>
            </a:r>
            <a:r>
              <a:rPr/>
              <a:t>Activists.</a:t>
            </a:r>
            <a:r>
              <a:rPr/>
              <a:t> </a:t>
            </a:r>
            <a:r>
              <a:rPr/>
              <a:t>He</a:t>
            </a:r>
            <a:r>
              <a:rPr/>
              <a:t> </a:t>
            </a:r>
            <a:r>
              <a:rPr/>
              <a:t>argues</a:t>
            </a:r>
            <a:r>
              <a:rPr/>
              <a:t> </a:t>
            </a:r>
            <a:r>
              <a:rPr/>
              <a:t>that</a:t>
            </a:r>
            <a:r>
              <a:rPr/>
              <a:t> </a:t>
            </a:r>
            <a:r>
              <a:rPr/>
              <a:t>Statistics</a:t>
            </a:r>
            <a:r>
              <a:rPr/>
              <a:t> </a:t>
            </a:r>
            <a:r>
              <a:rPr/>
              <a:t>are</a:t>
            </a:r>
            <a:r>
              <a:rPr/>
              <a:t> </a:t>
            </a:r>
            <a:r>
              <a:rPr/>
              <a:t>a</a:t>
            </a:r>
            <a:r>
              <a:rPr/>
              <a:t> </a:t>
            </a:r>
            <a:r>
              <a:rPr/>
              <a:t>social</a:t>
            </a:r>
            <a:r>
              <a:rPr/>
              <a:t> </a:t>
            </a:r>
            <a:r>
              <a:rPr/>
              <a:t>construct.</a:t>
            </a:r>
            <a:r>
              <a:rPr/>
              <a:t> </a:t>
            </a:r>
            <a:r>
              <a:rPr/>
              <a:t>I</a:t>
            </a:r>
            <a:r>
              <a:rPr/>
              <a:t> </a:t>
            </a:r>
            <a:r>
              <a:rPr/>
              <a:t>need</a:t>
            </a:r>
            <a:r>
              <a:rPr/>
              <a:t> </a:t>
            </a:r>
            <a:r>
              <a:rPr/>
              <a:t>to</a:t>
            </a:r>
            <a:r>
              <a:rPr/>
              <a:t> </a:t>
            </a:r>
            <a:r>
              <a:rPr/>
              <a:t>define</a:t>
            </a:r>
            <a:r>
              <a:rPr/>
              <a:t> </a:t>
            </a:r>
            <a:r>
              <a:rPr/>
              <a:t>social</a:t>
            </a:r>
            <a:r>
              <a:rPr/>
              <a:t> </a:t>
            </a:r>
            <a:r>
              <a:rPr/>
              <a:t>construct</a:t>
            </a:r>
            <a:r>
              <a:rPr/>
              <a:t> </a:t>
            </a:r>
            <a:r>
              <a:rPr/>
              <a:t>here.</a:t>
            </a:r>
            <a:r>
              <a:rPr/>
              <a:t> </a:t>
            </a:r>
            <a:r>
              <a:rPr/>
              <a:t>A</a:t>
            </a:r>
            <a:r>
              <a:rPr/>
              <a:t> </a:t>
            </a:r>
            <a:r>
              <a:rPr/>
              <a:t>social</a:t>
            </a:r>
            <a:r>
              <a:rPr/>
              <a:t> </a:t>
            </a:r>
            <a:r>
              <a:rPr/>
              <a:t>construct</a:t>
            </a:r>
            <a:r>
              <a:rPr/>
              <a:t> </a:t>
            </a:r>
            <a:r>
              <a:rPr/>
              <a:t>is</a:t>
            </a:r>
            <a:r>
              <a:rPr/>
              <a:t> </a:t>
            </a:r>
            <a:r>
              <a:rPr/>
              <a:t>a</a:t>
            </a:r>
            <a:r>
              <a:rPr/>
              <a:t> </a:t>
            </a:r>
            <a:r>
              <a:rPr/>
              <a:t>method</a:t>
            </a:r>
            <a:r>
              <a:rPr/>
              <a:t> </a:t>
            </a:r>
            <a:r>
              <a:rPr/>
              <a:t>by</a:t>
            </a:r>
            <a:r>
              <a:rPr/>
              <a:t> </a:t>
            </a:r>
            <a:r>
              <a:rPr/>
              <a:t>which</a:t>
            </a:r>
            <a:r>
              <a:rPr/>
              <a:t> </a:t>
            </a:r>
            <a:r>
              <a:rPr/>
              <a:t>people</a:t>
            </a:r>
            <a:r>
              <a:rPr/>
              <a:t> </a:t>
            </a:r>
            <a:r>
              <a:rPr/>
              <a:t>create</a:t>
            </a:r>
            <a:r>
              <a:rPr/>
              <a:t> </a:t>
            </a:r>
            <a:r>
              <a:rPr/>
              <a:t>their</a:t>
            </a:r>
            <a:r>
              <a:rPr/>
              <a:t> </a:t>
            </a:r>
            <a:r>
              <a:rPr/>
              <a:t>perception</a:t>
            </a:r>
            <a:r>
              <a:rPr/>
              <a:t> </a:t>
            </a:r>
            <a:r>
              <a:rPr/>
              <a:t>of</a:t>
            </a:r>
            <a:r>
              <a:rPr/>
              <a:t> </a:t>
            </a:r>
            <a:r>
              <a:rPr/>
              <a:t>reality.</a:t>
            </a:r>
          </a:p>
          <a:p>
            <a:pPr lvl="0" marL="0" indent="0">
              <a:buNone/>
            </a:pPr>
          </a:p>
          <a:p>
            <a:pPr lvl="0" marL="0" indent="0">
              <a:buNone/>
            </a:pPr>
            <a:r>
              <a:rPr/>
              <a:t>That’s</a:t>
            </a:r>
            <a:r>
              <a:rPr/>
              <a:t> </a:t>
            </a:r>
            <a:r>
              <a:rPr/>
              <a:t>certainly</a:t>
            </a:r>
            <a:r>
              <a:rPr/>
              <a:t> </a:t>
            </a:r>
            <a:r>
              <a:rPr/>
              <a:t>true</a:t>
            </a:r>
            <a:r>
              <a:rPr/>
              <a:t> </a:t>
            </a:r>
            <a:r>
              <a:rPr/>
              <a:t>of</a:t>
            </a:r>
            <a:r>
              <a:rPr/>
              <a:t> </a:t>
            </a:r>
            <a:r>
              <a:rPr/>
              <a:t>Statistics.</a:t>
            </a:r>
            <a:r>
              <a:rPr/>
              <a:t> </a:t>
            </a:r>
            <a:r>
              <a:rPr/>
              <a:t>Statistcs</a:t>
            </a:r>
            <a:r>
              <a:rPr/>
              <a:t> </a:t>
            </a:r>
            <a:r>
              <a:rPr/>
              <a:t>are</a:t>
            </a:r>
            <a:r>
              <a:rPr/>
              <a:t> </a:t>
            </a:r>
            <a:r>
              <a:rPr/>
              <a:t>“</a:t>
            </a:r>
            <a:r>
              <a:rPr/>
              <a:t>selected,</a:t>
            </a:r>
            <a:r>
              <a:rPr/>
              <a:t> </a:t>
            </a:r>
            <a:r>
              <a:rPr/>
              <a:t>shaped,</a:t>
            </a:r>
            <a:r>
              <a:rPr/>
              <a:t> </a:t>
            </a:r>
            <a:r>
              <a:rPr/>
              <a:t>and</a:t>
            </a:r>
            <a:r>
              <a:rPr/>
              <a:t> </a:t>
            </a:r>
            <a:r>
              <a:rPr/>
              <a:t>presented</a:t>
            </a:r>
            <a:r>
              <a:rPr/>
              <a:t> </a:t>
            </a:r>
            <a:r>
              <a:rPr/>
              <a:t>by</a:t>
            </a:r>
            <a:r>
              <a:rPr/>
              <a:t> </a:t>
            </a:r>
            <a:r>
              <a:rPr/>
              <a:t>human</a:t>
            </a:r>
            <a:r>
              <a:rPr/>
              <a:t> </a:t>
            </a:r>
            <a:r>
              <a:rPr/>
              <a:t>beings</a:t>
            </a:r>
            <a:r>
              <a:rPr/>
              <a:t>”</a:t>
            </a:r>
          </a:p>
          <a:p>
            <a:pPr lvl="0" marL="0" indent="0">
              <a:buNone/>
            </a:pPr>
          </a:p>
          <a:p>
            <a:pPr lvl="0" marL="0" indent="0">
              <a:buNone/>
            </a:pPr>
            <a:r>
              <a:rPr/>
              <a:t>Source</a:t>
            </a:r>
            <a:r>
              <a:rPr/>
              <a:t> </a:t>
            </a:r>
            <a:r>
              <a:rPr/>
              <a:t>of</a:t>
            </a:r>
            <a:r>
              <a:rPr/>
              <a:t> </a:t>
            </a:r>
            <a:r>
              <a:rPr/>
              <a:t>quote:</a:t>
            </a:r>
            <a:r>
              <a:rPr/>
              <a:t> </a:t>
            </a:r>
            <a:r>
              <a:rPr/>
              <a:t>Milo</a:t>
            </a:r>
            <a:r>
              <a:rPr/>
              <a:t> </a:t>
            </a:r>
            <a:r>
              <a:rPr/>
              <a:t>Shield,</a:t>
            </a:r>
            <a:r>
              <a:rPr/>
              <a:t> </a:t>
            </a:r>
            <a:r>
              <a:rPr/>
              <a:t>Teaching</a:t>
            </a:r>
            <a:r>
              <a:rPr/>
              <a:t> </a:t>
            </a:r>
            <a:r>
              <a:rPr/>
              <a:t>the</a:t>
            </a:r>
            <a:r>
              <a:rPr/>
              <a:t> </a:t>
            </a:r>
            <a:r>
              <a:rPr/>
              <a:t>Social</a:t>
            </a:r>
            <a:r>
              <a:rPr/>
              <a:t> </a:t>
            </a:r>
            <a:r>
              <a:rPr/>
              <a:t>Construction</a:t>
            </a:r>
            <a:r>
              <a:rPr/>
              <a:t> </a:t>
            </a:r>
            <a:r>
              <a:rPr/>
              <a:t>of</a:t>
            </a:r>
            <a:r>
              <a:rPr/>
              <a:t> </a:t>
            </a:r>
            <a:r>
              <a:rPr/>
              <a:t>Statistics.</a:t>
            </a:r>
            <a:r>
              <a:rPr/>
              <a:t> </a:t>
            </a:r>
            <a:r>
              <a:rPr/>
              <a:t>Available</a:t>
            </a:r>
            <a:r>
              <a:rPr/>
              <a:t> </a:t>
            </a:r>
            <a:r>
              <a:rPr/>
              <a:t>at</a:t>
            </a:r>
            <a:r>
              <a:rPr/>
              <a:t> </a:t>
            </a:r>
            <a:r>
              <a:rPr/>
              <a:t>https://www.researchgate.net/publication/277299441_Teaching_the_Social_Construction_of_Statistics</a:t>
            </a:r>
          </a:p>
          <a:p>
            <a:pPr lvl="0" marL="0" indent="0">
              <a:buNone/>
            </a:pPr>
          </a:p>
          <a:p>
            <a:pPr lvl="0" marL="0" indent="0">
              <a:buNone/>
            </a:pPr>
            <a:r>
              <a:rPr/>
              <a:t>Image</a:t>
            </a:r>
            <a:r>
              <a:rPr/>
              <a:t> </a:t>
            </a:r>
            <a:r>
              <a:rPr/>
              <a:t>taken</a:t>
            </a:r>
            <a:r>
              <a:rPr/>
              <a:t> </a:t>
            </a:r>
            <a:r>
              <a:rPr/>
              <a:t>from</a:t>
            </a:r>
            <a:r>
              <a:rPr/>
              <a:t> </a:t>
            </a:r>
            <a:r>
              <a:rPr/>
              <a:t>https://www.ucpress.edu/book/9780520274709/damned-lies-and-statistics</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idea</a:t>
            </a:r>
            <a:r>
              <a:rPr/>
              <a:t> </a:t>
            </a:r>
            <a:r>
              <a:rPr/>
              <a:t>that</a:t>
            </a:r>
            <a:r>
              <a:rPr/>
              <a:t> </a:t>
            </a:r>
            <a:r>
              <a:rPr/>
              <a:t>Statistics</a:t>
            </a:r>
            <a:r>
              <a:rPr/>
              <a:t> </a:t>
            </a:r>
            <a:r>
              <a:rPr/>
              <a:t>are</a:t>
            </a:r>
            <a:r>
              <a:rPr/>
              <a:t> </a:t>
            </a:r>
            <a:r>
              <a:rPr/>
              <a:t>a</a:t>
            </a:r>
            <a:r>
              <a:rPr/>
              <a:t> </a:t>
            </a:r>
            <a:r>
              <a:rPr/>
              <a:t>social</a:t>
            </a:r>
            <a:r>
              <a:rPr/>
              <a:t> </a:t>
            </a:r>
            <a:r>
              <a:rPr/>
              <a:t>construction</a:t>
            </a:r>
            <a:r>
              <a:rPr/>
              <a:t> </a:t>
            </a:r>
            <a:r>
              <a:rPr/>
              <a:t>flies</a:t>
            </a:r>
            <a:r>
              <a:rPr/>
              <a:t> </a:t>
            </a:r>
            <a:r>
              <a:rPr/>
              <a:t>in</a:t>
            </a:r>
            <a:r>
              <a:rPr/>
              <a:t> </a:t>
            </a:r>
            <a:r>
              <a:rPr/>
              <a:t>the</a:t>
            </a:r>
            <a:r>
              <a:rPr/>
              <a:t> </a:t>
            </a:r>
            <a:r>
              <a:rPr/>
              <a:t>face</a:t>
            </a:r>
            <a:r>
              <a:rPr/>
              <a:t> </a:t>
            </a:r>
            <a:r>
              <a:rPr/>
              <a:t>of</a:t>
            </a:r>
            <a:r>
              <a:rPr/>
              <a:t> </a:t>
            </a:r>
            <a:r>
              <a:rPr/>
              <a:t>empiricism,</a:t>
            </a:r>
            <a:r>
              <a:rPr/>
              <a:t> </a:t>
            </a:r>
            <a:r>
              <a:rPr/>
              <a:t>the</a:t>
            </a:r>
            <a:r>
              <a:rPr/>
              <a:t> </a:t>
            </a:r>
            <a:r>
              <a:rPr/>
              <a:t>philosophy</a:t>
            </a:r>
            <a:r>
              <a:rPr/>
              <a:t> </a:t>
            </a:r>
            <a:r>
              <a:rPr/>
              <a:t>that</a:t>
            </a:r>
            <a:r>
              <a:rPr/>
              <a:t> </a:t>
            </a:r>
            <a:r>
              <a:rPr/>
              <a:t>experiments</a:t>
            </a:r>
            <a:r>
              <a:rPr/>
              <a:t> </a:t>
            </a:r>
            <a:r>
              <a:rPr/>
              <a:t>can</a:t>
            </a:r>
            <a:r>
              <a:rPr/>
              <a:t> </a:t>
            </a:r>
            <a:r>
              <a:rPr/>
              <a:t>reveal</a:t>
            </a:r>
            <a:r>
              <a:rPr/>
              <a:t> </a:t>
            </a:r>
            <a:r>
              <a:rPr/>
              <a:t>the</a:t>
            </a:r>
            <a:r>
              <a:rPr/>
              <a:t> </a:t>
            </a:r>
            <a:r>
              <a:rPr/>
              <a:t>realities</a:t>
            </a:r>
            <a:r>
              <a:rPr/>
              <a:t> </a:t>
            </a:r>
            <a:r>
              <a:rPr/>
              <a:t>of</a:t>
            </a:r>
            <a:r>
              <a:rPr/>
              <a:t> </a:t>
            </a:r>
            <a:r>
              <a:rPr/>
              <a:t>the</a:t>
            </a:r>
            <a:r>
              <a:rPr/>
              <a:t> </a:t>
            </a:r>
            <a:r>
              <a:rPr/>
              <a:t>world.</a:t>
            </a:r>
          </a:p>
          <a:p>
            <a:pPr lvl="0" marL="0" indent="0">
              <a:buNone/>
            </a:pPr>
          </a:p>
          <a:p>
            <a:pPr lvl="0" marL="0" indent="0">
              <a:buNone/>
            </a:pPr>
            <a:r>
              <a:rPr/>
              <a:t>Here</a:t>
            </a:r>
            <a:r>
              <a:rPr/>
              <a:t> </a:t>
            </a:r>
            <a:r>
              <a:rPr/>
              <a:t>is</a:t>
            </a:r>
            <a:r>
              <a:rPr/>
              <a:t> </a:t>
            </a:r>
            <a:r>
              <a:rPr/>
              <a:t>a</a:t>
            </a:r>
            <a:r>
              <a:rPr/>
              <a:t> </a:t>
            </a:r>
            <a:r>
              <a:rPr/>
              <a:t>quote</a:t>
            </a:r>
            <a:r>
              <a:rPr/>
              <a:t> </a:t>
            </a:r>
            <a:r>
              <a:rPr/>
              <a:t>in</a:t>
            </a:r>
            <a:r>
              <a:rPr/>
              <a:t> </a:t>
            </a:r>
            <a:r>
              <a:rPr/>
              <a:t>support</a:t>
            </a:r>
            <a:r>
              <a:rPr/>
              <a:t> </a:t>
            </a:r>
            <a:r>
              <a:rPr/>
              <a:t>of</a:t>
            </a:r>
            <a:r>
              <a:rPr/>
              <a:t> </a:t>
            </a:r>
            <a:r>
              <a:rPr/>
              <a:t>empiricism.</a:t>
            </a:r>
            <a:r>
              <a:rPr/>
              <a:t> </a:t>
            </a:r>
            <a:r>
              <a:rPr/>
              <a:t>I</a:t>
            </a:r>
            <a:r>
              <a:rPr/>
              <a:t> </a:t>
            </a:r>
            <a:r>
              <a:rPr/>
              <a:t>won’t</a:t>
            </a:r>
            <a:r>
              <a:rPr/>
              <a:t> </a:t>
            </a:r>
            <a:r>
              <a:rPr/>
              <a:t>read</a:t>
            </a:r>
            <a:r>
              <a:rPr/>
              <a:t> </a:t>
            </a:r>
            <a:r>
              <a:rPr/>
              <a:t>all</a:t>
            </a:r>
            <a:r>
              <a:rPr/>
              <a:t> </a:t>
            </a:r>
            <a:r>
              <a:rPr/>
              <a:t>of</a:t>
            </a:r>
            <a:r>
              <a:rPr/>
              <a:t> </a:t>
            </a:r>
            <a:r>
              <a:rPr/>
              <a:t>the</a:t>
            </a:r>
            <a:r>
              <a:rPr/>
              <a:t> </a:t>
            </a:r>
            <a:r>
              <a:rPr/>
              <a:t>first</a:t>
            </a:r>
            <a:r>
              <a:rPr/>
              <a:t> </a:t>
            </a:r>
            <a:r>
              <a:rPr/>
              <a:t>quote,</a:t>
            </a:r>
            <a:r>
              <a:rPr/>
              <a:t> </a:t>
            </a:r>
            <a:r>
              <a:rPr/>
              <a:t>but</a:t>
            </a:r>
            <a:r>
              <a:rPr/>
              <a:t> </a:t>
            </a:r>
            <a:r>
              <a:rPr/>
              <a:t>notice</a:t>
            </a:r>
            <a:r>
              <a:rPr/>
              <a:t> </a:t>
            </a:r>
            <a:r>
              <a:rPr/>
              <a:t>the</a:t>
            </a:r>
            <a:r>
              <a:rPr/>
              <a:t> </a:t>
            </a:r>
            <a:r>
              <a:rPr/>
              <a:t>sneering</a:t>
            </a:r>
            <a:r>
              <a:rPr/>
              <a:t> </a:t>
            </a:r>
            <a:r>
              <a:rPr/>
              <a:t>phrase</a:t>
            </a:r>
            <a:r>
              <a:rPr/>
              <a:t> </a:t>
            </a:r>
            <a:r>
              <a:rPr/>
              <a:t>that</a:t>
            </a:r>
            <a:r>
              <a:rPr/>
              <a:t> </a:t>
            </a:r>
            <a:r>
              <a:rPr/>
              <a:t>without</a:t>
            </a:r>
            <a:r>
              <a:rPr/>
              <a:t> </a:t>
            </a:r>
            <a:r>
              <a:rPr/>
              <a:t>numbers,</a:t>
            </a:r>
            <a:r>
              <a:rPr/>
              <a:t> </a:t>
            </a:r>
            <a:r>
              <a:rPr/>
              <a:t>“</a:t>
            </a:r>
            <a:r>
              <a:rPr/>
              <a:t>your</a:t>
            </a:r>
            <a:r>
              <a:rPr/>
              <a:t> </a:t>
            </a:r>
            <a:r>
              <a:rPr/>
              <a:t>knowledge</a:t>
            </a:r>
            <a:r>
              <a:rPr/>
              <a:t> </a:t>
            </a:r>
            <a:r>
              <a:rPr/>
              <a:t>is</a:t>
            </a:r>
            <a:r>
              <a:rPr/>
              <a:t> </a:t>
            </a:r>
            <a:r>
              <a:rPr/>
              <a:t>of</a:t>
            </a:r>
            <a:r>
              <a:rPr/>
              <a:t> </a:t>
            </a:r>
            <a:r>
              <a:rPr/>
              <a:t>a</a:t>
            </a:r>
            <a:r>
              <a:rPr/>
              <a:t> </a:t>
            </a:r>
            <a:r>
              <a:rPr/>
              <a:t>meagre</a:t>
            </a:r>
            <a:r>
              <a:rPr/>
              <a:t> </a:t>
            </a:r>
            <a:r>
              <a:rPr/>
              <a:t>and</a:t>
            </a:r>
            <a:r>
              <a:rPr/>
              <a:t> </a:t>
            </a:r>
            <a:r>
              <a:rPr/>
              <a:t>unsatisfactory</a:t>
            </a:r>
            <a:r>
              <a:rPr/>
              <a:t> </a:t>
            </a:r>
            <a:r>
              <a:rPr/>
              <a:t>and</a:t>
            </a:r>
            <a:r>
              <a:rPr/>
              <a:t> </a:t>
            </a:r>
            <a:r>
              <a:rPr/>
              <a:t>unsatisfactory</a:t>
            </a:r>
            <a:r>
              <a:rPr/>
              <a:t> </a:t>
            </a:r>
            <a:r>
              <a:rPr/>
              <a:t>kind.</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a</a:t>
            </a:r>
            <a:r>
              <a:rPr/>
              <a:t> </a:t>
            </a:r>
            <a:r>
              <a:rPr/>
              <a:t>second</a:t>
            </a:r>
            <a:r>
              <a:rPr/>
              <a:t> </a:t>
            </a:r>
            <a:r>
              <a:rPr/>
              <a:t>quote</a:t>
            </a:r>
            <a:r>
              <a:rPr/>
              <a:t> </a:t>
            </a:r>
            <a:r>
              <a:rPr/>
              <a:t>that</a:t>
            </a:r>
            <a:r>
              <a:rPr/>
              <a:t> </a:t>
            </a:r>
            <a:r>
              <a:rPr/>
              <a:t>is</a:t>
            </a:r>
            <a:r>
              <a:rPr/>
              <a:t> </a:t>
            </a:r>
            <a:r>
              <a:rPr/>
              <a:t>just</a:t>
            </a:r>
            <a:r>
              <a:rPr/>
              <a:t> </a:t>
            </a:r>
            <a:r>
              <a:rPr/>
              <a:t>as</a:t>
            </a:r>
            <a:r>
              <a:rPr/>
              <a:t> </a:t>
            </a:r>
            <a:r>
              <a:rPr/>
              <a:t>bad.</a:t>
            </a:r>
            <a:r>
              <a:rPr/>
              <a:t> </a:t>
            </a:r>
            <a:r>
              <a:rPr/>
              <a:t>Science</a:t>
            </a:r>
            <a:r>
              <a:rPr/>
              <a:t> </a:t>
            </a:r>
            <a:r>
              <a:rPr/>
              <a:t>without</a:t>
            </a:r>
            <a:r>
              <a:rPr/>
              <a:t> </a:t>
            </a:r>
            <a:r>
              <a:rPr/>
              <a:t>numbers</a:t>
            </a:r>
            <a:r>
              <a:rPr/>
              <a:t> </a:t>
            </a:r>
            <a:r>
              <a:rPr/>
              <a:t>(math)</a:t>
            </a:r>
            <a:r>
              <a:rPr/>
              <a:t> </a:t>
            </a:r>
            <a:r>
              <a:rPr/>
              <a:t>is</a:t>
            </a:r>
            <a:r>
              <a:rPr/>
              <a:t> </a:t>
            </a:r>
            <a:r>
              <a:rPr/>
              <a:t>not</a:t>
            </a:r>
            <a:r>
              <a:rPr/>
              <a:t> </a:t>
            </a:r>
            <a:r>
              <a:rPr/>
              <a:t>real.</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5.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6.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7.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image" Target="../media/image8.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 Id="rId3" Type="http://schemas.openxmlformats.org/officeDocument/2006/relationships/image" Target="../media/image9.png"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 Id="rId3" Type="http://schemas.openxmlformats.org/officeDocument/2006/relationships/image" Target="../media/image10.png"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 Id="rId3" Type="http://schemas.openxmlformats.org/officeDocument/2006/relationships/image" Target="../media/image11.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1.png"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 Id="rId3" Type="http://schemas.openxmlformats.org/officeDocument/2006/relationships/hyperlink" Target="mailto:simons@umkc.edu" TargetMode="External" /><Relationship Id="rId4" Type="http://schemas.openxmlformats.org/officeDocument/2006/relationships/hyperlink" Target="https://github.com/pmean/papers-and-presentations/blob/master/dark-side/2021-talk.pptx" TargetMode="Externa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2.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3.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4.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The</a:t>
            </a:r>
            <a:r>
              <a:rPr/>
              <a:t> </a:t>
            </a:r>
            <a:r>
              <a:rPr/>
              <a:t>dark</a:t>
            </a:r>
            <a:r>
              <a:rPr/>
              <a:t> </a:t>
            </a:r>
            <a:r>
              <a:rPr/>
              <a:t>side</a:t>
            </a:r>
            <a:r>
              <a:rPr/>
              <a:t> </a:t>
            </a:r>
            <a:r>
              <a:rPr/>
              <a:t>of</a:t>
            </a:r>
            <a:r>
              <a:rPr/>
              <a:t> </a:t>
            </a:r>
            <a:r>
              <a:rPr/>
              <a:t>big</a:t>
            </a:r>
            <a:r>
              <a:rPr/>
              <a:t> </a:t>
            </a:r>
            <a:r>
              <a:rPr/>
              <a:t>data</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2021-10-28</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arrogance</a:t>
            </a:r>
            <a:r>
              <a:rPr/>
              <a:t> </a:t>
            </a:r>
            <a:r>
              <a:rPr/>
              <a:t>of</a:t>
            </a:r>
            <a:r>
              <a:rPr/>
              <a:t> </a:t>
            </a:r>
            <a:r>
              <a:rPr/>
              <a:t>empiricism</a:t>
            </a:r>
            <a:r>
              <a:rPr/>
              <a:t> </a:t>
            </a:r>
            <a:r>
              <a:rPr/>
              <a:t>(2/2)</a:t>
            </a:r>
          </a:p>
        </p:txBody>
      </p:sp>
      <p:sp>
        <p:nvSpPr>
          <p:cNvPr id="3" name="Content Placeholder 2"/>
          <p:cNvSpPr>
            <a:spLocks noGrp="1"/>
          </p:cNvSpPr>
          <p:nvPr>
            <p:ph idx="1"/>
          </p:nvPr>
        </p:nvSpPr>
        <p:spPr/>
        <p:txBody>
          <a:bodyPr/>
          <a:lstStyle/>
          <a:p>
            <a:pPr lvl="0" marL="0" indent="0">
              <a:buNone/>
            </a:pPr>
            <a:r>
              <a:rPr/>
              <a:t>“No human investigation can be called real science if it cannot be demonstrated mathematically.” Leonardo da Vinci</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Why</a:t>
            </a:r>
            <a:r>
              <a:rPr/>
              <a:t> </a:t>
            </a:r>
            <a:r>
              <a:rPr/>
              <a:t>empiricism</a:t>
            </a:r>
            <a:r>
              <a:rPr/>
              <a:t> </a:t>
            </a:r>
            <a:r>
              <a:rPr/>
              <a:t>fails</a:t>
            </a:r>
            <a:r>
              <a:rPr/>
              <a:t> </a:t>
            </a:r>
            <a:r>
              <a:rPr/>
              <a:t>(1/3)</a:t>
            </a:r>
          </a:p>
        </p:txBody>
      </p:sp>
      <p:sp>
        <p:nvSpPr>
          <p:cNvPr id="3" name="Content Placeholder 2"/>
          <p:cNvSpPr>
            <a:spLocks noGrp="1"/>
          </p:cNvSpPr>
          <p:nvPr>
            <p:ph idx="1"/>
          </p:nvPr>
        </p:nvSpPr>
        <p:spPr/>
        <p:txBody>
          <a:bodyPr/>
          <a:lstStyle/>
          <a:p>
            <a:pPr lvl="0" marL="0" indent="0">
              <a:buNone/>
            </a:pPr>
            <a:r>
              <a:rPr/>
              <a:t>“The government is very keen on amassing statistics. They collect them, add them, raise them to the nth power, take the cube root and prepare wonderful diagrams. But you must never forget that every one of these figures comes in the first instance from the village watchman, who just puts down what he damn well pleases.” Sir Josiah Stamp</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Why</a:t>
            </a:r>
            <a:r>
              <a:rPr/>
              <a:t> </a:t>
            </a:r>
            <a:r>
              <a:rPr/>
              <a:t>empricism</a:t>
            </a:r>
            <a:r>
              <a:rPr/>
              <a:t> </a:t>
            </a:r>
            <a:r>
              <a:rPr/>
              <a:t>fails</a:t>
            </a:r>
            <a:r>
              <a:rPr/>
              <a:t> </a:t>
            </a:r>
            <a:r>
              <a:rPr/>
              <a:t>(2/3)</a:t>
            </a:r>
          </a:p>
        </p:txBody>
      </p:sp>
      <p:pic>
        <p:nvPicPr>
          <p:cNvPr descr="http://www.pmean.com/new-images/21/dark-side-05.png" id="0" name="Picture 1"/>
          <p:cNvPicPr>
            <a:picLocks noGrp="1" noChangeAspect="1"/>
          </p:cNvPicPr>
          <p:nvPr/>
        </p:nvPicPr>
        <p:blipFill>
          <a:blip r:embed="rId3"/>
          <a:stretch>
            <a:fillRect/>
          </a:stretch>
        </p:blipFill>
        <p:spPr bwMode="auto">
          <a:xfrm>
            <a:off x="3276600" y="1600200"/>
            <a:ext cx="2578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5.</a:t>
            </a:r>
            <a:r>
              <a:rPr/>
              <a:t> </a:t>
            </a:r>
            <a:r>
              <a:rPr/>
              <a:t>Cover</a:t>
            </a:r>
            <a:r>
              <a:rPr/>
              <a:t> </a:t>
            </a:r>
            <a:r>
              <a:rPr/>
              <a:t>of</a:t>
            </a:r>
            <a:r>
              <a:rPr/>
              <a:t> </a:t>
            </a:r>
            <a:r>
              <a:rPr/>
              <a:t>Stephen</a:t>
            </a:r>
            <a:r>
              <a:rPr/>
              <a:t> </a:t>
            </a:r>
            <a:r>
              <a:rPr/>
              <a:t>Jay</a:t>
            </a:r>
            <a:r>
              <a:rPr/>
              <a:t> </a:t>
            </a:r>
            <a:r>
              <a:rPr/>
              <a:t>Gould’s</a:t>
            </a:r>
            <a:r>
              <a:rPr/>
              <a:t> </a:t>
            </a:r>
            <a:r>
              <a:rPr/>
              <a:t>book</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Why</a:t>
            </a:r>
            <a:r>
              <a:rPr/>
              <a:t> </a:t>
            </a:r>
            <a:r>
              <a:rPr/>
              <a:t>empricism</a:t>
            </a:r>
            <a:r>
              <a:rPr/>
              <a:t> </a:t>
            </a:r>
            <a:r>
              <a:rPr/>
              <a:t>fails</a:t>
            </a:r>
            <a:r>
              <a:rPr/>
              <a:t> </a:t>
            </a:r>
            <a:r>
              <a:rPr/>
              <a:t>(3/3)</a:t>
            </a:r>
          </a:p>
        </p:txBody>
      </p:sp>
      <p:pic>
        <p:nvPicPr>
          <p:cNvPr descr="http://www.pmean.com/new-images/19/leading-questions01.png" id="0" name="Picture 1"/>
          <p:cNvPicPr>
            <a:picLocks noGrp="1" noChangeAspect="1"/>
          </p:cNvPicPr>
          <p:nvPr/>
        </p:nvPicPr>
        <p:blipFill>
          <a:blip r:embed="rId3"/>
          <a:stretch>
            <a:fillRect/>
          </a:stretch>
        </p:blipFill>
        <p:spPr bwMode="auto">
          <a:xfrm>
            <a:off x="2679700" y="1600200"/>
            <a:ext cx="3784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6.</a:t>
            </a:r>
            <a:r>
              <a:rPr/>
              <a:t> </a:t>
            </a:r>
            <a:r>
              <a:rPr/>
              <a:t>Frame</a:t>
            </a:r>
            <a:r>
              <a:rPr/>
              <a:t> </a:t>
            </a:r>
            <a:r>
              <a:rPr/>
              <a:t>from</a:t>
            </a:r>
            <a:r>
              <a:rPr/>
              <a:t> </a:t>
            </a:r>
            <a:r>
              <a:rPr/>
              <a:t>Yes,</a:t>
            </a:r>
            <a:r>
              <a:rPr/>
              <a:t> </a:t>
            </a:r>
            <a:r>
              <a:rPr/>
              <a:t>Prime</a:t>
            </a:r>
            <a:r>
              <a:rPr/>
              <a:t> </a:t>
            </a:r>
            <a:r>
              <a:rPr/>
              <a:t>Minister</a:t>
            </a:r>
            <a:r>
              <a:rPr/>
              <a:t> </a:t>
            </a:r>
            <a:r>
              <a:rPr/>
              <a:t>video</a:t>
            </a:r>
            <a:r>
              <a:rPr/>
              <a:t> </a:t>
            </a:r>
            <a:r>
              <a:rPr/>
              <a:t>clip</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But</a:t>
            </a:r>
            <a:r>
              <a:rPr/>
              <a:t> </a:t>
            </a:r>
            <a:r>
              <a:rPr/>
              <a:t>numbers</a:t>
            </a:r>
            <a:r>
              <a:rPr/>
              <a:t> </a:t>
            </a:r>
            <a:r>
              <a:rPr/>
              <a:t>still</a:t>
            </a:r>
            <a:r>
              <a:rPr/>
              <a:t> </a:t>
            </a:r>
            <a:r>
              <a:rPr/>
              <a:t>have</a:t>
            </a:r>
            <a:r>
              <a:rPr/>
              <a:t> </a:t>
            </a:r>
            <a:r>
              <a:rPr/>
              <a:t>value.</a:t>
            </a:r>
            <a:r>
              <a:rPr/>
              <a:t> </a:t>
            </a:r>
            <a:r>
              <a:rPr/>
              <a:t>Example:</a:t>
            </a:r>
            <a:r>
              <a:rPr/>
              <a:t> </a:t>
            </a:r>
            <a:r>
              <a:rPr/>
              <a:t>Quality</a:t>
            </a:r>
            <a:r>
              <a:rPr/>
              <a:t> </a:t>
            </a:r>
            <a:r>
              <a:rPr/>
              <a:t>of</a:t>
            </a:r>
            <a:r>
              <a:rPr/>
              <a:t> </a:t>
            </a:r>
            <a:r>
              <a:rPr/>
              <a:t>Life</a:t>
            </a:r>
          </a:p>
        </p:txBody>
      </p:sp>
      <p:pic>
        <p:nvPicPr>
          <p:cNvPr descr="http://www.pmean.com/new-images/21/dark-side-07.png" id="0" name="Picture 1"/>
          <p:cNvPicPr>
            <a:picLocks noGrp="1" noChangeAspect="1"/>
          </p:cNvPicPr>
          <p:nvPr/>
        </p:nvPicPr>
        <p:blipFill>
          <a:blip r:embed="rId3"/>
          <a:stretch>
            <a:fillRect/>
          </a:stretch>
        </p:blipFill>
        <p:spPr bwMode="auto">
          <a:xfrm>
            <a:off x="1714500" y="1600200"/>
            <a:ext cx="5702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7.</a:t>
            </a:r>
            <a:r>
              <a:rPr/>
              <a:t> </a:t>
            </a:r>
            <a:r>
              <a:rPr/>
              <a:t>First</a:t>
            </a:r>
            <a:r>
              <a:rPr/>
              <a:t> </a:t>
            </a:r>
            <a:r>
              <a:rPr/>
              <a:t>few</a:t>
            </a:r>
            <a:r>
              <a:rPr/>
              <a:t> </a:t>
            </a:r>
            <a:r>
              <a:rPr/>
              <a:t>questions</a:t>
            </a:r>
            <a:r>
              <a:rPr/>
              <a:t> </a:t>
            </a:r>
            <a:r>
              <a:rPr/>
              <a:t>from</a:t>
            </a:r>
            <a:r>
              <a:rPr/>
              <a:t> </a:t>
            </a:r>
            <a:r>
              <a:rPr/>
              <a:t>SF-36</a:t>
            </a:r>
            <a:r>
              <a:rPr/>
              <a:t> </a:t>
            </a:r>
            <a:r>
              <a:rPr/>
              <a:t>form</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Rules</a:t>
            </a:r>
            <a:r>
              <a:rPr/>
              <a:t> </a:t>
            </a:r>
            <a:r>
              <a:rPr/>
              <a:t>for</a:t>
            </a:r>
            <a:r>
              <a:rPr/>
              <a:t> </a:t>
            </a:r>
            <a:r>
              <a:rPr/>
              <a:t>using</a:t>
            </a:r>
            <a:r>
              <a:rPr/>
              <a:t> </a:t>
            </a:r>
            <a:r>
              <a:rPr/>
              <a:t>Statistics</a:t>
            </a:r>
            <a:r>
              <a:rPr/>
              <a:t> </a:t>
            </a:r>
            <a:r>
              <a:rPr/>
              <a:t>as</a:t>
            </a:r>
            <a:r>
              <a:rPr/>
              <a:t> </a:t>
            </a:r>
            <a:r>
              <a:rPr/>
              <a:t>social</a:t>
            </a:r>
            <a:r>
              <a:rPr/>
              <a:t> </a:t>
            </a:r>
            <a:r>
              <a:rPr/>
              <a:t>constructs</a:t>
            </a:r>
          </a:p>
        </p:txBody>
      </p:sp>
      <p:sp>
        <p:nvSpPr>
          <p:cNvPr id="3" name="Content Placeholder 2"/>
          <p:cNvSpPr>
            <a:spLocks noGrp="1"/>
          </p:cNvSpPr>
          <p:nvPr>
            <p:ph idx="1"/>
          </p:nvPr>
        </p:nvSpPr>
        <p:spPr/>
        <p:txBody>
          <a:bodyPr/>
          <a:lstStyle/>
          <a:p>
            <a:pPr lvl="1">
              <a:buAutoNum type="arabicPeriod"/>
            </a:pPr>
            <a:r>
              <a:rPr/>
              <a:t>Understand the context in which the Statistic was generated.</a:t>
            </a:r>
          </a:p>
          <a:p>
            <a:pPr lvl="1">
              <a:buAutoNum type="arabicPeriod"/>
            </a:pPr>
            <a:r>
              <a:rPr/>
              <a:t>Identify possible biases</a:t>
            </a:r>
          </a:p>
          <a:p>
            <a:pPr lvl="1">
              <a:buAutoNum type="arabicPeriod"/>
            </a:pPr>
            <a:r>
              <a:rPr/>
              <a:t>Recognize limitations</a:t>
            </a:r>
          </a:p>
          <a:p>
            <a:pPr lvl="1">
              <a:buAutoNum type="arabicPeriod"/>
            </a:pPr>
            <a:r>
              <a:rPr/>
              <a:t>Beware of confirmation bias</a:t>
            </a:r>
          </a:p>
          <a:p>
            <a:pPr lvl="1">
              <a:buAutoNum type="arabicPeriod"/>
            </a:pPr>
            <a:r>
              <a:rPr/>
              <a:t>Avoid nihilistic thinking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Things</a:t>
            </a:r>
            <a:r>
              <a:rPr/>
              <a:t> </a:t>
            </a:r>
            <a:r>
              <a:rPr/>
              <a:t>have</a:t>
            </a:r>
            <a:r>
              <a:rPr/>
              <a:t> </a:t>
            </a:r>
            <a:r>
              <a:rPr/>
              <a:t>gotten</a:t>
            </a:r>
            <a:r>
              <a:rPr/>
              <a:t> </a:t>
            </a:r>
            <a:r>
              <a:rPr/>
              <a:t>worse,</a:t>
            </a:r>
            <a:r>
              <a:rPr/>
              <a:t> </a:t>
            </a:r>
            <a:r>
              <a:rPr/>
              <a:t>thanks</a:t>
            </a:r>
            <a:r>
              <a:rPr/>
              <a:t> </a:t>
            </a:r>
            <a:r>
              <a:rPr/>
              <a:t>to</a:t>
            </a:r>
            <a:r>
              <a:rPr/>
              <a:t> </a:t>
            </a:r>
            <a:r>
              <a:rPr/>
              <a:t>big</a:t>
            </a:r>
            <a:r>
              <a:rPr/>
              <a:t> </a:t>
            </a:r>
            <a:r>
              <a:rPr/>
              <a:t>data</a:t>
            </a:r>
          </a:p>
        </p:txBody>
      </p:sp>
      <p:sp>
        <p:nvSpPr>
          <p:cNvPr id="3" name="Content Placeholder 2"/>
          <p:cNvSpPr>
            <a:spLocks noGrp="1"/>
          </p:cNvSpPr>
          <p:nvPr>
            <p:ph idx="1"/>
          </p:nvPr>
        </p:nvSpPr>
        <p:spPr/>
        <p:txBody>
          <a:bodyPr/>
          <a:lstStyle/>
          <a:p>
            <a:pPr lvl="1">
              <a:buAutoNum type="arabicPeriod"/>
            </a:pPr>
            <a:r>
              <a:rPr/>
              <a:t>Large amounts of data of uneven quality</a:t>
            </a:r>
          </a:p>
          <a:p>
            <a:pPr lvl="1">
              <a:buAutoNum type="arabicPeriod"/>
            </a:pPr>
            <a:r>
              <a:rPr/>
              <a:t>Black box models</a:t>
            </a:r>
          </a:p>
          <a:p>
            <a:pPr lvl="1">
              <a:buAutoNum type="arabicPeriod"/>
            </a:pPr>
            <a:r>
              <a:rPr/>
              <a:t>Lack of accountability</a:t>
            </a:r>
          </a:p>
          <a:p>
            <a:pPr lvl="1">
              <a:buAutoNum type="arabicPeriod"/>
            </a:pPr>
            <a:r>
              <a:rPr/>
              <a:t>Scaling problems</a:t>
            </a:r>
          </a:p>
          <a:p>
            <a:pPr lvl="1">
              <a:buAutoNum type="arabicPeriod"/>
            </a:pPr>
            <a:r>
              <a:rPr/>
              <a:t>Loss of privacy</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Small</a:t>
            </a:r>
            <a:r>
              <a:rPr/>
              <a:t> </a:t>
            </a:r>
            <a:r>
              <a:rPr/>
              <a:t>group</a:t>
            </a:r>
            <a:r>
              <a:rPr/>
              <a:t> </a:t>
            </a:r>
            <a:r>
              <a:rPr/>
              <a:t>exercises</a:t>
            </a:r>
          </a:p>
        </p:txBody>
      </p:sp>
      <p:sp>
        <p:nvSpPr>
          <p:cNvPr id="3" name="Content Placeholder 2"/>
          <p:cNvSpPr>
            <a:spLocks noGrp="1"/>
          </p:cNvSpPr>
          <p:nvPr>
            <p:ph idx="1"/>
          </p:nvPr>
        </p:nvSpPr>
        <p:spPr/>
        <p:txBody>
          <a:bodyPr/>
          <a:lstStyle/>
          <a:p>
            <a:pPr lvl="1"/>
            <a:r>
              <a:rPr/>
              <a:t>Form groups of 4-5 people.</a:t>
            </a:r>
          </a:p>
          <a:p>
            <a:pPr lvl="1"/>
            <a:r>
              <a:rPr/>
              <a:t>Answer the following questions</a:t>
            </a:r>
          </a:p>
          <a:p>
            <a:pPr lvl="2"/>
            <a:r>
              <a:rPr/>
              <a:t>Who is the villain?</a:t>
            </a:r>
          </a:p>
          <a:p>
            <a:pPr lvl="2"/>
            <a:r>
              <a:rPr/>
              <a:t>Who is the victim?</a:t>
            </a:r>
          </a:p>
          <a:p>
            <a:pPr lvl="2"/>
            <a:r>
              <a:rPr/>
              <a:t>How was the victim harmed?</a:t>
            </a:r>
          </a:p>
          <a:p>
            <a:pPr lvl="2"/>
            <a:r>
              <a:rPr/>
              <a:t>What could have prevented this?</a:t>
            </a:r>
          </a:p>
          <a:p>
            <a:pPr lvl="2"/>
            <a:r>
              <a:rPr/>
              <a:t>Did anything surprise you?</a:t>
            </a:r>
          </a:p>
          <a:p>
            <a:pPr lvl="2"/>
            <a:r>
              <a:rPr/>
              <a:t>Did you disagree with anything in the article?</a:t>
            </a:r>
          </a:p>
          <a:p>
            <a:pPr lvl="2"/>
            <a:r>
              <a:rPr/>
              <a:t>Is there a single quote from the article that summarizes it well?</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Weapons</a:t>
            </a:r>
            <a:r>
              <a:rPr/>
              <a:t> </a:t>
            </a:r>
            <a:r>
              <a:rPr/>
              <a:t>of</a:t>
            </a:r>
            <a:r>
              <a:rPr/>
              <a:t> </a:t>
            </a:r>
            <a:r>
              <a:rPr/>
              <a:t>Math</a:t>
            </a:r>
            <a:r>
              <a:rPr/>
              <a:t> </a:t>
            </a:r>
            <a:r>
              <a:rPr/>
              <a:t>Destruction</a:t>
            </a:r>
          </a:p>
        </p:txBody>
      </p:sp>
      <p:pic>
        <p:nvPicPr>
          <p:cNvPr descr="http://www.pmean.com/new-images/21/dark-side-06.png" id="0" name="Picture 1"/>
          <p:cNvPicPr>
            <a:picLocks noGrp="1" noChangeAspect="1"/>
          </p:cNvPicPr>
          <p:nvPr/>
        </p:nvPicPr>
        <p:blipFill>
          <a:blip r:embed="rId3"/>
          <a:stretch>
            <a:fillRect/>
          </a:stretch>
        </p:blipFill>
        <p:spPr bwMode="auto">
          <a:xfrm>
            <a:off x="3225800" y="1600200"/>
            <a:ext cx="2705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8.</a:t>
            </a:r>
            <a:r>
              <a:rPr/>
              <a:t> </a:t>
            </a:r>
            <a:r>
              <a:rPr/>
              <a:t>Cover</a:t>
            </a:r>
            <a:r>
              <a:rPr/>
              <a:t> </a:t>
            </a:r>
            <a:r>
              <a:rPr/>
              <a:t>of</a:t>
            </a:r>
            <a:r>
              <a:rPr/>
              <a:t> </a:t>
            </a:r>
            <a:r>
              <a:rPr/>
              <a:t>Cathy</a:t>
            </a:r>
            <a:r>
              <a:rPr/>
              <a:t> </a:t>
            </a:r>
            <a:r>
              <a:rPr/>
              <a:t>O’Neill’s</a:t>
            </a:r>
            <a:r>
              <a:rPr/>
              <a:t> </a:t>
            </a:r>
            <a:r>
              <a:rPr/>
              <a:t>book</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First</a:t>
            </a:r>
            <a:r>
              <a:rPr/>
              <a:t> </a:t>
            </a:r>
            <a:r>
              <a:rPr/>
              <a:t>villain</a:t>
            </a:r>
          </a:p>
        </p:txBody>
      </p:sp>
      <p:sp>
        <p:nvSpPr>
          <p:cNvPr id="3" name="Content Placeholder 2"/>
          <p:cNvSpPr>
            <a:spLocks noGrp="1"/>
          </p:cNvSpPr>
          <p:nvPr>
            <p:ph idx="1"/>
          </p:nvPr>
        </p:nvSpPr>
        <p:spPr/>
        <p:txBody>
          <a:bodyPr/>
          <a:lstStyle/>
          <a:p>
            <a:pPr lvl="1"/>
            <a:r>
              <a:rPr/>
              <a:t>Walter Quijano</a:t>
            </a:r>
          </a:p>
          <a:p>
            <a:pPr lvl="2"/>
            <a:r>
              <a:rPr/>
              <a:t>Provided testimony on recidivism rates at seven trials</a:t>
            </a:r>
          </a:p>
          <a:p>
            <a:pPr lvl="2"/>
            <a:r>
              <a:rPr/>
              <a:t>Unfairly included race in his calculations and testimony</a:t>
            </a:r>
          </a:p>
          <a:p>
            <a:pPr lvl="2"/>
            <a:r>
              <a:rPr/>
              <a:t>Six of seven convictions later overturned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Who</a:t>
            </a:r>
            <a:r>
              <a:rPr/>
              <a:t> </a:t>
            </a:r>
            <a:r>
              <a:rPr/>
              <a:t>am</a:t>
            </a:r>
            <a:r>
              <a:rPr/>
              <a:t> </a:t>
            </a:r>
            <a:r>
              <a:rPr/>
              <a:t>I?</a:t>
            </a:r>
          </a:p>
        </p:txBody>
      </p:sp>
      <p:sp>
        <p:nvSpPr>
          <p:cNvPr id="3" name="Content Placeholder 2"/>
          <p:cNvSpPr>
            <a:spLocks noGrp="1"/>
          </p:cNvSpPr>
          <p:nvPr>
            <p:ph idx="1"/>
          </p:nvPr>
        </p:nvSpPr>
        <p:spPr/>
        <p:txBody>
          <a:bodyPr/>
          <a:lstStyle/>
          <a:p>
            <a:pPr lvl="0" marL="0" indent="0">
              <a:buNone/>
            </a:pPr>
            <a:r>
              <a:rPr/>
              <a:t>Steve Simon</a:t>
            </a:r>
          </a:p>
          <a:p>
            <a:pPr lvl="1"/>
            <a:r>
              <a:rPr/>
              <a:t>PhD Statistics, 1982, U Iowa</a:t>
            </a:r>
          </a:p>
          <a:p>
            <a:pPr lvl="1"/>
            <a:r>
              <a:rPr/>
              <a:t>Teach in Biomedical and Health Informatics</a:t>
            </a:r>
          </a:p>
          <a:p>
            <a:pPr lvl="2"/>
            <a:r>
              <a:rPr/>
              <a:t>Previous jobs at CMH, CDC</a:t>
            </a:r>
          </a:p>
          <a:p>
            <a:pPr lvl="1"/>
            <a:r>
              <a:rPr/>
              <a:t>Part-time independent statistical consultant (P.Mean Consulting)</a:t>
            </a:r>
          </a:p>
          <a:p>
            <a:pPr lvl="1"/>
            <a:r>
              <a:rPr/>
              <a:t>Married to a Pediatric Cardiologist (retired)</a:t>
            </a:r>
          </a:p>
          <a:p>
            <a:pPr lvl="1"/>
            <a:r>
              <a:rPr/>
              <a:t>Run 5K and 4 mile races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Second</a:t>
            </a:r>
            <a:r>
              <a:rPr/>
              <a:t> </a:t>
            </a:r>
            <a:r>
              <a:rPr/>
              <a:t>villain</a:t>
            </a:r>
          </a:p>
        </p:txBody>
      </p:sp>
      <p:sp>
        <p:nvSpPr>
          <p:cNvPr id="3" name="Content Placeholder 2"/>
          <p:cNvSpPr>
            <a:spLocks noGrp="1"/>
          </p:cNvSpPr>
          <p:nvPr>
            <p:ph idx="1"/>
          </p:nvPr>
        </p:nvSpPr>
        <p:spPr/>
        <p:txBody>
          <a:bodyPr/>
          <a:lstStyle/>
          <a:p>
            <a:pPr lvl="1"/>
            <a:r>
              <a:rPr/>
              <a:t>LSI-R questionnaire</a:t>
            </a:r>
          </a:p>
          <a:p>
            <a:pPr lvl="2"/>
            <a:r>
              <a:rPr/>
              <a:t>Given to thousands of inmates</a:t>
            </a:r>
          </a:p>
          <a:p>
            <a:pPr lvl="2"/>
            <a:r>
              <a:rPr/>
              <a:t>Classifies risk of recidivism</a:t>
            </a:r>
          </a:p>
          <a:p>
            <a:pPr lvl="2"/>
            <a:r>
              <a:rPr/>
              <a:t>Does not explicitly ask about race</a:t>
            </a:r>
          </a:p>
          <a:p>
            <a:pPr lvl="2"/>
            <a:r>
              <a:rPr/>
              <a:t>But does have “leading” questions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Victims</a:t>
            </a:r>
          </a:p>
        </p:txBody>
      </p:sp>
      <p:sp>
        <p:nvSpPr>
          <p:cNvPr id="3" name="Content Placeholder 2"/>
          <p:cNvSpPr>
            <a:spLocks noGrp="1"/>
          </p:cNvSpPr>
          <p:nvPr>
            <p:ph idx="1"/>
          </p:nvPr>
        </p:nvSpPr>
        <p:spPr/>
        <p:txBody>
          <a:bodyPr/>
          <a:lstStyle/>
          <a:p>
            <a:pPr lvl="1"/>
            <a:r>
              <a:rPr/>
              <a:t>Inmates at parole hearings</a:t>
            </a:r>
          </a:p>
          <a:p>
            <a:pPr lvl="1"/>
            <a:r>
              <a:rPr/>
              <a:t>Defendants at trial sentencing</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were</a:t>
            </a:r>
            <a:r>
              <a:rPr/>
              <a:t> </a:t>
            </a:r>
            <a:r>
              <a:rPr/>
              <a:t>the</a:t>
            </a:r>
            <a:r>
              <a:rPr/>
              <a:t> </a:t>
            </a:r>
            <a:r>
              <a:rPr/>
              <a:t>victims</a:t>
            </a:r>
            <a:r>
              <a:rPr/>
              <a:t> </a:t>
            </a:r>
            <a:r>
              <a:rPr/>
              <a:t>harmed</a:t>
            </a:r>
          </a:p>
        </p:txBody>
      </p:sp>
      <p:sp>
        <p:nvSpPr>
          <p:cNvPr id="3" name="Content Placeholder 2"/>
          <p:cNvSpPr>
            <a:spLocks noGrp="1"/>
          </p:cNvSpPr>
          <p:nvPr>
            <p:ph idx="1"/>
          </p:nvPr>
        </p:nvSpPr>
        <p:spPr/>
        <p:txBody>
          <a:bodyPr/>
          <a:lstStyle/>
          <a:p>
            <a:pPr lvl="1"/>
            <a:r>
              <a:rPr/>
              <a:t>Disproportionate recidivism risks by race</a:t>
            </a:r>
          </a:p>
          <a:p>
            <a:pPr lvl="2"/>
            <a:r>
              <a:rPr/>
              <a:t>Fewer paroles grants</a:t>
            </a:r>
          </a:p>
          <a:p>
            <a:pPr lvl="2"/>
            <a:r>
              <a:rPr/>
              <a:t>Longer sentences</a:t>
            </a:r>
          </a:p>
          <a:p>
            <a:pPr lvl="1"/>
            <a:r>
              <a:rPr/>
              <a:t>No avenue to appeal</a:t>
            </a:r>
          </a:p>
          <a:p>
            <a:pPr lvl="2"/>
            <a:r>
              <a:rPr/>
              <a:t>Model presumed to be unbiased</a:t>
            </a:r>
          </a:p>
          <a:p>
            <a:pPr lvl="2"/>
            <a:r>
              <a:rPr/>
              <a:t>Complexity prevents examination of bias</a:t>
            </a:r>
          </a:p>
          <a:p>
            <a:pPr lvl="1"/>
            <a:r>
              <a:rPr/>
              <a:t>Scale issues</a:t>
            </a:r>
          </a:p>
          <a:p>
            <a:pPr lvl="2"/>
            <a:r>
              <a:rPr/>
              <a:t>Walter Quijano harmed 7 defendants</a:t>
            </a:r>
          </a:p>
          <a:p>
            <a:pPr lvl="2"/>
            <a:r>
              <a:rPr/>
              <a:t>LSI-R harmed thousands of defendants.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could</a:t>
            </a:r>
            <a:r>
              <a:rPr/>
              <a:t> </a:t>
            </a:r>
            <a:r>
              <a:rPr/>
              <a:t>have</a:t>
            </a:r>
            <a:r>
              <a:rPr/>
              <a:t> </a:t>
            </a:r>
            <a:r>
              <a:rPr/>
              <a:t>prevented</a:t>
            </a:r>
            <a:r>
              <a:rPr/>
              <a:t> </a:t>
            </a:r>
            <a:r>
              <a:rPr/>
              <a:t>this</a:t>
            </a:r>
          </a:p>
        </p:txBody>
      </p:sp>
      <p:sp>
        <p:nvSpPr>
          <p:cNvPr id="3" name="Content Placeholder 2"/>
          <p:cNvSpPr>
            <a:spLocks noGrp="1"/>
          </p:cNvSpPr>
          <p:nvPr>
            <p:ph idx="1"/>
          </p:nvPr>
        </p:nvSpPr>
        <p:spPr/>
        <p:txBody>
          <a:bodyPr/>
          <a:lstStyle/>
          <a:p>
            <a:pPr lvl="1"/>
            <a:r>
              <a:rPr/>
              <a:t>Insist on transparency</a:t>
            </a:r>
          </a:p>
          <a:p>
            <a:pPr lvl="1"/>
            <a:r>
              <a:rPr/>
              <a:t>Test the model for bias</a:t>
            </a:r>
          </a:p>
          <a:p>
            <a:pPr lvl="1"/>
            <a:r>
              <a:rPr/>
              <a:t>Build the model with better objective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Did</a:t>
            </a:r>
            <a:r>
              <a:rPr/>
              <a:t> </a:t>
            </a:r>
            <a:r>
              <a:rPr/>
              <a:t>anything</a:t>
            </a:r>
            <a:r>
              <a:rPr/>
              <a:t> </a:t>
            </a:r>
            <a:r>
              <a:rPr/>
              <a:t>surprise</a:t>
            </a:r>
            <a:r>
              <a:rPr/>
              <a:t> </a:t>
            </a:r>
            <a:r>
              <a:rPr/>
              <a:t>you?</a:t>
            </a:r>
          </a:p>
        </p:txBody>
      </p:sp>
      <p:sp>
        <p:nvSpPr>
          <p:cNvPr id="3" name="Content Placeholder 2"/>
          <p:cNvSpPr>
            <a:spLocks noGrp="1"/>
          </p:cNvSpPr>
          <p:nvPr>
            <p:ph idx="1"/>
          </p:nvPr>
        </p:nvSpPr>
        <p:spPr/>
        <p:txBody>
          <a:bodyPr/>
          <a:lstStyle/>
          <a:p>
            <a:pPr lvl="1"/>
            <a:r>
              <a:rPr/>
              <a:t>Questionnaire includes questions that would be inadmissable if they were asked during a normal trial</a:t>
            </a:r>
          </a:p>
          <a:p>
            <a:pPr lvl="2"/>
            <a:r>
              <a:rPr/>
              <a:t>When was the first time you were ever involved with the police?</a:t>
            </a:r>
          </a:p>
          <a:p>
            <a:pPr lvl="2"/>
            <a:r>
              <a:rPr/>
              <a:t>Do any of your friends or relatives have a criminal record?</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Did</a:t>
            </a:r>
            <a:r>
              <a:rPr/>
              <a:t> </a:t>
            </a:r>
            <a:r>
              <a:rPr/>
              <a:t>you</a:t>
            </a:r>
            <a:r>
              <a:rPr/>
              <a:t> </a:t>
            </a:r>
            <a:r>
              <a:rPr/>
              <a:t>disagree</a:t>
            </a:r>
            <a:r>
              <a:rPr/>
              <a:t> </a:t>
            </a:r>
            <a:r>
              <a:rPr/>
              <a:t>with</a:t>
            </a:r>
            <a:r>
              <a:rPr/>
              <a:t> </a:t>
            </a:r>
            <a:r>
              <a:rPr/>
              <a:t>anything</a:t>
            </a:r>
            <a:r>
              <a:rPr/>
              <a:t> </a:t>
            </a:r>
            <a:r>
              <a:rPr/>
              <a:t>in</a:t>
            </a:r>
            <a:r>
              <a:rPr/>
              <a:t> </a:t>
            </a:r>
            <a:r>
              <a:rPr/>
              <a:t>the</a:t>
            </a:r>
            <a:r>
              <a:rPr/>
              <a:t> </a:t>
            </a:r>
            <a:r>
              <a:rPr/>
              <a:t>article?</a:t>
            </a:r>
          </a:p>
        </p:txBody>
      </p:sp>
      <p:sp>
        <p:nvSpPr>
          <p:cNvPr id="3" name="Content Placeholder 2"/>
          <p:cNvSpPr>
            <a:spLocks noGrp="1"/>
          </p:cNvSpPr>
          <p:nvPr>
            <p:ph idx="1"/>
          </p:nvPr>
        </p:nvSpPr>
        <p:spPr/>
        <p:txBody>
          <a:bodyPr/>
          <a:lstStyle/>
          <a:p>
            <a:pPr lvl="1"/>
            <a:r>
              <a:rPr/>
              <a:t>No</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Is</a:t>
            </a:r>
            <a:r>
              <a:rPr/>
              <a:t> </a:t>
            </a:r>
            <a:r>
              <a:rPr/>
              <a:t>there</a:t>
            </a:r>
            <a:r>
              <a:rPr/>
              <a:t> </a:t>
            </a:r>
            <a:r>
              <a:rPr/>
              <a:t>are</a:t>
            </a:r>
            <a:r>
              <a:rPr/>
              <a:t> </a:t>
            </a:r>
            <a:r>
              <a:rPr/>
              <a:t>single</a:t>
            </a:r>
            <a:r>
              <a:rPr/>
              <a:t> </a:t>
            </a:r>
            <a:r>
              <a:rPr/>
              <a:t>quote</a:t>
            </a:r>
            <a:r>
              <a:rPr/>
              <a:t> </a:t>
            </a:r>
            <a:r>
              <a:rPr/>
              <a:t>that</a:t>
            </a:r>
            <a:r>
              <a:rPr/>
              <a:t> </a:t>
            </a:r>
            <a:r>
              <a:rPr/>
              <a:t>summarizes</a:t>
            </a:r>
            <a:r>
              <a:rPr/>
              <a:t> </a:t>
            </a:r>
            <a:r>
              <a:rPr/>
              <a:t>the</a:t>
            </a:r>
            <a:r>
              <a:rPr/>
              <a:t> </a:t>
            </a:r>
            <a:r>
              <a:rPr/>
              <a:t>article</a:t>
            </a:r>
            <a:r>
              <a:rPr/>
              <a:t> </a:t>
            </a:r>
            <a:r>
              <a:rPr/>
              <a:t>well</a:t>
            </a:r>
          </a:p>
        </p:txBody>
      </p:sp>
      <p:sp>
        <p:nvSpPr>
          <p:cNvPr id="3" name="Content Placeholder 2"/>
          <p:cNvSpPr>
            <a:spLocks noGrp="1"/>
          </p:cNvSpPr>
          <p:nvPr>
            <p:ph idx="1"/>
          </p:nvPr>
        </p:nvSpPr>
        <p:spPr/>
        <p:txBody>
          <a:bodyPr/>
          <a:lstStyle/>
          <a:p>
            <a:pPr lvl="0" marL="0" indent="0">
              <a:buNone/>
            </a:pPr>
            <a:r>
              <a:rPr/>
              <a:t>“The questionnaire includes circumstances of a criminal’s birth and upbringing, including his or her family, neighborhood, and friends. These details should not be relevant to a criminal case or to the sentencing.”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Face</a:t>
            </a:r>
            <a:r>
              <a:rPr/>
              <a:t> </a:t>
            </a:r>
            <a:r>
              <a:rPr/>
              <a:t>Is</a:t>
            </a:r>
            <a:r>
              <a:rPr/>
              <a:t> </a:t>
            </a:r>
            <a:r>
              <a:rPr/>
              <a:t>Exposed</a:t>
            </a:r>
            <a:r>
              <a:rPr/>
              <a:t> </a:t>
            </a:r>
            <a:r>
              <a:rPr/>
              <a:t>for</a:t>
            </a:r>
            <a:r>
              <a:rPr/>
              <a:t> </a:t>
            </a:r>
            <a:r>
              <a:rPr/>
              <a:t>AOL</a:t>
            </a:r>
            <a:r>
              <a:rPr/>
              <a:t> </a:t>
            </a:r>
            <a:r>
              <a:rPr/>
              <a:t>Searcher</a:t>
            </a:r>
            <a:r>
              <a:rPr/>
              <a:t> </a:t>
            </a:r>
            <a:r>
              <a:rPr/>
              <a:t>No. 4417749</a:t>
            </a:r>
          </a:p>
        </p:txBody>
      </p:sp>
      <p:pic>
        <p:nvPicPr>
          <p:cNvPr descr="http://www.pmean.com/new-images/21/aol-searcher-01.png" id="0" name="Picture 1"/>
          <p:cNvPicPr>
            <a:picLocks noGrp="1" noChangeAspect="1"/>
          </p:cNvPicPr>
          <p:nvPr/>
        </p:nvPicPr>
        <p:blipFill>
          <a:blip r:embed="rId3"/>
          <a:stretch>
            <a:fillRect/>
          </a:stretch>
        </p:blipFill>
        <p:spPr bwMode="auto">
          <a:xfrm>
            <a:off x="546100" y="1600200"/>
            <a:ext cx="8051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9.</a:t>
            </a:r>
            <a:r>
              <a:rPr/>
              <a:t> </a:t>
            </a:r>
            <a:r>
              <a:rPr/>
              <a:t>First</a:t>
            </a:r>
            <a:r>
              <a:rPr/>
              <a:t> </a:t>
            </a:r>
            <a:r>
              <a:rPr/>
              <a:t>page</a:t>
            </a:r>
            <a:r>
              <a:rPr/>
              <a:t> </a:t>
            </a:r>
            <a:r>
              <a:rPr/>
              <a:t>of</a:t>
            </a:r>
            <a:r>
              <a:rPr/>
              <a:t> </a:t>
            </a:r>
            <a:r>
              <a:rPr/>
              <a:t>newspaper</a:t>
            </a:r>
            <a:r>
              <a:rPr/>
              <a:t> </a:t>
            </a:r>
            <a:r>
              <a:rPr/>
              <a:t>article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a</a:t>
            </a:r>
            <a:r>
              <a:rPr/>
              <a:t> </a:t>
            </a:r>
            <a:r>
              <a:rPr/>
              <a:t>‘</a:t>
            </a:r>
            <a:r>
              <a:rPr/>
              <a:t>NULL</a:t>
            </a:r>
            <a:r>
              <a:rPr/>
              <a:t>’</a:t>
            </a:r>
            <a:r>
              <a:rPr/>
              <a:t> </a:t>
            </a:r>
            <a:r>
              <a:rPr/>
              <a:t>License</a:t>
            </a:r>
            <a:r>
              <a:rPr/>
              <a:t> </a:t>
            </a:r>
            <a:r>
              <a:rPr/>
              <a:t>Plate</a:t>
            </a:r>
            <a:r>
              <a:rPr/>
              <a:t> </a:t>
            </a:r>
            <a:r>
              <a:rPr/>
              <a:t>Landed</a:t>
            </a:r>
            <a:r>
              <a:rPr/>
              <a:t> </a:t>
            </a:r>
            <a:r>
              <a:rPr/>
              <a:t>One</a:t>
            </a:r>
            <a:r>
              <a:rPr/>
              <a:t> </a:t>
            </a:r>
            <a:r>
              <a:rPr/>
              <a:t>Hacker</a:t>
            </a:r>
            <a:r>
              <a:rPr/>
              <a:t> </a:t>
            </a:r>
            <a:r>
              <a:rPr/>
              <a:t>in</a:t>
            </a:r>
            <a:r>
              <a:rPr/>
              <a:t> </a:t>
            </a:r>
            <a:r>
              <a:rPr/>
              <a:t>Ticket</a:t>
            </a:r>
            <a:r>
              <a:rPr/>
              <a:t> </a:t>
            </a:r>
            <a:r>
              <a:rPr/>
              <a:t>Hell</a:t>
            </a:r>
          </a:p>
        </p:txBody>
      </p:sp>
      <p:pic>
        <p:nvPicPr>
          <p:cNvPr descr="http://www.pmean.com/new-images/21/null-license-plate-01.png" id="0" name="Picture 1"/>
          <p:cNvPicPr>
            <a:picLocks noGrp="1" noChangeAspect="1"/>
          </p:cNvPicPr>
          <p:nvPr/>
        </p:nvPicPr>
        <p:blipFill>
          <a:blip r:embed="rId3"/>
          <a:stretch>
            <a:fillRect/>
          </a:stretch>
        </p:blipFill>
        <p:spPr bwMode="auto">
          <a:xfrm>
            <a:off x="1981200" y="1600200"/>
            <a:ext cx="5181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10.</a:t>
            </a:r>
            <a:r>
              <a:rPr/>
              <a:t> </a:t>
            </a:r>
            <a:r>
              <a:rPr/>
              <a:t>First</a:t>
            </a:r>
            <a:r>
              <a:rPr/>
              <a:t> </a:t>
            </a:r>
            <a:r>
              <a:rPr/>
              <a:t>page</a:t>
            </a:r>
            <a:r>
              <a:rPr/>
              <a:t> </a:t>
            </a:r>
            <a:r>
              <a:rPr/>
              <a:t>of</a:t>
            </a:r>
            <a:r>
              <a:rPr/>
              <a:t> </a:t>
            </a:r>
            <a:r>
              <a:rPr/>
              <a:t>newspaper</a:t>
            </a:r>
            <a:r>
              <a:rPr/>
              <a:t> </a:t>
            </a:r>
            <a:r>
              <a:rPr/>
              <a:t>article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Bright</a:t>
            </a:r>
            <a:r>
              <a:rPr/>
              <a:t> </a:t>
            </a:r>
            <a:r>
              <a:rPr/>
              <a:t>Promise</a:t>
            </a:r>
            <a:r>
              <a:rPr/>
              <a:t> </a:t>
            </a:r>
            <a:r>
              <a:rPr/>
              <a:t>in</a:t>
            </a:r>
            <a:r>
              <a:rPr/>
              <a:t> </a:t>
            </a:r>
            <a:r>
              <a:rPr/>
              <a:t>Cancer</a:t>
            </a:r>
            <a:r>
              <a:rPr/>
              <a:t> </a:t>
            </a:r>
            <a:r>
              <a:rPr/>
              <a:t>Testing</a:t>
            </a:r>
            <a:r>
              <a:rPr/>
              <a:t> </a:t>
            </a:r>
            <a:r>
              <a:rPr/>
              <a:t>Fell</a:t>
            </a:r>
            <a:r>
              <a:rPr/>
              <a:t> </a:t>
            </a:r>
            <a:r>
              <a:rPr/>
              <a:t>Apart</a:t>
            </a:r>
          </a:p>
        </p:txBody>
      </p:sp>
      <p:pic>
        <p:nvPicPr>
          <p:cNvPr descr="http://www.pmean.com/new-images/21/bright-promise-01.png" id="0" name="Picture 1"/>
          <p:cNvPicPr>
            <a:picLocks noGrp="1" noChangeAspect="1"/>
          </p:cNvPicPr>
          <p:nvPr/>
        </p:nvPicPr>
        <p:blipFill>
          <a:blip r:embed="rId3"/>
          <a:stretch>
            <a:fillRect/>
          </a:stretch>
        </p:blipFill>
        <p:spPr bwMode="auto">
          <a:xfrm>
            <a:off x="469900" y="1600200"/>
            <a:ext cx="8204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11.</a:t>
            </a:r>
            <a:r>
              <a:rPr/>
              <a:t> </a:t>
            </a:r>
            <a:r>
              <a:rPr/>
              <a:t>First</a:t>
            </a:r>
            <a:r>
              <a:rPr/>
              <a:t> </a:t>
            </a:r>
            <a:r>
              <a:rPr/>
              <a:t>page</a:t>
            </a:r>
            <a:r>
              <a:rPr/>
              <a:t> </a:t>
            </a:r>
            <a:r>
              <a:rPr/>
              <a:t>of</a:t>
            </a:r>
            <a:r>
              <a:rPr/>
              <a:t> </a:t>
            </a:r>
            <a:r>
              <a:rPr/>
              <a:t>newspaper</a:t>
            </a:r>
            <a:r>
              <a:rPr/>
              <a:t> </a:t>
            </a:r>
            <a:r>
              <a:rPr/>
              <a:t>article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Obsessed</a:t>
            </a:r>
            <a:r>
              <a:rPr/>
              <a:t> </a:t>
            </a:r>
            <a:r>
              <a:rPr/>
              <a:t>with</a:t>
            </a:r>
            <a:r>
              <a:rPr/>
              <a:t> </a:t>
            </a:r>
            <a:r>
              <a:rPr/>
              <a:t>computers</a:t>
            </a:r>
            <a:r>
              <a:rPr/>
              <a:t> </a:t>
            </a:r>
            <a:r>
              <a:rPr/>
              <a:t>since</a:t>
            </a:r>
            <a:r>
              <a:rPr/>
              <a:t> </a:t>
            </a:r>
            <a:r>
              <a:rPr/>
              <a:t>1972</a:t>
            </a:r>
          </a:p>
        </p:txBody>
      </p:sp>
      <p:pic>
        <p:nvPicPr>
          <p:cNvPr descr="http://www.pmean.com/new-images/21/dark-side-03.png" id="0" name="Picture 1"/>
          <p:cNvPicPr>
            <a:picLocks noGrp="1" noChangeAspect="1"/>
          </p:cNvPicPr>
          <p:nvPr/>
        </p:nvPicPr>
        <p:blipFill>
          <a:blip r:embed="rId3"/>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1.</a:t>
            </a:r>
            <a:r>
              <a:rPr/>
              <a:t> </a:t>
            </a:r>
            <a:r>
              <a:rPr/>
              <a:t>Section</a:t>
            </a:r>
            <a:r>
              <a:rPr/>
              <a:t> </a:t>
            </a:r>
            <a:r>
              <a:rPr/>
              <a:t>on</a:t>
            </a:r>
            <a:r>
              <a:rPr/>
              <a:t> </a:t>
            </a:r>
            <a:r>
              <a:rPr/>
              <a:t>computer</a:t>
            </a:r>
            <a:r>
              <a:rPr/>
              <a:t> </a:t>
            </a:r>
            <a:r>
              <a:rPr/>
              <a:t>skills</a:t>
            </a:r>
            <a:r>
              <a:rPr/>
              <a:t> </a:t>
            </a:r>
            <a:r>
              <a:rPr/>
              <a:t>from</a:t>
            </a:r>
            <a:r>
              <a:rPr/>
              <a:t> </a:t>
            </a:r>
            <a:r>
              <a:rPr/>
              <a:t>my</a:t>
            </a:r>
            <a:r>
              <a:rPr/>
              <a:t> </a:t>
            </a:r>
            <a:r>
              <a:rPr/>
              <a:t>resume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Myths</a:t>
            </a:r>
            <a:r>
              <a:rPr/>
              <a:t> </a:t>
            </a:r>
            <a:r>
              <a:rPr/>
              <a:t>about</a:t>
            </a:r>
            <a:r>
              <a:rPr/>
              <a:t> </a:t>
            </a:r>
            <a:r>
              <a:rPr/>
              <a:t>big</a:t>
            </a:r>
            <a:r>
              <a:rPr/>
              <a:t> </a:t>
            </a:r>
            <a:r>
              <a:rPr/>
              <a:t>data</a:t>
            </a:r>
          </a:p>
        </p:txBody>
      </p:sp>
      <p:sp>
        <p:nvSpPr>
          <p:cNvPr id="3" name="Content Placeholder 2"/>
          <p:cNvSpPr>
            <a:spLocks noGrp="1"/>
          </p:cNvSpPr>
          <p:nvPr>
            <p:ph idx="1"/>
          </p:nvPr>
        </p:nvSpPr>
        <p:spPr/>
        <p:txBody>
          <a:bodyPr/>
          <a:lstStyle/>
          <a:p>
            <a:pPr lvl="1">
              <a:buAutoNum type="arabicPeriod"/>
            </a:pPr>
            <a:r>
              <a:rPr/>
              <a:t>Algorithms are objective</a:t>
            </a:r>
          </a:p>
          <a:p>
            <a:pPr lvl="1">
              <a:buAutoNum type="arabicPeriod"/>
            </a:pPr>
            <a:r>
              <a:rPr/>
              <a:t>If you have enough data, quality is no longer an issue</a:t>
            </a:r>
          </a:p>
          <a:p>
            <a:pPr lvl="1">
              <a:buAutoNum type="arabicPeriod"/>
            </a:pPr>
            <a:r>
              <a:rPr/>
              <a:t>We are getting better at this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a:t>
            </a:r>
            <a:r>
              <a:rPr/>
              <a:t> </a:t>
            </a:r>
            <a:r>
              <a:rPr/>
              <a:t>single</a:t>
            </a:r>
            <a:r>
              <a:rPr/>
              <a:t> </a:t>
            </a:r>
            <a:r>
              <a:rPr/>
              <a:t>cause</a:t>
            </a:r>
            <a:r>
              <a:rPr/>
              <a:t> </a:t>
            </a:r>
            <a:r>
              <a:rPr/>
              <a:t>of</a:t>
            </a:r>
            <a:r>
              <a:rPr/>
              <a:t> </a:t>
            </a:r>
            <a:r>
              <a:rPr/>
              <a:t>these</a:t>
            </a:r>
            <a:r>
              <a:rPr/>
              <a:t> </a:t>
            </a:r>
            <a:r>
              <a:rPr/>
              <a:t>problems</a:t>
            </a:r>
          </a:p>
        </p:txBody>
      </p:sp>
      <p:sp>
        <p:nvSpPr>
          <p:cNvPr id="3" name="Content Placeholder 2"/>
          <p:cNvSpPr>
            <a:spLocks noGrp="1"/>
          </p:cNvSpPr>
          <p:nvPr>
            <p:ph idx="1"/>
          </p:nvPr>
        </p:nvSpPr>
        <p:spPr/>
        <p:txBody>
          <a:bodyPr/>
          <a:lstStyle/>
          <a:p>
            <a:pPr lvl="1">
              <a:buAutoNum type="arabicPeriod"/>
            </a:pPr>
            <a:r>
              <a:rPr/>
              <a:t>wrong data</a:t>
            </a:r>
          </a:p>
          <a:p>
            <a:pPr lvl="1">
              <a:buAutoNum type="arabicPeriod"/>
            </a:pPr>
            <a:r>
              <a:rPr/>
              <a:t>Wrong objective</a:t>
            </a:r>
          </a:p>
          <a:p>
            <a:pPr lvl="1">
              <a:buAutoNum type="arabicPeriod"/>
            </a:pPr>
            <a:r>
              <a:rPr/>
              <a:t>Wrong deployment</a:t>
            </a:r>
          </a:p>
          <a:p>
            <a:pPr lvl="1">
              <a:buAutoNum type="arabicPeriod"/>
            </a:pPr>
            <a:r>
              <a:rPr/>
              <a:t>Wrong team</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they</a:t>
            </a:r>
            <a:r>
              <a:rPr/>
              <a:t> </a:t>
            </a:r>
            <a:r>
              <a:rPr/>
              <a:t>say</a:t>
            </a:r>
            <a:r>
              <a:rPr/>
              <a:t> </a:t>
            </a:r>
            <a:r>
              <a:rPr/>
              <a:t>data</a:t>
            </a:r>
            <a:r>
              <a:rPr/>
              <a:t> </a:t>
            </a:r>
            <a:r>
              <a:rPr/>
              <a:t>science</a:t>
            </a:r>
            <a:r>
              <a:rPr/>
              <a:t> </a:t>
            </a:r>
            <a:r>
              <a:rPr/>
              <a:t>is</a:t>
            </a:r>
          </a:p>
        </p:txBody>
      </p:sp>
      <p:pic>
        <p:nvPicPr>
          <p:cNvPr descr="2021-talk_files/figure-pptx/unnamed-chunk-1-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data</a:t>
            </a:r>
            <a:r>
              <a:rPr/>
              <a:t> </a:t>
            </a:r>
            <a:r>
              <a:rPr/>
              <a:t>science</a:t>
            </a:r>
            <a:r>
              <a:rPr/>
              <a:t> </a:t>
            </a:r>
            <a:r>
              <a:rPr/>
              <a:t>really</a:t>
            </a:r>
            <a:r>
              <a:rPr/>
              <a:t> </a:t>
            </a:r>
            <a:r>
              <a:rPr/>
              <a:t>is</a:t>
            </a:r>
          </a:p>
        </p:txBody>
      </p:sp>
      <p:pic>
        <p:nvPicPr>
          <p:cNvPr descr="2021-talk_files/figure-pptx/unnamed-chunk-2-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Why</a:t>
            </a:r>
            <a:r>
              <a:rPr/>
              <a:t> </a:t>
            </a:r>
            <a:r>
              <a:rPr/>
              <a:t>you</a:t>
            </a:r>
            <a:r>
              <a:rPr/>
              <a:t> </a:t>
            </a:r>
            <a:r>
              <a:rPr/>
              <a:t>are</a:t>
            </a:r>
            <a:r>
              <a:rPr/>
              <a:t> </a:t>
            </a:r>
            <a:r>
              <a:rPr/>
              <a:t>needed</a:t>
            </a:r>
          </a:p>
        </p:txBody>
      </p:sp>
      <p:sp>
        <p:nvSpPr>
          <p:cNvPr id="3" name="Content Placeholder 2"/>
          <p:cNvSpPr>
            <a:spLocks noGrp="1"/>
          </p:cNvSpPr>
          <p:nvPr>
            <p:ph idx="1"/>
          </p:nvPr>
        </p:nvSpPr>
        <p:spPr/>
        <p:txBody>
          <a:bodyPr/>
          <a:lstStyle/>
          <a:p>
            <a:pPr lvl="1">
              <a:buAutoNum type="arabicPeriod"/>
            </a:pPr>
            <a:r>
              <a:rPr/>
              <a:t>Too many geeks, not enough scientists</a:t>
            </a:r>
          </a:p>
          <a:p>
            <a:pPr lvl="1">
              <a:buAutoNum type="arabicPeriod"/>
            </a:pPr>
            <a:r>
              <a:rPr/>
              <a:t>More racial, gender diversity is needed</a:t>
            </a:r>
          </a:p>
          <a:p>
            <a:pPr lvl="0" marL="0" indent="0">
              <a:buNone/>
            </a:pPr>
            <a:r>
              <a:rPr/>
              <a:t>If you are interested, email me: </a:t>
            </a:r>
            <a:r>
              <a:rPr>
                <a:hlinkClick r:id="rId3"/>
              </a:rPr>
              <a:t>simons@umkc.edu</a:t>
            </a:r>
          </a:p>
          <a:p>
            <a:pPr lvl="0" marL="0" indent="0">
              <a:buNone/>
            </a:pPr>
            <a:r>
              <a:rPr/>
              <a:t>You can find my talk here:</a:t>
            </a:r>
          </a:p>
          <a:p>
            <a:pPr lvl="0" marL="0" indent="0">
              <a:buNone/>
            </a:pPr>
            <a:r>
              <a:rPr>
                <a:hlinkClick r:id="rId4"/>
              </a:rPr>
              <a:t>https://github.com/pmean/papers-and-presentations/blob/master/dark-side/2021-talk.pptx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Worked</a:t>
            </a:r>
            <a:r>
              <a:rPr/>
              <a:t> </a:t>
            </a:r>
            <a:r>
              <a:rPr/>
              <a:t>with</a:t>
            </a:r>
            <a:r>
              <a:rPr/>
              <a:t> </a:t>
            </a:r>
            <a:r>
              <a:rPr/>
              <a:t>health</a:t>
            </a:r>
            <a:r>
              <a:rPr/>
              <a:t> </a:t>
            </a:r>
            <a:r>
              <a:rPr/>
              <a:t>care</a:t>
            </a:r>
            <a:r>
              <a:rPr/>
              <a:t> </a:t>
            </a:r>
            <a:r>
              <a:rPr/>
              <a:t>applications</a:t>
            </a:r>
            <a:r>
              <a:rPr/>
              <a:t> </a:t>
            </a:r>
            <a:r>
              <a:rPr/>
              <a:t>since</a:t>
            </a:r>
            <a:r>
              <a:rPr/>
              <a:t> </a:t>
            </a:r>
            <a:r>
              <a:rPr/>
              <a:t>1987</a:t>
            </a:r>
          </a:p>
        </p:txBody>
      </p:sp>
      <p:sp>
        <p:nvSpPr>
          <p:cNvPr id="3" name="Content Placeholder 2"/>
          <p:cNvSpPr>
            <a:spLocks noGrp="1"/>
          </p:cNvSpPr>
          <p:nvPr>
            <p:ph idx="1"/>
          </p:nvPr>
        </p:nvSpPr>
        <p:spPr/>
        <p:txBody>
          <a:bodyPr/>
          <a:lstStyle/>
          <a:p>
            <a:pPr lvl="1"/>
            <a:r>
              <a:rPr/>
              <a:t>Recent positions</a:t>
            </a:r>
          </a:p>
          <a:p>
            <a:pPr lvl="2"/>
            <a:r>
              <a:rPr/>
              <a:t>Centers for Disease Control and Prevention (1987-1996)</a:t>
            </a:r>
          </a:p>
          <a:p>
            <a:pPr lvl="2"/>
            <a:r>
              <a:rPr/>
              <a:t>Children’s Mercy Hospital (1996-2008)</a:t>
            </a:r>
          </a:p>
          <a:p>
            <a:pPr lvl="2"/>
            <a:r>
              <a:rPr/>
              <a:t>UMKC School of Medicine (2008 to present)</a:t>
            </a:r>
          </a:p>
          <a:p>
            <a:pPr lvl="1"/>
            <a:r>
              <a:rPr/>
              <a:t>But…</a:t>
            </a:r>
          </a:p>
          <a:p>
            <a:pPr lvl="2"/>
            <a:r>
              <a:rPr/>
              <a:t>I am not a doctor</a:t>
            </a:r>
          </a:p>
          <a:p>
            <a:pPr lvl="2"/>
            <a:r>
              <a:rPr/>
              <a:t>Still confused about many things</a:t>
            </a:r>
          </a:p>
          <a:p>
            <a:pPr lvl="3"/>
            <a:r>
              <a:rPr/>
              <a:t>Example: Difference between good and bad cholesterol.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First</a:t>
            </a:r>
            <a:r>
              <a:rPr/>
              <a:t> </a:t>
            </a:r>
            <a:r>
              <a:rPr/>
              <a:t>poll</a:t>
            </a:r>
            <a:r>
              <a:rPr/>
              <a:t> </a:t>
            </a:r>
            <a:r>
              <a:rPr/>
              <a:t>question</a:t>
            </a:r>
          </a:p>
        </p:txBody>
      </p:sp>
      <p:pic>
        <p:nvPicPr>
          <p:cNvPr descr="http://www.pmean.com/new-images/21/dark-side-01.png" id="0" name="Picture 1"/>
          <p:cNvPicPr>
            <a:picLocks noGrp="1" noChangeAspect="1"/>
          </p:cNvPicPr>
          <p:nvPr/>
        </p:nvPicPr>
        <p:blipFill>
          <a:blip r:embed="rId3"/>
          <a:stretch>
            <a:fillRect/>
          </a:stretch>
        </p:blipFill>
        <p:spPr bwMode="auto">
          <a:xfrm>
            <a:off x="457200" y="2095500"/>
            <a:ext cx="8229600" cy="30099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2.</a:t>
            </a:r>
            <a:r>
              <a:rPr/>
              <a:t> </a:t>
            </a:r>
            <a:r>
              <a:rPr/>
              <a:t>Quote</a:t>
            </a:r>
            <a:r>
              <a:rPr/>
              <a:t> </a:t>
            </a:r>
            <a:r>
              <a:rPr/>
              <a:t>from</a:t>
            </a:r>
            <a:r>
              <a:rPr/>
              <a:t> </a:t>
            </a:r>
            <a:r>
              <a:rPr/>
              <a:t>“</a:t>
            </a:r>
            <a:r>
              <a:rPr/>
              <a:t>Peggy</a:t>
            </a:r>
            <a:r>
              <a:rPr/>
              <a:t> </a:t>
            </a:r>
            <a:r>
              <a:rPr/>
              <a:t>Sue</a:t>
            </a:r>
            <a:r>
              <a:rPr/>
              <a:t> </a:t>
            </a:r>
            <a:r>
              <a:rPr/>
              <a:t>Got</a:t>
            </a:r>
            <a:r>
              <a:rPr/>
              <a:t> </a:t>
            </a:r>
            <a:r>
              <a:rPr/>
              <a:t>Married</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Second</a:t>
            </a:r>
            <a:r>
              <a:rPr/>
              <a:t> </a:t>
            </a:r>
            <a:r>
              <a:rPr/>
              <a:t>poll</a:t>
            </a:r>
            <a:r>
              <a:rPr/>
              <a:t> </a:t>
            </a:r>
            <a:r>
              <a:rPr/>
              <a:t>question</a:t>
            </a:r>
          </a:p>
        </p:txBody>
      </p:sp>
      <p:pic>
        <p:nvPicPr>
          <p:cNvPr descr="http://www.pmean.com/new-images/21/dark-side-02.png" id="0" name="Picture 1"/>
          <p:cNvPicPr>
            <a:picLocks noGrp="1" noChangeAspect="1"/>
          </p:cNvPicPr>
          <p:nvPr/>
        </p:nvPicPr>
        <p:blipFill>
          <a:blip r:embed="rId3"/>
          <a:stretch>
            <a:fillRect/>
          </a:stretch>
        </p:blipFill>
        <p:spPr bwMode="auto">
          <a:xfrm>
            <a:off x="723900" y="1600200"/>
            <a:ext cx="7696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3.</a:t>
            </a:r>
            <a:r>
              <a:rPr/>
              <a:t> </a:t>
            </a:r>
            <a:r>
              <a:rPr/>
              <a:t>Images</a:t>
            </a:r>
            <a:r>
              <a:rPr/>
              <a:t> </a:t>
            </a:r>
            <a:r>
              <a:rPr/>
              <a:t>of</a:t>
            </a:r>
            <a:r>
              <a:rPr/>
              <a:t> </a:t>
            </a:r>
            <a:r>
              <a:rPr/>
              <a:t>various</a:t>
            </a:r>
            <a:r>
              <a:rPr/>
              <a:t> </a:t>
            </a:r>
            <a:r>
              <a:rPr/>
              <a:t>computers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Are</a:t>
            </a:r>
            <a:r>
              <a:rPr/>
              <a:t> </a:t>
            </a:r>
            <a:r>
              <a:rPr/>
              <a:t>Statisticians</a:t>
            </a:r>
            <a:r>
              <a:rPr/>
              <a:t> </a:t>
            </a:r>
            <a:r>
              <a:rPr/>
              <a:t>Gods?</a:t>
            </a:r>
          </a:p>
        </p:txBody>
      </p:sp>
      <p:sp>
        <p:nvSpPr>
          <p:cNvPr id="3" name="Content Placeholder 2"/>
          <p:cNvSpPr>
            <a:spLocks noGrp="1"/>
          </p:cNvSpPr>
          <p:nvPr>
            <p:ph idx="1"/>
          </p:nvPr>
        </p:nvSpPr>
        <p:spPr/>
        <p:txBody>
          <a:bodyPr/>
          <a:lstStyle/>
          <a:p>
            <a:pPr lvl="0" marL="0" indent="0">
              <a:buNone/>
            </a:pPr>
            <a:r>
              <a:rPr/>
              <a:t>I’m helping someone who wants an alternative statistical analysis to the one used by the principal investigator. I’m happy to help and will offer advice about why my approach may be better, but I was warned that the PI considers the analysis chosen to be ordained by the </a:t>
            </a:r>
            <a:r>
              <a:rPr b="1"/>
              <a:t>“Statistical Gods”</a:t>
            </a:r>
            <a:r>
              <a:rPr/>
              <a:t> at her place of work.</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Statistics</a:t>
            </a:r>
            <a:r>
              <a:rPr/>
              <a:t> </a:t>
            </a:r>
            <a:r>
              <a:rPr/>
              <a:t>are</a:t>
            </a:r>
            <a:r>
              <a:rPr/>
              <a:t> </a:t>
            </a:r>
            <a:r>
              <a:rPr/>
              <a:t>a</a:t>
            </a:r>
            <a:r>
              <a:rPr/>
              <a:t> </a:t>
            </a:r>
            <a:r>
              <a:rPr/>
              <a:t>social</a:t>
            </a:r>
            <a:r>
              <a:rPr/>
              <a:t> </a:t>
            </a:r>
            <a:r>
              <a:rPr/>
              <a:t>construct</a:t>
            </a:r>
          </a:p>
        </p:txBody>
      </p:sp>
      <p:pic>
        <p:nvPicPr>
          <p:cNvPr descr="http://www.pmean.com/new-images/21/dark-side-04.png" id="0" name="Picture 1"/>
          <p:cNvPicPr>
            <a:picLocks noGrp="1" noChangeAspect="1"/>
          </p:cNvPicPr>
          <p:nvPr/>
        </p:nvPicPr>
        <p:blipFill>
          <a:blip r:embed="rId3"/>
          <a:stretch>
            <a:fillRect/>
          </a:stretch>
        </p:blipFill>
        <p:spPr bwMode="auto">
          <a:xfrm>
            <a:off x="3238500" y="1600200"/>
            <a:ext cx="2667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4.</a:t>
            </a:r>
            <a:r>
              <a:rPr/>
              <a:t> </a:t>
            </a:r>
            <a:r>
              <a:rPr/>
              <a:t>Cover</a:t>
            </a:r>
            <a:r>
              <a:rPr/>
              <a:t> </a:t>
            </a:r>
            <a:r>
              <a:rPr/>
              <a:t>from</a:t>
            </a:r>
            <a:r>
              <a:rPr/>
              <a:t> </a:t>
            </a:r>
            <a:r>
              <a:rPr/>
              <a:t>Joel</a:t>
            </a:r>
            <a:r>
              <a:rPr/>
              <a:t> </a:t>
            </a:r>
            <a:r>
              <a:rPr/>
              <a:t>Best’s</a:t>
            </a:r>
            <a:r>
              <a:rPr/>
              <a:t> </a:t>
            </a:r>
            <a:r>
              <a:rPr/>
              <a:t>book</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arrogance</a:t>
            </a:r>
            <a:r>
              <a:rPr/>
              <a:t> </a:t>
            </a:r>
            <a:r>
              <a:rPr/>
              <a:t>of</a:t>
            </a:r>
            <a:r>
              <a:rPr/>
              <a:t> </a:t>
            </a:r>
            <a:r>
              <a:rPr/>
              <a:t>empiricism</a:t>
            </a:r>
            <a:r>
              <a:rPr/>
              <a:t> </a:t>
            </a:r>
            <a:r>
              <a:rPr/>
              <a:t>(1/2)</a:t>
            </a:r>
          </a:p>
        </p:txBody>
      </p:sp>
      <p:sp>
        <p:nvSpPr>
          <p:cNvPr id="3" name="Content Placeholder 2"/>
          <p:cNvSpPr>
            <a:spLocks noGrp="1"/>
          </p:cNvSpPr>
          <p:nvPr>
            <p:ph idx="1"/>
          </p:nvPr>
        </p:nvSpPr>
        <p:spPr/>
        <p:txBody>
          <a:bodyPr/>
          <a:lstStyle/>
          <a:p>
            <a:pPr lvl="0" marL="0" indent="0">
              <a:buNone/>
            </a:pPr>
            <a:r>
              <a:rPr/>
              <a:t>“I often say that when you can measure what you are speaking about, and express it in numbers, you know something about it; but when you cannot measure it, when you cannot express it in numbers, your knowledge is of a meagre and unsatisfactory kind; it may be the beginning of knowledge, but you have scarcely in your thoughts advanced to the state of Science, whatever the matter may be.” Lord Kelvin.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dark side of big data</dc:title>
  <dc:creator>Steve Simon</dc:creator>
  <cp:keywords/>
  <dcterms:created xsi:type="dcterms:W3CDTF">2021-11-03T11:59:29Z</dcterms:created>
  <dcterms:modified xsi:type="dcterms:W3CDTF">2021-11-03T11:59:29Z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2021-10-28</vt:lpwstr>
  </property>
  <property fmtid="{D5CDD505-2E9C-101B-9397-08002B2CF9AE}" pid="3" name="output">
    <vt:lpwstr>powerpoint_presentation</vt:lpwstr>
  </property>
  <property fmtid="{D5CDD505-2E9C-101B-9397-08002B2CF9AE}" pid="4" name="source">
    <vt:lpwstr>New</vt:lpwstr>
  </property>
</Properties>
</file>