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4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CBD4-32B9-46C6-ABFF-E7DE34D302A1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2B24-CB9E-4C9B-868F-A51D6C53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2478" y="2375806"/>
            <a:ext cx="2253343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Last-mile Connection Emulation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87978" y="1543054"/>
            <a:ext cx="1698172" cy="9144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24693" y="1910448"/>
            <a:ext cx="1861457" cy="693964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9571" y="2375814"/>
            <a:ext cx="2016578" cy="346982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69571" y="2808513"/>
            <a:ext cx="2016578" cy="32668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445077" y="2998338"/>
            <a:ext cx="2032907" cy="18982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26721" y="3124888"/>
            <a:ext cx="1951263" cy="5327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27170"/>
              </p:ext>
            </p:extLst>
          </p:nvPr>
        </p:nvGraphicFramePr>
        <p:xfrm>
          <a:off x="7617278" y="1951267"/>
          <a:ext cx="2450983" cy="159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10082520" imgH="6564960" progId="">
                  <p:embed/>
                </p:oleObj>
              </mc:Choice>
              <mc:Fallback>
                <p:oleObj r:id="rId3" imgW="10082520" imgH="6564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7278" y="1951267"/>
                        <a:ext cx="2450983" cy="1595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253843" y="2400304"/>
            <a:ext cx="26125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15100" y="2543729"/>
            <a:ext cx="375557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62107" y="2692182"/>
            <a:ext cx="130629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90657" y="2846266"/>
            <a:ext cx="17145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92736" y="2999359"/>
            <a:ext cx="13879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31529" y="3148334"/>
            <a:ext cx="28574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15050" y="2999359"/>
            <a:ext cx="13879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84421" y="2692182"/>
            <a:ext cx="130629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55821" y="2846266"/>
            <a:ext cx="171450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7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pmeenan</dc:creator>
  <cp:lastModifiedBy>pmeenan</cp:lastModifiedBy>
  <cp:revision>2</cp:revision>
  <dcterms:created xsi:type="dcterms:W3CDTF">2016-11-22T17:23:55Z</dcterms:created>
  <dcterms:modified xsi:type="dcterms:W3CDTF">2016-11-22T17:34:54Z</dcterms:modified>
</cp:coreProperties>
</file>