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0" r:id="rId1"/>
    <p:sldMasterId id="2147483671" r:id="rId2"/>
  </p:sldMasterIdLst>
  <p:notesMasterIdLst>
    <p:notesMasterId r:id="rId23"/>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1" d="100"/>
          <a:sy n="91" d="100"/>
        </p:scale>
        <p:origin x="786" y="8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8199e6021b_2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7" name="Google Shape;127;g8199e6021b_2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8199e6021b_2_1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1" name="Google Shape;181;g8199e6021b_2_1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8199e6021b_2_1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7" name="Google Shape;187;g8199e6021b_2_1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8199e6021b_2_1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3" name="Google Shape;193;g8199e6021b_2_1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8199e6021b_2_1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9" name="Google Shape;199;g8199e6021b_2_1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8199e6021b_2_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5" name="Google Shape;205;g8199e6021b_2_1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8199e6021b_2_1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1" name="Google Shape;211;g8199e6021b_2_1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8199e6021b_2_1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7" name="Google Shape;217;g8199e6021b_2_1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8199e6021b_2_1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3" name="Google Shape;223;g8199e6021b_2_1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g8199e6021b_2_1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9" name="Google Shape;229;g8199e6021b_2_1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8199e6021b_2_1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5" name="Google Shape;235;g8199e6021b_2_1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8199e6021b_2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3" name="Google Shape;133;g8199e6021b_2_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g8199e6021b_2_1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1" name="Google Shape;241;g8199e6021b_2_1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8199e6021b_2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9" name="Google Shape;139;g8199e6021b_2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8199e6021b_2_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5" name="Google Shape;145;g8199e6021b_2_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8199e6021b_2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1" name="Google Shape;151;g8199e6021b_2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8199e6021b_2_1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7" name="Google Shape;157;g8199e6021b_2_1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8199e6021b_2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3" name="Google Shape;163;g8199e6021b_2_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8199e6021b_2_1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9" name="Google Shape;169;g8199e6021b_2_1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8199e6021b_2_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5" name="Google Shape;175;g8199e6021b_2_1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6"/>
        <p:cNvGrpSpPr/>
        <p:nvPr/>
      </p:nvGrpSpPr>
      <p:grpSpPr>
        <a:xfrm>
          <a:off x="0" y="0"/>
          <a:ext cx="0" cy="0"/>
          <a:chOff x="0" y="0"/>
          <a:chExt cx="0" cy="0"/>
        </a:xfrm>
      </p:grpSpPr>
      <p:sp>
        <p:nvSpPr>
          <p:cNvPr id="57" name="Google Shape;57;p14"/>
          <p:cNvSpPr txBox="1">
            <a:spLocks noGrp="1"/>
          </p:cNvSpPr>
          <p:nvPr>
            <p:ph type="ctrTitle"/>
          </p:nvPr>
        </p:nvSpPr>
        <p:spPr>
          <a:xfrm>
            <a:off x="1143000" y="841772"/>
            <a:ext cx="6858000" cy="1790700"/>
          </a:xfrm>
          <a:prstGeom prst="rect">
            <a:avLst/>
          </a:prstGeom>
          <a:noFill/>
          <a:ln>
            <a:noFill/>
          </a:ln>
        </p:spPr>
        <p:txBody>
          <a:bodyPr spcFirstLastPara="1" wrap="square" lIns="68575" tIns="34275" rIns="68575" bIns="34275" anchor="b" anchorCtr="0">
            <a:noAutofit/>
          </a:bodyPr>
          <a:lstStyle>
            <a:lvl1pPr lvl="0" algn="ctr">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58" name="Google Shape;58;p14"/>
          <p:cNvSpPr txBox="1">
            <a:spLocks noGrp="1"/>
          </p:cNvSpPr>
          <p:nvPr>
            <p:ph type="subTitle" idx="1"/>
          </p:nvPr>
        </p:nvSpPr>
        <p:spPr>
          <a:xfrm>
            <a:off x="1143000" y="2701528"/>
            <a:ext cx="6858000" cy="1241821"/>
          </a:xfrm>
          <a:prstGeom prst="rect">
            <a:avLst/>
          </a:prstGeom>
          <a:noFill/>
          <a:ln>
            <a:noFill/>
          </a:ln>
        </p:spPr>
        <p:txBody>
          <a:bodyPr spcFirstLastPara="1" wrap="square" lIns="68575" tIns="34275" rIns="68575" bIns="34275" anchor="t" anchorCtr="0">
            <a:noAutofit/>
          </a:bodyPr>
          <a:lstStyle>
            <a:lvl1pPr lvl="0" algn="ctr">
              <a:lnSpc>
                <a:spcPct val="90000"/>
              </a:lnSpc>
              <a:spcBef>
                <a:spcPts val="800"/>
              </a:spcBef>
              <a:spcAft>
                <a:spcPts val="0"/>
              </a:spcAft>
              <a:buClr>
                <a:schemeClr val="dk1"/>
              </a:buClr>
              <a:buSzPts val="1800"/>
              <a:buNone/>
              <a:defRPr sz="1800"/>
            </a:lvl1pPr>
            <a:lvl2pPr lvl="1" algn="ctr">
              <a:lnSpc>
                <a:spcPct val="90000"/>
              </a:lnSpc>
              <a:spcBef>
                <a:spcPts val="400"/>
              </a:spcBef>
              <a:spcAft>
                <a:spcPts val="0"/>
              </a:spcAft>
              <a:buClr>
                <a:schemeClr val="dk1"/>
              </a:buClr>
              <a:buSzPts val="1500"/>
              <a:buNone/>
              <a:defRPr sz="1500"/>
            </a:lvl2pPr>
            <a:lvl3pPr lvl="2" algn="ctr">
              <a:lnSpc>
                <a:spcPct val="90000"/>
              </a:lnSpc>
              <a:spcBef>
                <a:spcPts val="400"/>
              </a:spcBef>
              <a:spcAft>
                <a:spcPts val="0"/>
              </a:spcAft>
              <a:buClr>
                <a:schemeClr val="dk1"/>
              </a:buClr>
              <a:buSzPts val="1400"/>
              <a:buNone/>
              <a:defRPr sz="1400"/>
            </a:lvl3pPr>
            <a:lvl4pPr lvl="3" algn="ctr">
              <a:lnSpc>
                <a:spcPct val="90000"/>
              </a:lnSpc>
              <a:spcBef>
                <a:spcPts val="400"/>
              </a:spcBef>
              <a:spcAft>
                <a:spcPts val="0"/>
              </a:spcAft>
              <a:buClr>
                <a:schemeClr val="dk1"/>
              </a:buClr>
              <a:buSzPts val="1200"/>
              <a:buNone/>
              <a:defRPr sz="1200"/>
            </a:lvl4pPr>
            <a:lvl5pPr lvl="4" algn="ctr">
              <a:lnSpc>
                <a:spcPct val="90000"/>
              </a:lnSpc>
              <a:spcBef>
                <a:spcPts val="400"/>
              </a:spcBef>
              <a:spcAft>
                <a:spcPts val="0"/>
              </a:spcAft>
              <a:buClr>
                <a:schemeClr val="dk1"/>
              </a:buClr>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a:endParaRPr/>
          </a:p>
        </p:txBody>
      </p:sp>
      <p:sp>
        <p:nvSpPr>
          <p:cNvPr id="59" name="Google Shape;59;p14"/>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60" name="Google Shape;60;p14"/>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61" name="Google Shape;61;p14"/>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62"/>
        <p:cNvGrpSpPr/>
        <p:nvPr/>
      </p:nvGrpSpPr>
      <p:grpSpPr>
        <a:xfrm>
          <a:off x="0" y="0"/>
          <a:ext cx="0" cy="0"/>
          <a:chOff x="0" y="0"/>
          <a:chExt cx="0" cy="0"/>
        </a:xfrm>
      </p:grpSpPr>
      <p:sp>
        <p:nvSpPr>
          <p:cNvPr id="63" name="Google Shape;63;p15"/>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64" name="Google Shape;64;p15"/>
          <p:cNvSpPr txBox="1">
            <a:spLocks noGrp="1"/>
          </p:cNvSpPr>
          <p:nvPr>
            <p:ph type="body" idx="1"/>
          </p:nvPr>
        </p:nvSpPr>
        <p:spPr>
          <a:xfrm>
            <a:off x="628650" y="1369219"/>
            <a:ext cx="7886700" cy="3263504"/>
          </a:xfrm>
          <a:prstGeom prst="rect">
            <a:avLst/>
          </a:prstGeom>
          <a:noFill/>
          <a:ln>
            <a:noFill/>
          </a:ln>
        </p:spPr>
        <p:txBody>
          <a:bodyPr spcFirstLastPara="1" wrap="square" lIns="68575" tIns="34275" rIns="68575" bIns="34275" anchor="t" anchorCtr="0">
            <a:no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65" name="Google Shape;65;p15"/>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66" name="Google Shape;66;p15"/>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67" name="Google Shape;67;p15"/>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68"/>
        <p:cNvGrpSpPr/>
        <p:nvPr/>
      </p:nvGrpSpPr>
      <p:grpSpPr>
        <a:xfrm>
          <a:off x="0" y="0"/>
          <a:ext cx="0" cy="0"/>
          <a:chOff x="0" y="0"/>
          <a:chExt cx="0" cy="0"/>
        </a:xfrm>
      </p:grpSpPr>
      <p:sp>
        <p:nvSpPr>
          <p:cNvPr id="69" name="Google Shape;69;p16"/>
          <p:cNvSpPr txBox="1">
            <a:spLocks noGrp="1"/>
          </p:cNvSpPr>
          <p:nvPr>
            <p:ph type="title"/>
          </p:nvPr>
        </p:nvSpPr>
        <p:spPr>
          <a:xfrm>
            <a:off x="623888" y="1282304"/>
            <a:ext cx="7886700" cy="2139553"/>
          </a:xfrm>
          <a:prstGeom prst="rect">
            <a:avLst/>
          </a:prstGeom>
          <a:noFill/>
          <a:ln>
            <a:noFill/>
          </a:ln>
        </p:spPr>
        <p:txBody>
          <a:bodyPr spcFirstLastPara="1" wrap="square" lIns="68575" tIns="34275" rIns="68575" bIns="34275" anchor="b" anchorCtr="0">
            <a:noAutofit/>
          </a:bodyPr>
          <a:lstStyle>
            <a:lvl1pPr lvl="0" algn="l">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70" name="Google Shape;70;p16"/>
          <p:cNvSpPr txBox="1">
            <a:spLocks noGrp="1"/>
          </p:cNvSpPr>
          <p:nvPr>
            <p:ph type="body" idx="1"/>
          </p:nvPr>
        </p:nvSpPr>
        <p:spPr>
          <a:xfrm>
            <a:off x="623888" y="3442097"/>
            <a:ext cx="7886700" cy="1125140"/>
          </a:xfrm>
          <a:prstGeom prst="rect">
            <a:avLst/>
          </a:prstGeom>
          <a:noFill/>
          <a:ln>
            <a:noFill/>
          </a:ln>
        </p:spPr>
        <p:txBody>
          <a:bodyPr spcFirstLastPara="1" wrap="square" lIns="68575" tIns="34275" rIns="68575" bIns="34275" anchor="t" anchorCtr="0">
            <a:noAutofit/>
          </a:bodyPr>
          <a:lstStyle>
            <a:lvl1pPr marL="457200" lvl="0" indent="-228600" algn="l">
              <a:lnSpc>
                <a:spcPct val="90000"/>
              </a:lnSpc>
              <a:spcBef>
                <a:spcPts val="800"/>
              </a:spcBef>
              <a:spcAft>
                <a:spcPts val="0"/>
              </a:spcAft>
              <a:buClr>
                <a:srgbClr val="888888"/>
              </a:buClr>
              <a:buSzPts val="1800"/>
              <a:buNone/>
              <a:defRPr sz="1800">
                <a:solidFill>
                  <a:srgbClr val="888888"/>
                </a:solidFill>
              </a:defRPr>
            </a:lvl1pPr>
            <a:lvl2pPr marL="914400" lvl="1" indent="-228600" algn="l">
              <a:lnSpc>
                <a:spcPct val="90000"/>
              </a:lnSpc>
              <a:spcBef>
                <a:spcPts val="400"/>
              </a:spcBef>
              <a:spcAft>
                <a:spcPts val="0"/>
              </a:spcAft>
              <a:buClr>
                <a:srgbClr val="888888"/>
              </a:buClr>
              <a:buSzPts val="1500"/>
              <a:buNone/>
              <a:defRPr sz="1500">
                <a:solidFill>
                  <a:srgbClr val="888888"/>
                </a:solidFill>
              </a:defRPr>
            </a:lvl2pPr>
            <a:lvl3pPr marL="1371600" lvl="2" indent="-228600" algn="l">
              <a:lnSpc>
                <a:spcPct val="90000"/>
              </a:lnSpc>
              <a:spcBef>
                <a:spcPts val="400"/>
              </a:spcBef>
              <a:spcAft>
                <a:spcPts val="0"/>
              </a:spcAft>
              <a:buClr>
                <a:srgbClr val="888888"/>
              </a:buClr>
              <a:buSzPts val="1400"/>
              <a:buNone/>
              <a:defRPr sz="1400">
                <a:solidFill>
                  <a:srgbClr val="888888"/>
                </a:solidFill>
              </a:defRPr>
            </a:lvl3pPr>
            <a:lvl4pPr marL="1828800" lvl="3" indent="-228600" algn="l">
              <a:lnSpc>
                <a:spcPct val="90000"/>
              </a:lnSpc>
              <a:spcBef>
                <a:spcPts val="400"/>
              </a:spcBef>
              <a:spcAft>
                <a:spcPts val="0"/>
              </a:spcAft>
              <a:buClr>
                <a:srgbClr val="888888"/>
              </a:buClr>
              <a:buSzPts val="1200"/>
              <a:buNone/>
              <a:defRPr sz="1200">
                <a:solidFill>
                  <a:srgbClr val="888888"/>
                </a:solidFill>
              </a:defRPr>
            </a:lvl4pPr>
            <a:lvl5pPr marL="2286000" lvl="4" indent="-228600" algn="l">
              <a:lnSpc>
                <a:spcPct val="90000"/>
              </a:lnSpc>
              <a:spcBef>
                <a:spcPts val="400"/>
              </a:spcBef>
              <a:spcAft>
                <a:spcPts val="0"/>
              </a:spcAft>
              <a:buClr>
                <a:srgbClr val="888888"/>
              </a:buClr>
              <a:buSzPts val="1200"/>
              <a:buNone/>
              <a:defRPr sz="1200">
                <a:solidFill>
                  <a:srgbClr val="888888"/>
                </a:solidFill>
              </a:defRPr>
            </a:lvl5pPr>
            <a:lvl6pPr marL="2743200" lvl="5" indent="-228600" algn="l">
              <a:lnSpc>
                <a:spcPct val="90000"/>
              </a:lnSpc>
              <a:spcBef>
                <a:spcPts val="400"/>
              </a:spcBef>
              <a:spcAft>
                <a:spcPts val="0"/>
              </a:spcAft>
              <a:buClr>
                <a:srgbClr val="888888"/>
              </a:buClr>
              <a:buSzPts val="1200"/>
              <a:buNone/>
              <a:defRPr sz="1200">
                <a:solidFill>
                  <a:srgbClr val="888888"/>
                </a:solidFill>
              </a:defRPr>
            </a:lvl6pPr>
            <a:lvl7pPr marL="3200400" lvl="6" indent="-228600" algn="l">
              <a:lnSpc>
                <a:spcPct val="90000"/>
              </a:lnSpc>
              <a:spcBef>
                <a:spcPts val="400"/>
              </a:spcBef>
              <a:spcAft>
                <a:spcPts val="0"/>
              </a:spcAft>
              <a:buClr>
                <a:srgbClr val="888888"/>
              </a:buClr>
              <a:buSzPts val="1200"/>
              <a:buNone/>
              <a:defRPr sz="1200">
                <a:solidFill>
                  <a:srgbClr val="888888"/>
                </a:solidFill>
              </a:defRPr>
            </a:lvl7pPr>
            <a:lvl8pPr marL="3657600" lvl="7" indent="-228600" algn="l">
              <a:lnSpc>
                <a:spcPct val="90000"/>
              </a:lnSpc>
              <a:spcBef>
                <a:spcPts val="400"/>
              </a:spcBef>
              <a:spcAft>
                <a:spcPts val="0"/>
              </a:spcAft>
              <a:buClr>
                <a:srgbClr val="888888"/>
              </a:buClr>
              <a:buSzPts val="1200"/>
              <a:buNone/>
              <a:defRPr sz="1200">
                <a:solidFill>
                  <a:srgbClr val="888888"/>
                </a:solidFill>
              </a:defRPr>
            </a:lvl8pPr>
            <a:lvl9pPr marL="4114800" lvl="8" indent="-228600" algn="l">
              <a:lnSpc>
                <a:spcPct val="90000"/>
              </a:lnSpc>
              <a:spcBef>
                <a:spcPts val="400"/>
              </a:spcBef>
              <a:spcAft>
                <a:spcPts val="0"/>
              </a:spcAft>
              <a:buClr>
                <a:srgbClr val="888888"/>
              </a:buClr>
              <a:buSzPts val="1200"/>
              <a:buNone/>
              <a:defRPr sz="1200">
                <a:solidFill>
                  <a:srgbClr val="888888"/>
                </a:solidFill>
              </a:defRPr>
            </a:lvl9pPr>
          </a:lstStyle>
          <a:p>
            <a:endParaRPr/>
          </a:p>
        </p:txBody>
      </p:sp>
      <p:sp>
        <p:nvSpPr>
          <p:cNvPr id="71" name="Google Shape;71;p16"/>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72" name="Google Shape;72;p16"/>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73" name="Google Shape;73;p16"/>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74"/>
        <p:cNvGrpSpPr/>
        <p:nvPr/>
      </p:nvGrpSpPr>
      <p:grpSpPr>
        <a:xfrm>
          <a:off x="0" y="0"/>
          <a:ext cx="0" cy="0"/>
          <a:chOff x="0" y="0"/>
          <a:chExt cx="0" cy="0"/>
        </a:xfrm>
      </p:grpSpPr>
      <p:sp>
        <p:nvSpPr>
          <p:cNvPr id="75" name="Google Shape;75;p17"/>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76" name="Google Shape;76;p17"/>
          <p:cNvSpPr txBox="1">
            <a:spLocks noGrp="1"/>
          </p:cNvSpPr>
          <p:nvPr>
            <p:ph type="body" idx="1"/>
          </p:nvPr>
        </p:nvSpPr>
        <p:spPr>
          <a:xfrm>
            <a:off x="628650" y="1369219"/>
            <a:ext cx="3886200" cy="3263504"/>
          </a:xfrm>
          <a:prstGeom prst="rect">
            <a:avLst/>
          </a:prstGeom>
          <a:noFill/>
          <a:ln>
            <a:noFill/>
          </a:ln>
        </p:spPr>
        <p:txBody>
          <a:bodyPr spcFirstLastPara="1" wrap="square" lIns="68575" tIns="34275" rIns="68575" bIns="34275" anchor="t" anchorCtr="0">
            <a:no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77" name="Google Shape;77;p17"/>
          <p:cNvSpPr txBox="1">
            <a:spLocks noGrp="1"/>
          </p:cNvSpPr>
          <p:nvPr>
            <p:ph type="body" idx="2"/>
          </p:nvPr>
        </p:nvSpPr>
        <p:spPr>
          <a:xfrm>
            <a:off x="4629150" y="1369219"/>
            <a:ext cx="3886200" cy="3263504"/>
          </a:xfrm>
          <a:prstGeom prst="rect">
            <a:avLst/>
          </a:prstGeom>
          <a:noFill/>
          <a:ln>
            <a:noFill/>
          </a:ln>
        </p:spPr>
        <p:txBody>
          <a:bodyPr spcFirstLastPara="1" wrap="square" lIns="68575" tIns="34275" rIns="68575" bIns="34275" anchor="t" anchorCtr="0">
            <a:no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78" name="Google Shape;78;p17"/>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79" name="Google Shape;79;p17"/>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80" name="Google Shape;80;p17"/>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81"/>
        <p:cNvGrpSpPr/>
        <p:nvPr/>
      </p:nvGrpSpPr>
      <p:grpSpPr>
        <a:xfrm>
          <a:off x="0" y="0"/>
          <a:ext cx="0" cy="0"/>
          <a:chOff x="0" y="0"/>
          <a:chExt cx="0" cy="0"/>
        </a:xfrm>
      </p:grpSpPr>
      <p:sp>
        <p:nvSpPr>
          <p:cNvPr id="82" name="Google Shape;82;p18"/>
          <p:cNvSpPr txBox="1">
            <a:spLocks noGrp="1"/>
          </p:cNvSpPr>
          <p:nvPr>
            <p:ph type="title"/>
          </p:nvPr>
        </p:nvSpPr>
        <p:spPr>
          <a:xfrm>
            <a:off x="629841" y="273844"/>
            <a:ext cx="7886700" cy="994172"/>
          </a:xfrm>
          <a:prstGeom prst="rect">
            <a:avLst/>
          </a:prstGeom>
          <a:noFill/>
          <a:ln>
            <a:noFill/>
          </a:ln>
        </p:spPr>
        <p:txBody>
          <a:bodyPr spcFirstLastPara="1" wrap="square" lIns="68575" tIns="34275" rIns="68575" bIns="34275" anchor="ctr" anchorCtr="0">
            <a:no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83" name="Google Shape;83;p18"/>
          <p:cNvSpPr txBox="1">
            <a:spLocks noGrp="1"/>
          </p:cNvSpPr>
          <p:nvPr>
            <p:ph type="body" idx="1"/>
          </p:nvPr>
        </p:nvSpPr>
        <p:spPr>
          <a:xfrm>
            <a:off x="629841" y="1260872"/>
            <a:ext cx="3868340" cy="617934"/>
          </a:xfrm>
          <a:prstGeom prst="rect">
            <a:avLst/>
          </a:prstGeom>
          <a:noFill/>
          <a:ln>
            <a:noFill/>
          </a:ln>
        </p:spPr>
        <p:txBody>
          <a:bodyPr spcFirstLastPara="1" wrap="square" lIns="68575" tIns="34275" rIns="68575" bIns="34275" anchor="b" anchorCtr="0">
            <a:noAutofit/>
          </a:bodyPr>
          <a:lstStyle>
            <a:lvl1pPr marL="457200" lvl="0" indent="-228600" algn="l">
              <a:lnSpc>
                <a:spcPct val="90000"/>
              </a:lnSpc>
              <a:spcBef>
                <a:spcPts val="800"/>
              </a:spcBef>
              <a:spcAft>
                <a:spcPts val="0"/>
              </a:spcAft>
              <a:buClr>
                <a:schemeClr val="dk1"/>
              </a:buClr>
              <a:buSzPts val="1800"/>
              <a:buNone/>
              <a:defRPr sz="1800" b="1"/>
            </a:lvl1pPr>
            <a:lvl2pPr marL="914400" lvl="1" indent="-228600" algn="l">
              <a:lnSpc>
                <a:spcPct val="90000"/>
              </a:lnSpc>
              <a:spcBef>
                <a:spcPts val="400"/>
              </a:spcBef>
              <a:spcAft>
                <a:spcPts val="0"/>
              </a:spcAft>
              <a:buClr>
                <a:schemeClr val="dk1"/>
              </a:buClr>
              <a:buSzPts val="1500"/>
              <a:buNone/>
              <a:defRPr sz="1500" b="1"/>
            </a:lvl2pPr>
            <a:lvl3pPr marL="1371600" lvl="2" indent="-228600" algn="l">
              <a:lnSpc>
                <a:spcPct val="90000"/>
              </a:lnSpc>
              <a:spcBef>
                <a:spcPts val="400"/>
              </a:spcBef>
              <a:spcAft>
                <a:spcPts val="0"/>
              </a:spcAft>
              <a:buClr>
                <a:schemeClr val="dk1"/>
              </a:buClr>
              <a:buSzPts val="1400"/>
              <a:buNone/>
              <a:defRPr sz="1400" b="1"/>
            </a:lvl3pPr>
            <a:lvl4pPr marL="1828800" lvl="3" indent="-228600" algn="l">
              <a:lnSpc>
                <a:spcPct val="90000"/>
              </a:lnSpc>
              <a:spcBef>
                <a:spcPts val="400"/>
              </a:spcBef>
              <a:spcAft>
                <a:spcPts val="0"/>
              </a:spcAft>
              <a:buClr>
                <a:schemeClr val="dk1"/>
              </a:buClr>
              <a:buSzPts val="1200"/>
              <a:buNone/>
              <a:defRPr sz="1200" b="1"/>
            </a:lvl4pPr>
            <a:lvl5pPr marL="2286000" lvl="4" indent="-228600" algn="l">
              <a:lnSpc>
                <a:spcPct val="90000"/>
              </a:lnSpc>
              <a:spcBef>
                <a:spcPts val="400"/>
              </a:spcBef>
              <a:spcAft>
                <a:spcPts val="0"/>
              </a:spcAft>
              <a:buClr>
                <a:schemeClr val="dk1"/>
              </a:buClr>
              <a:buSzPts val="1200"/>
              <a:buNone/>
              <a:defRPr sz="1200" b="1"/>
            </a:lvl5pPr>
            <a:lvl6pPr marL="2743200" lvl="5" indent="-228600" algn="l">
              <a:lnSpc>
                <a:spcPct val="90000"/>
              </a:lnSpc>
              <a:spcBef>
                <a:spcPts val="400"/>
              </a:spcBef>
              <a:spcAft>
                <a:spcPts val="0"/>
              </a:spcAft>
              <a:buClr>
                <a:schemeClr val="dk1"/>
              </a:buClr>
              <a:buSzPts val="1200"/>
              <a:buNone/>
              <a:defRPr sz="1200" b="1"/>
            </a:lvl6pPr>
            <a:lvl7pPr marL="3200400" lvl="6" indent="-228600" algn="l">
              <a:lnSpc>
                <a:spcPct val="90000"/>
              </a:lnSpc>
              <a:spcBef>
                <a:spcPts val="400"/>
              </a:spcBef>
              <a:spcAft>
                <a:spcPts val="0"/>
              </a:spcAft>
              <a:buClr>
                <a:schemeClr val="dk1"/>
              </a:buClr>
              <a:buSzPts val="1200"/>
              <a:buNone/>
              <a:defRPr sz="1200" b="1"/>
            </a:lvl7pPr>
            <a:lvl8pPr marL="3657600" lvl="7" indent="-228600" algn="l">
              <a:lnSpc>
                <a:spcPct val="90000"/>
              </a:lnSpc>
              <a:spcBef>
                <a:spcPts val="400"/>
              </a:spcBef>
              <a:spcAft>
                <a:spcPts val="0"/>
              </a:spcAft>
              <a:buClr>
                <a:schemeClr val="dk1"/>
              </a:buClr>
              <a:buSzPts val="1200"/>
              <a:buNone/>
              <a:defRPr sz="1200" b="1"/>
            </a:lvl8pPr>
            <a:lvl9pPr marL="4114800" lvl="8" indent="-228600" algn="l">
              <a:lnSpc>
                <a:spcPct val="90000"/>
              </a:lnSpc>
              <a:spcBef>
                <a:spcPts val="400"/>
              </a:spcBef>
              <a:spcAft>
                <a:spcPts val="0"/>
              </a:spcAft>
              <a:buClr>
                <a:schemeClr val="dk1"/>
              </a:buClr>
              <a:buSzPts val="1200"/>
              <a:buNone/>
              <a:defRPr sz="1200" b="1"/>
            </a:lvl9pPr>
          </a:lstStyle>
          <a:p>
            <a:endParaRPr/>
          </a:p>
        </p:txBody>
      </p:sp>
      <p:sp>
        <p:nvSpPr>
          <p:cNvPr id="84" name="Google Shape;84;p18"/>
          <p:cNvSpPr txBox="1">
            <a:spLocks noGrp="1"/>
          </p:cNvSpPr>
          <p:nvPr>
            <p:ph type="body" idx="2"/>
          </p:nvPr>
        </p:nvSpPr>
        <p:spPr>
          <a:xfrm>
            <a:off x="629841" y="1878806"/>
            <a:ext cx="3868340" cy="2763441"/>
          </a:xfrm>
          <a:prstGeom prst="rect">
            <a:avLst/>
          </a:prstGeom>
          <a:noFill/>
          <a:ln>
            <a:noFill/>
          </a:ln>
        </p:spPr>
        <p:txBody>
          <a:bodyPr spcFirstLastPara="1" wrap="square" lIns="68575" tIns="34275" rIns="68575" bIns="34275" anchor="t" anchorCtr="0">
            <a:no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85" name="Google Shape;85;p18"/>
          <p:cNvSpPr txBox="1">
            <a:spLocks noGrp="1"/>
          </p:cNvSpPr>
          <p:nvPr>
            <p:ph type="body" idx="3"/>
          </p:nvPr>
        </p:nvSpPr>
        <p:spPr>
          <a:xfrm>
            <a:off x="4629150" y="1260872"/>
            <a:ext cx="3887391" cy="617934"/>
          </a:xfrm>
          <a:prstGeom prst="rect">
            <a:avLst/>
          </a:prstGeom>
          <a:noFill/>
          <a:ln>
            <a:noFill/>
          </a:ln>
        </p:spPr>
        <p:txBody>
          <a:bodyPr spcFirstLastPara="1" wrap="square" lIns="68575" tIns="34275" rIns="68575" bIns="34275" anchor="b" anchorCtr="0">
            <a:noAutofit/>
          </a:bodyPr>
          <a:lstStyle>
            <a:lvl1pPr marL="457200" lvl="0" indent="-228600" algn="l">
              <a:lnSpc>
                <a:spcPct val="90000"/>
              </a:lnSpc>
              <a:spcBef>
                <a:spcPts val="800"/>
              </a:spcBef>
              <a:spcAft>
                <a:spcPts val="0"/>
              </a:spcAft>
              <a:buClr>
                <a:schemeClr val="dk1"/>
              </a:buClr>
              <a:buSzPts val="1800"/>
              <a:buNone/>
              <a:defRPr sz="1800" b="1"/>
            </a:lvl1pPr>
            <a:lvl2pPr marL="914400" lvl="1" indent="-228600" algn="l">
              <a:lnSpc>
                <a:spcPct val="90000"/>
              </a:lnSpc>
              <a:spcBef>
                <a:spcPts val="400"/>
              </a:spcBef>
              <a:spcAft>
                <a:spcPts val="0"/>
              </a:spcAft>
              <a:buClr>
                <a:schemeClr val="dk1"/>
              </a:buClr>
              <a:buSzPts val="1500"/>
              <a:buNone/>
              <a:defRPr sz="1500" b="1"/>
            </a:lvl2pPr>
            <a:lvl3pPr marL="1371600" lvl="2" indent="-228600" algn="l">
              <a:lnSpc>
                <a:spcPct val="90000"/>
              </a:lnSpc>
              <a:spcBef>
                <a:spcPts val="400"/>
              </a:spcBef>
              <a:spcAft>
                <a:spcPts val="0"/>
              </a:spcAft>
              <a:buClr>
                <a:schemeClr val="dk1"/>
              </a:buClr>
              <a:buSzPts val="1400"/>
              <a:buNone/>
              <a:defRPr sz="1400" b="1"/>
            </a:lvl3pPr>
            <a:lvl4pPr marL="1828800" lvl="3" indent="-228600" algn="l">
              <a:lnSpc>
                <a:spcPct val="90000"/>
              </a:lnSpc>
              <a:spcBef>
                <a:spcPts val="400"/>
              </a:spcBef>
              <a:spcAft>
                <a:spcPts val="0"/>
              </a:spcAft>
              <a:buClr>
                <a:schemeClr val="dk1"/>
              </a:buClr>
              <a:buSzPts val="1200"/>
              <a:buNone/>
              <a:defRPr sz="1200" b="1"/>
            </a:lvl4pPr>
            <a:lvl5pPr marL="2286000" lvl="4" indent="-228600" algn="l">
              <a:lnSpc>
                <a:spcPct val="90000"/>
              </a:lnSpc>
              <a:spcBef>
                <a:spcPts val="400"/>
              </a:spcBef>
              <a:spcAft>
                <a:spcPts val="0"/>
              </a:spcAft>
              <a:buClr>
                <a:schemeClr val="dk1"/>
              </a:buClr>
              <a:buSzPts val="1200"/>
              <a:buNone/>
              <a:defRPr sz="1200" b="1"/>
            </a:lvl5pPr>
            <a:lvl6pPr marL="2743200" lvl="5" indent="-228600" algn="l">
              <a:lnSpc>
                <a:spcPct val="90000"/>
              </a:lnSpc>
              <a:spcBef>
                <a:spcPts val="400"/>
              </a:spcBef>
              <a:spcAft>
                <a:spcPts val="0"/>
              </a:spcAft>
              <a:buClr>
                <a:schemeClr val="dk1"/>
              </a:buClr>
              <a:buSzPts val="1200"/>
              <a:buNone/>
              <a:defRPr sz="1200" b="1"/>
            </a:lvl6pPr>
            <a:lvl7pPr marL="3200400" lvl="6" indent="-228600" algn="l">
              <a:lnSpc>
                <a:spcPct val="90000"/>
              </a:lnSpc>
              <a:spcBef>
                <a:spcPts val="400"/>
              </a:spcBef>
              <a:spcAft>
                <a:spcPts val="0"/>
              </a:spcAft>
              <a:buClr>
                <a:schemeClr val="dk1"/>
              </a:buClr>
              <a:buSzPts val="1200"/>
              <a:buNone/>
              <a:defRPr sz="1200" b="1"/>
            </a:lvl7pPr>
            <a:lvl8pPr marL="3657600" lvl="7" indent="-228600" algn="l">
              <a:lnSpc>
                <a:spcPct val="90000"/>
              </a:lnSpc>
              <a:spcBef>
                <a:spcPts val="400"/>
              </a:spcBef>
              <a:spcAft>
                <a:spcPts val="0"/>
              </a:spcAft>
              <a:buClr>
                <a:schemeClr val="dk1"/>
              </a:buClr>
              <a:buSzPts val="1200"/>
              <a:buNone/>
              <a:defRPr sz="1200" b="1"/>
            </a:lvl8pPr>
            <a:lvl9pPr marL="4114800" lvl="8" indent="-228600" algn="l">
              <a:lnSpc>
                <a:spcPct val="90000"/>
              </a:lnSpc>
              <a:spcBef>
                <a:spcPts val="400"/>
              </a:spcBef>
              <a:spcAft>
                <a:spcPts val="0"/>
              </a:spcAft>
              <a:buClr>
                <a:schemeClr val="dk1"/>
              </a:buClr>
              <a:buSzPts val="1200"/>
              <a:buNone/>
              <a:defRPr sz="1200" b="1"/>
            </a:lvl9pPr>
          </a:lstStyle>
          <a:p>
            <a:endParaRPr/>
          </a:p>
        </p:txBody>
      </p:sp>
      <p:sp>
        <p:nvSpPr>
          <p:cNvPr id="86" name="Google Shape;86;p18"/>
          <p:cNvSpPr txBox="1">
            <a:spLocks noGrp="1"/>
          </p:cNvSpPr>
          <p:nvPr>
            <p:ph type="body" idx="4"/>
          </p:nvPr>
        </p:nvSpPr>
        <p:spPr>
          <a:xfrm>
            <a:off x="4629150" y="1878806"/>
            <a:ext cx="3887391" cy="2763441"/>
          </a:xfrm>
          <a:prstGeom prst="rect">
            <a:avLst/>
          </a:prstGeom>
          <a:noFill/>
          <a:ln>
            <a:noFill/>
          </a:ln>
        </p:spPr>
        <p:txBody>
          <a:bodyPr spcFirstLastPara="1" wrap="square" lIns="68575" tIns="34275" rIns="68575" bIns="34275" anchor="t" anchorCtr="0">
            <a:no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87" name="Google Shape;87;p18"/>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88" name="Google Shape;88;p18"/>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89" name="Google Shape;89;p18"/>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92" name="Google Shape;92;p19"/>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93" name="Google Shape;93;p19"/>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94" name="Google Shape;94;p19"/>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5"/>
        <p:cNvGrpSpPr/>
        <p:nvPr/>
      </p:nvGrpSpPr>
      <p:grpSpPr>
        <a:xfrm>
          <a:off x="0" y="0"/>
          <a:ext cx="0" cy="0"/>
          <a:chOff x="0" y="0"/>
          <a:chExt cx="0" cy="0"/>
        </a:xfrm>
      </p:grpSpPr>
      <p:sp>
        <p:nvSpPr>
          <p:cNvPr id="96" name="Google Shape;96;p20"/>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97" name="Google Shape;97;p20"/>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98" name="Google Shape;98;p20"/>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99"/>
        <p:cNvGrpSpPr/>
        <p:nvPr/>
      </p:nvGrpSpPr>
      <p:grpSpPr>
        <a:xfrm>
          <a:off x="0" y="0"/>
          <a:ext cx="0" cy="0"/>
          <a:chOff x="0" y="0"/>
          <a:chExt cx="0" cy="0"/>
        </a:xfrm>
      </p:grpSpPr>
      <p:sp>
        <p:nvSpPr>
          <p:cNvPr id="100" name="Google Shape;100;p21"/>
          <p:cNvSpPr txBox="1">
            <a:spLocks noGrp="1"/>
          </p:cNvSpPr>
          <p:nvPr>
            <p:ph type="title"/>
          </p:nvPr>
        </p:nvSpPr>
        <p:spPr>
          <a:xfrm>
            <a:off x="629841" y="342900"/>
            <a:ext cx="2949178" cy="1200150"/>
          </a:xfrm>
          <a:prstGeom prst="rect">
            <a:avLst/>
          </a:prstGeom>
          <a:noFill/>
          <a:ln>
            <a:noFill/>
          </a:ln>
        </p:spPr>
        <p:txBody>
          <a:bodyPr spcFirstLastPara="1" wrap="square" lIns="68575" tIns="34275" rIns="68575" bIns="34275" anchor="b" anchorCtr="0">
            <a:no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01" name="Google Shape;101;p21"/>
          <p:cNvSpPr txBox="1">
            <a:spLocks noGrp="1"/>
          </p:cNvSpPr>
          <p:nvPr>
            <p:ph type="body" idx="1"/>
          </p:nvPr>
        </p:nvSpPr>
        <p:spPr>
          <a:xfrm>
            <a:off x="3887391" y="740569"/>
            <a:ext cx="4629150" cy="3655219"/>
          </a:xfrm>
          <a:prstGeom prst="rect">
            <a:avLst/>
          </a:prstGeom>
          <a:noFill/>
          <a:ln>
            <a:noFill/>
          </a:ln>
        </p:spPr>
        <p:txBody>
          <a:bodyPr spcFirstLastPara="1" wrap="square" lIns="68575" tIns="34275" rIns="68575" bIns="34275" anchor="t" anchorCtr="0">
            <a:noAutofit/>
          </a:bodyPr>
          <a:lstStyle>
            <a:lvl1pPr marL="457200" lvl="0" indent="-381000" algn="l">
              <a:lnSpc>
                <a:spcPct val="90000"/>
              </a:lnSpc>
              <a:spcBef>
                <a:spcPts val="800"/>
              </a:spcBef>
              <a:spcAft>
                <a:spcPts val="0"/>
              </a:spcAft>
              <a:buClr>
                <a:schemeClr val="dk1"/>
              </a:buClr>
              <a:buSzPts val="2400"/>
              <a:buChar char="•"/>
              <a:defRPr sz="2400"/>
            </a:lvl1pPr>
            <a:lvl2pPr marL="914400" lvl="1" indent="-361950" algn="l">
              <a:lnSpc>
                <a:spcPct val="90000"/>
              </a:lnSpc>
              <a:spcBef>
                <a:spcPts val="400"/>
              </a:spcBef>
              <a:spcAft>
                <a:spcPts val="0"/>
              </a:spcAft>
              <a:buClr>
                <a:schemeClr val="dk1"/>
              </a:buClr>
              <a:buSzPts val="2100"/>
              <a:buChar char="•"/>
              <a:defRPr sz="2100"/>
            </a:lvl2pPr>
            <a:lvl3pPr marL="1371600" lvl="2" indent="-342900" algn="l">
              <a:lnSpc>
                <a:spcPct val="90000"/>
              </a:lnSpc>
              <a:spcBef>
                <a:spcPts val="400"/>
              </a:spcBef>
              <a:spcAft>
                <a:spcPts val="0"/>
              </a:spcAft>
              <a:buClr>
                <a:schemeClr val="dk1"/>
              </a:buClr>
              <a:buSzPts val="1800"/>
              <a:buChar char="•"/>
              <a:defRPr sz="1800"/>
            </a:lvl3pPr>
            <a:lvl4pPr marL="1828800" lvl="3" indent="-323850" algn="l">
              <a:lnSpc>
                <a:spcPct val="90000"/>
              </a:lnSpc>
              <a:spcBef>
                <a:spcPts val="400"/>
              </a:spcBef>
              <a:spcAft>
                <a:spcPts val="0"/>
              </a:spcAft>
              <a:buClr>
                <a:schemeClr val="dk1"/>
              </a:buClr>
              <a:buSzPts val="1500"/>
              <a:buChar char="•"/>
              <a:defRPr sz="1500"/>
            </a:lvl4pPr>
            <a:lvl5pPr marL="2286000" lvl="4" indent="-323850" algn="l">
              <a:lnSpc>
                <a:spcPct val="90000"/>
              </a:lnSpc>
              <a:spcBef>
                <a:spcPts val="400"/>
              </a:spcBef>
              <a:spcAft>
                <a:spcPts val="0"/>
              </a:spcAft>
              <a:buClr>
                <a:schemeClr val="dk1"/>
              </a:buClr>
              <a:buSzPts val="1500"/>
              <a:buChar char="•"/>
              <a:defRPr sz="1500"/>
            </a:lvl5pPr>
            <a:lvl6pPr marL="2743200" lvl="5" indent="-323850" algn="l">
              <a:lnSpc>
                <a:spcPct val="90000"/>
              </a:lnSpc>
              <a:spcBef>
                <a:spcPts val="400"/>
              </a:spcBef>
              <a:spcAft>
                <a:spcPts val="0"/>
              </a:spcAft>
              <a:buClr>
                <a:schemeClr val="dk1"/>
              </a:buClr>
              <a:buSzPts val="1500"/>
              <a:buChar char="•"/>
              <a:defRPr sz="1500"/>
            </a:lvl6pPr>
            <a:lvl7pPr marL="3200400" lvl="6" indent="-323850" algn="l">
              <a:lnSpc>
                <a:spcPct val="90000"/>
              </a:lnSpc>
              <a:spcBef>
                <a:spcPts val="400"/>
              </a:spcBef>
              <a:spcAft>
                <a:spcPts val="0"/>
              </a:spcAft>
              <a:buClr>
                <a:schemeClr val="dk1"/>
              </a:buClr>
              <a:buSzPts val="1500"/>
              <a:buChar char="•"/>
              <a:defRPr sz="1500"/>
            </a:lvl7pPr>
            <a:lvl8pPr marL="3657600" lvl="7" indent="-323850" algn="l">
              <a:lnSpc>
                <a:spcPct val="90000"/>
              </a:lnSpc>
              <a:spcBef>
                <a:spcPts val="400"/>
              </a:spcBef>
              <a:spcAft>
                <a:spcPts val="0"/>
              </a:spcAft>
              <a:buClr>
                <a:schemeClr val="dk1"/>
              </a:buClr>
              <a:buSzPts val="1500"/>
              <a:buChar char="•"/>
              <a:defRPr sz="1500"/>
            </a:lvl8pPr>
            <a:lvl9pPr marL="4114800" lvl="8" indent="-323850" algn="l">
              <a:lnSpc>
                <a:spcPct val="90000"/>
              </a:lnSpc>
              <a:spcBef>
                <a:spcPts val="400"/>
              </a:spcBef>
              <a:spcAft>
                <a:spcPts val="0"/>
              </a:spcAft>
              <a:buClr>
                <a:schemeClr val="dk1"/>
              </a:buClr>
              <a:buSzPts val="1500"/>
              <a:buChar char="•"/>
              <a:defRPr sz="1500"/>
            </a:lvl9pPr>
          </a:lstStyle>
          <a:p>
            <a:endParaRPr/>
          </a:p>
        </p:txBody>
      </p:sp>
      <p:sp>
        <p:nvSpPr>
          <p:cNvPr id="102" name="Google Shape;102;p21"/>
          <p:cNvSpPr txBox="1">
            <a:spLocks noGrp="1"/>
          </p:cNvSpPr>
          <p:nvPr>
            <p:ph type="body" idx="2"/>
          </p:nvPr>
        </p:nvSpPr>
        <p:spPr>
          <a:xfrm>
            <a:off x="629841" y="1543050"/>
            <a:ext cx="2949178" cy="2858691"/>
          </a:xfrm>
          <a:prstGeom prst="rect">
            <a:avLst/>
          </a:prstGeom>
          <a:noFill/>
          <a:ln>
            <a:noFill/>
          </a:ln>
        </p:spPr>
        <p:txBody>
          <a:bodyPr spcFirstLastPara="1" wrap="square" lIns="68575" tIns="34275" rIns="68575" bIns="34275" anchor="t" anchorCtr="0">
            <a:noAutofit/>
          </a:bodyPr>
          <a:lstStyle>
            <a:lvl1pPr marL="457200" lvl="0" indent="-228600" algn="l">
              <a:lnSpc>
                <a:spcPct val="90000"/>
              </a:lnSpc>
              <a:spcBef>
                <a:spcPts val="800"/>
              </a:spcBef>
              <a:spcAft>
                <a:spcPts val="0"/>
              </a:spcAft>
              <a:buClr>
                <a:schemeClr val="dk1"/>
              </a:buClr>
              <a:buSzPts val="1200"/>
              <a:buNone/>
              <a:defRPr sz="1200"/>
            </a:lvl1pPr>
            <a:lvl2pPr marL="914400" lvl="1" indent="-228600" algn="l">
              <a:lnSpc>
                <a:spcPct val="90000"/>
              </a:lnSpc>
              <a:spcBef>
                <a:spcPts val="400"/>
              </a:spcBef>
              <a:spcAft>
                <a:spcPts val="0"/>
              </a:spcAft>
              <a:buClr>
                <a:schemeClr val="dk1"/>
              </a:buClr>
              <a:buSzPts val="1100"/>
              <a:buNone/>
              <a:defRPr sz="1100"/>
            </a:lvl2pPr>
            <a:lvl3pPr marL="1371600" lvl="2" indent="-228600" algn="l">
              <a:lnSpc>
                <a:spcPct val="90000"/>
              </a:lnSpc>
              <a:spcBef>
                <a:spcPts val="400"/>
              </a:spcBef>
              <a:spcAft>
                <a:spcPts val="0"/>
              </a:spcAft>
              <a:buClr>
                <a:schemeClr val="dk1"/>
              </a:buClr>
              <a:buSzPts val="900"/>
              <a:buNone/>
              <a:defRPr sz="900"/>
            </a:lvl3pPr>
            <a:lvl4pPr marL="1828800" lvl="3" indent="-228600" algn="l">
              <a:lnSpc>
                <a:spcPct val="90000"/>
              </a:lnSpc>
              <a:spcBef>
                <a:spcPts val="400"/>
              </a:spcBef>
              <a:spcAft>
                <a:spcPts val="0"/>
              </a:spcAft>
              <a:buClr>
                <a:schemeClr val="dk1"/>
              </a:buClr>
              <a:buSzPts val="800"/>
              <a:buNone/>
              <a:defRPr sz="800"/>
            </a:lvl4pPr>
            <a:lvl5pPr marL="2286000" lvl="4" indent="-228600" algn="l">
              <a:lnSpc>
                <a:spcPct val="90000"/>
              </a:lnSpc>
              <a:spcBef>
                <a:spcPts val="400"/>
              </a:spcBef>
              <a:spcAft>
                <a:spcPts val="0"/>
              </a:spcAft>
              <a:buClr>
                <a:schemeClr val="dk1"/>
              </a:buClr>
              <a:buSzPts val="800"/>
              <a:buNone/>
              <a:defRPr sz="800"/>
            </a:lvl5pPr>
            <a:lvl6pPr marL="2743200" lvl="5" indent="-228600" algn="l">
              <a:lnSpc>
                <a:spcPct val="90000"/>
              </a:lnSpc>
              <a:spcBef>
                <a:spcPts val="400"/>
              </a:spcBef>
              <a:spcAft>
                <a:spcPts val="0"/>
              </a:spcAft>
              <a:buClr>
                <a:schemeClr val="dk1"/>
              </a:buClr>
              <a:buSzPts val="800"/>
              <a:buNone/>
              <a:defRPr sz="800"/>
            </a:lvl6pPr>
            <a:lvl7pPr marL="3200400" lvl="6" indent="-228600" algn="l">
              <a:lnSpc>
                <a:spcPct val="90000"/>
              </a:lnSpc>
              <a:spcBef>
                <a:spcPts val="400"/>
              </a:spcBef>
              <a:spcAft>
                <a:spcPts val="0"/>
              </a:spcAft>
              <a:buClr>
                <a:schemeClr val="dk1"/>
              </a:buClr>
              <a:buSzPts val="800"/>
              <a:buNone/>
              <a:defRPr sz="800"/>
            </a:lvl7pPr>
            <a:lvl8pPr marL="3657600" lvl="7" indent="-228600" algn="l">
              <a:lnSpc>
                <a:spcPct val="90000"/>
              </a:lnSpc>
              <a:spcBef>
                <a:spcPts val="400"/>
              </a:spcBef>
              <a:spcAft>
                <a:spcPts val="0"/>
              </a:spcAft>
              <a:buClr>
                <a:schemeClr val="dk1"/>
              </a:buClr>
              <a:buSzPts val="800"/>
              <a:buNone/>
              <a:defRPr sz="800"/>
            </a:lvl8pPr>
            <a:lvl9pPr marL="4114800" lvl="8" indent="-228600" algn="l">
              <a:lnSpc>
                <a:spcPct val="90000"/>
              </a:lnSpc>
              <a:spcBef>
                <a:spcPts val="400"/>
              </a:spcBef>
              <a:spcAft>
                <a:spcPts val="0"/>
              </a:spcAft>
              <a:buClr>
                <a:schemeClr val="dk1"/>
              </a:buClr>
              <a:buSzPts val="800"/>
              <a:buNone/>
              <a:defRPr sz="800"/>
            </a:lvl9pPr>
          </a:lstStyle>
          <a:p>
            <a:endParaRPr/>
          </a:p>
        </p:txBody>
      </p:sp>
      <p:sp>
        <p:nvSpPr>
          <p:cNvPr id="103" name="Google Shape;103;p21"/>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04" name="Google Shape;104;p21"/>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05" name="Google Shape;105;p21"/>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06"/>
        <p:cNvGrpSpPr/>
        <p:nvPr/>
      </p:nvGrpSpPr>
      <p:grpSpPr>
        <a:xfrm>
          <a:off x="0" y="0"/>
          <a:ext cx="0" cy="0"/>
          <a:chOff x="0" y="0"/>
          <a:chExt cx="0" cy="0"/>
        </a:xfrm>
      </p:grpSpPr>
      <p:sp>
        <p:nvSpPr>
          <p:cNvPr id="107" name="Google Shape;107;p22"/>
          <p:cNvSpPr txBox="1">
            <a:spLocks noGrp="1"/>
          </p:cNvSpPr>
          <p:nvPr>
            <p:ph type="title"/>
          </p:nvPr>
        </p:nvSpPr>
        <p:spPr>
          <a:xfrm>
            <a:off x="629841" y="342900"/>
            <a:ext cx="2949178" cy="1200150"/>
          </a:xfrm>
          <a:prstGeom prst="rect">
            <a:avLst/>
          </a:prstGeom>
          <a:noFill/>
          <a:ln>
            <a:noFill/>
          </a:ln>
        </p:spPr>
        <p:txBody>
          <a:bodyPr spcFirstLastPara="1" wrap="square" lIns="68575" tIns="34275" rIns="68575" bIns="34275" anchor="b" anchorCtr="0">
            <a:no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08" name="Google Shape;108;p22"/>
          <p:cNvSpPr>
            <a:spLocks noGrp="1"/>
          </p:cNvSpPr>
          <p:nvPr>
            <p:ph type="pic" idx="2"/>
          </p:nvPr>
        </p:nvSpPr>
        <p:spPr>
          <a:xfrm>
            <a:off x="3887391" y="740569"/>
            <a:ext cx="4629150" cy="3655219"/>
          </a:xfrm>
          <a:prstGeom prst="rect">
            <a:avLst/>
          </a:prstGeom>
          <a:noFill/>
          <a:ln>
            <a:noFill/>
          </a:ln>
        </p:spPr>
        <p:txBody>
          <a:bodyPr spcFirstLastPara="1" wrap="square" lIns="68575" tIns="34275" rIns="68575" bIns="34275" anchor="t" anchorCtr="0">
            <a:noAutofit/>
          </a:bodyPr>
          <a:lstStyle>
            <a:lvl1pPr marR="0" lvl="0" algn="l" rtl="0">
              <a:lnSpc>
                <a:spcPct val="90000"/>
              </a:lnSpc>
              <a:spcBef>
                <a:spcPts val="8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1pPr>
            <a:lvl2pPr marR="0" lvl="1" algn="l" rtl="0">
              <a:lnSpc>
                <a:spcPct val="90000"/>
              </a:lnSpc>
              <a:spcBef>
                <a:spcPts val="400"/>
              </a:spcBef>
              <a:spcAft>
                <a:spcPts val="0"/>
              </a:spcAft>
              <a:buClr>
                <a:schemeClr val="dk1"/>
              </a:buClr>
              <a:buSzPts val="2100"/>
              <a:buFont typeface="Arial"/>
              <a:buNone/>
              <a:defRPr sz="2100" b="0" i="0" u="none" strike="noStrike" cap="none">
                <a:solidFill>
                  <a:schemeClr val="dk1"/>
                </a:solidFill>
                <a:latin typeface="Calibri"/>
                <a:ea typeface="Calibri"/>
                <a:cs typeface="Calibri"/>
                <a:sym typeface="Calibri"/>
              </a:defRPr>
            </a:lvl2pPr>
            <a:lvl3pPr marR="0" lvl="2" algn="l" rtl="0">
              <a:lnSpc>
                <a:spcPct val="90000"/>
              </a:lnSpc>
              <a:spcBef>
                <a:spcPts val="4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3pPr>
            <a:lvl4pPr marR="0" lvl="3"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4pPr>
            <a:lvl5pPr marR="0" lvl="4"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5pPr>
            <a:lvl6pPr marR="0" lvl="5"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6pPr>
            <a:lvl7pPr marR="0" lvl="6"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7pPr>
            <a:lvl8pPr marR="0" lvl="7"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8pPr>
            <a:lvl9pPr marR="0" lvl="8"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9pPr>
          </a:lstStyle>
          <a:p>
            <a:endParaRPr/>
          </a:p>
        </p:txBody>
      </p:sp>
      <p:sp>
        <p:nvSpPr>
          <p:cNvPr id="109" name="Google Shape;109;p22"/>
          <p:cNvSpPr txBox="1">
            <a:spLocks noGrp="1"/>
          </p:cNvSpPr>
          <p:nvPr>
            <p:ph type="body" idx="1"/>
          </p:nvPr>
        </p:nvSpPr>
        <p:spPr>
          <a:xfrm>
            <a:off x="629841" y="1543050"/>
            <a:ext cx="2949178" cy="2858691"/>
          </a:xfrm>
          <a:prstGeom prst="rect">
            <a:avLst/>
          </a:prstGeom>
          <a:noFill/>
          <a:ln>
            <a:noFill/>
          </a:ln>
        </p:spPr>
        <p:txBody>
          <a:bodyPr spcFirstLastPara="1" wrap="square" lIns="68575" tIns="34275" rIns="68575" bIns="34275" anchor="t" anchorCtr="0">
            <a:noAutofit/>
          </a:bodyPr>
          <a:lstStyle>
            <a:lvl1pPr marL="457200" lvl="0" indent="-228600" algn="l">
              <a:lnSpc>
                <a:spcPct val="90000"/>
              </a:lnSpc>
              <a:spcBef>
                <a:spcPts val="800"/>
              </a:spcBef>
              <a:spcAft>
                <a:spcPts val="0"/>
              </a:spcAft>
              <a:buClr>
                <a:schemeClr val="dk1"/>
              </a:buClr>
              <a:buSzPts val="1200"/>
              <a:buNone/>
              <a:defRPr sz="1200"/>
            </a:lvl1pPr>
            <a:lvl2pPr marL="914400" lvl="1" indent="-228600" algn="l">
              <a:lnSpc>
                <a:spcPct val="90000"/>
              </a:lnSpc>
              <a:spcBef>
                <a:spcPts val="400"/>
              </a:spcBef>
              <a:spcAft>
                <a:spcPts val="0"/>
              </a:spcAft>
              <a:buClr>
                <a:schemeClr val="dk1"/>
              </a:buClr>
              <a:buSzPts val="1100"/>
              <a:buNone/>
              <a:defRPr sz="1100"/>
            </a:lvl2pPr>
            <a:lvl3pPr marL="1371600" lvl="2" indent="-228600" algn="l">
              <a:lnSpc>
                <a:spcPct val="90000"/>
              </a:lnSpc>
              <a:spcBef>
                <a:spcPts val="400"/>
              </a:spcBef>
              <a:spcAft>
                <a:spcPts val="0"/>
              </a:spcAft>
              <a:buClr>
                <a:schemeClr val="dk1"/>
              </a:buClr>
              <a:buSzPts val="900"/>
              <a:buNone/>
              <a:defRPr sz="900"/>
            </a:lvl3pPr>
            <a:lvl4pPr marL="1828800" lvl="3" indent="-228600" algn="l">
              <a:lnSpc>
                <a:spcPct val="90000"/>
              </a:lnSpc>
              <a:spcBef>
                <a:spcPts val="400"/>
              </a:spcBef>
              <a:spcAft>
                <a:spcPts val="0"/>
              </a:spcAft>
              <a:buClr>
                <a:schemeClr val="dk1"/>
              </a:buClr>
              <a:buSzPts val="800"/>
              <a:buNone/>
              <a:defRPr sz="800"/>
            </a:lvl4pPr>
            <a:lvl5pPr marL="2286000" lvl="4" indent="-228600" algn="l">
              <a:lnSpc>
                <a:spcPct val="90000"/>
              </a:lnSpc>
              <a:spcBef>
                <a:spcPts val="400"/>
              </a:spcBef>
              <a:spcAft>
                <a:spcPts val="0"/>
              </a:spcAft>
              <a:buClr>
                <a:schemeClr val="dk1"/>
              </a:buClr>
              <a:buSzPts val="800"/>
              <a:buNone/>
              <a:defRPr sz="800"/>
            </a:lvl5pPr>
            <a:lvl6pPr marL="2743200" lvl="5" indent="-228600" algn="l">
              <a:lnSpc>
                <a:spcPct val="90000"/>
              </a:lnSpc>
              <a:spcBef>
                <a:spcPts val="400"/>
              </a:spcBef>
              <a:spcAft>
                <a:spcPts val="0"/>
              </a:spcAft>
              <a:buClr>
                <a:schemeClr val="dk1"/>
              </a:buClr>
              <a:buSzPts val="800"/>
              <a:buNone/>
              <a:defRPr sz="800"/>
            </a:lvl6pPr>
            <a:lvl7pPr marL="3200400" lvl="6" indent="-228600" algn="l">
              <a:lnSpc>
                <a:spcPct val="90000"/>
              </a:lnSpc>
              <a:spcBef>
                <a:spcPts val="400"/>
              </a:spcBef>
              <a:spcAft>
                <a:spcPts val="0"/>
              </a:spcAft>
              <a:buClr>
                <a:schemeClr val="dk1"/>
              </a:buClr>
              <a:buSzPts val="800"/>
              <a:buNone/>
              <a:defRPr sz="800"/>
            </a:lvl7pPr>
            <a:lvl8pPr marL="3657600" lvl="7" indent="-228600" algn="l">
              <a:lnSpc>
                <a:spcPct val="90000"/>
              </a:lnSpc>
              <a:spcBef>
                <a:spcPts val="400"/>
              </a:spcBef>
              <a:spcAft>
                <a:spcPts val="0"/>
              </a:spcAft>
              <a:buClr>
                <a:schemeClr val="dk1"/>
              </a:buClr>
              <a:buSzPts val="800"/>
              <a:buNone/>
              <a:defRPr sz="800"/>
            </a:lvl8pPr>
            <a:lvl9pPr marL="4114800" lvl="8" indent="-228600" algn="l">
              <a:lnSpc>
                <a:spcPct val="90000"/>
              </a:lnSpc>
              <a:spcBef>
                <a:spcPts val="400"/>
              </a:spcBef>
              <a:spcAft>
                <a:spcPts val="0"/>
              </a:spcAft>
              <a:buClr>
                <a:schemeClr val="dk1"/>
              </a:buClr>
              <a:buSzPts val="800"/>
              <a:buNone/>
              <a:defRPr sz="800"/>
            </a:lvl9pPr>
          </a:lstStyle>
          <a:p>
            <a:endParaRPr/>
          </a:p>
        </p:txBody>
      </p:sp>
      <p:sp>
        <p:nvSpPr>
          <p:cNvPr id="110" name="Google Shape;110;p22"/>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11" name="Google Shape;111;p22"/>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12" name="Google Shape;112;p22"/>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13"/>
        <p:cNvGrpSpPr/>
        <p:nvPr/>
      </p:nvGrpSpPr>
      <p:grpSpPr>
        <a:xfrm>
          <a:off x="0" y="0"/>
          <a:ext cx="0" cy="0"/>
          <a:chOff x="0" y="0"/>
          <a:chExt cx="0" cy="0"/>
        </a:xfrm>
      </p:grpSpPr>
      <p:sp>
        <p:nvSpPr>
          <p:cNvPr id="114" name="Google Shape;114;p23"/>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15" name="Google Shape;115;p23"/>
          <p:cNvSpPr txBox="1">
            <a:spLocks noGrp="1"/>
          </p:cNvSpPr>
          <p:nvPr>
            <p:ph type="body" idx="1"/>
          </p:nvPr>
        </p:nvSpPr>
        <p:spPr>
          <a:xfrm rot="5400000">
            <a:off x="2940248" y="-942379"/>
            <a:ext cx="3263504" cy="7886700"/>
          </a:xfrm>
          <a:prstGeom prst="rect">
            <a:avLst/>
          </a:prstGeom>
          <a:noFill/>
          <a:ln>
            <a:noFill/>
          </a:ln>
        </p:spPr>
        <p:txBody>
          <a:bodyPr spcFirstLastPara="1" wrap="square" lIns="68575" tIns="34275" rIns="68575" bIns="34275" anchor="t" anchorCtr="0">
            <a:no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16" name="Google Shape;116;p23"/>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17" name="Google Shape;117;p23"/>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18" name="Google Shape;118;p23"/>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19"/>
        <p:cNvGrpSpPr/>
        <p:nvPr/>
      </p:nvGrpSpPr>
      <p:grpSpPr>
        <a:xfrm>
          <a:off x="0" y="0"/>
          <a:ext cx="0" cy="0"/>
          <a:chOff x="0" y="0"/>
          <a:chExt cx="0" cy="0"/>
        </a:xfrm>
      </p:grpSpPr>
      <p:sp>
        <p:nvSpPr>
          <p:cNvPr id="120" name="Google Shape;120;p24"/>
          <p:cNvSpPr txBox="1">
            <a:spLocks noGrp="1"/>
          </p:cNvSpPr>
          <p:nvPr>
            <p:ph type="title"/>
          </p:nvPr>
        </p:nvSpPr>
        <p:spPr>
          <a:xfrm rot="5400000">
            <a:off x="5350073" y="1467446"/>
            <a:ext cx="4358879" cy="1971675"/>
          </a:xfrm>
          <a:prstGeom prst="rect">
            <a:avLst/>
          </a:prstGeom>
          <a:noFill/>
          <a:ln>
            <a:noFill/>
          </a:ln>
        </p:spPr>
        <p:txBody>
          <a:bodyPr spcFirstLastPara="1" wrap="square" lIns="68575" tIns="34275" rIns="68575" bIns="34275" anchor="ctr" anchorCtr="0">
            <a:no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21" name="Google Shape;121;p24"/>
          <p:cNvSpPr txBox="1">
            <a:spLocks noGrp="1"/>
          </p:cNvSpPr>
          <p:nvPr>
            <p:ph type="body" idx="1"/>
          </p:nvPr>
        </p:nvSpPr>
        <p:spPr>
          <a:xfrm rot="5400000">
            <a:off x="1349573" y="-447079"/>
            <a:ext cx="4358879" cy="5800725"/>
          </a:xfrm>
          <a:prstGeom prst="rect">
            <a:avLst/>
          </a:prstGeom>
          <a:noFill/>
          <a:ln>
            <a:noFill/>
          </a:ln>
        </p:spPr>
        <p:txBody>
          <a:bodyPr spcFirstLastPara="1" wrap="square" lIns="68575" tIns="34275" rIns="68575" bIns="34275" anchor="t" anchorCtr="0">
            <a:no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22" name="Google Shape;122;p24"/>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23" name="Google Shape;123;p24"/>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24" name="Google Shape;124;p24"/>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Autofit/>
          </a:bodyPr>
          <a:lstStyle>
            <a:lvl1pPr marR="0" lvl="0" algn="l" rtl="0">
              <a:lnSpc>
                <a:spcPct val="90000"/>
              </a:lnSpc>
              <a:spcBef>
                <a:spcPts val="0"/>
              </a:spcBef>
              <a:spcAft>
                <a:spcPts val="0"/>
              </a:spcAft>
              <a:buClr>
                <a:schemeClr val="dk1"/>
              </a:buClr>
              <a:buSzPts val="3300"/>
              <a:buFont typeface="Calibri"/>
              <a:buNone/>
              <a:defRPr sz="3300" b="0" i="0" u="none" strike="noStrike" cap="none">
                <a:solidFill>
                  <a:schemeClr val="dk1"/>
                </a:solidFill>
                <a:latin typeface="Calibri"/>
                <a:ea typeface="Calibri"/>
                <a:cs typeface="Calibri"/>
                <a:sym typeface="Calibri"/>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a:endParaRPr/>
          </a:p>
        </p:txBody>
      </p:sp>
      <p:sp>
        <p:nvSpPr>
          <p:cNvPr id="52" name="Google Shape;52;p13"/>
          <p:cNvSpPr txBox="1">
            <a:spLocks noGrp="1"/>
          </p:cNvSpPr>
          <p:nvPr>
            <p:ph type="body" idx="1"/>
          </p:nvPr>
        </p:nvSpPr>
        <p:spPr>
          <a:xfrm>
            <a:off x="628650" y="1369219"/>
            <a:ext cx="7886700" cy="3263504"/>
          </a:xfrm>
          <a:prstGeom prst="rect">
            <a:avLst/>
          </a:prstGeom>
          <a:noFill/>
          <a:ln>
            <a:noFill/>
          </a:ln>
        </p:spPr>
        <p:txBody>
          <a:bodyPr spcFirstLastPara="1" wrap="square" lIns="68575" tIns="34275" rIns="68575" bIns="34275" anchor="t" anchorCtr="0">
            <a:noAutofit/>
          </a:bodyPr>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53" name="Google Shape;53;p13"/>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marR="0" lvl="0" algn="l"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54" name="Google Shape;54;p13"/>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marR="0" lvl="0" algn="ctr"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55" name="Google Shape;55;p13"/>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900" b="0" i="0" u="none" strike="noStrike" cap="none">
                <a:solidFill>
                  <a:srgbClr val="888888"/>
                </a:solidFill>
                <a:latin typeface="Calibri"/>
                <a:ea typeface="Calibri"/>
                <a:cs typeface="Calibri"/>
                <a:sym typeface="Calibri"/>
              </a:defRPr>
            </a:lvl1pPr>
            <a:lvl2pPr marL="0" marR="0" lvl="1" indent="0" algn="r" rtl="0">
              <a:spcBef>
                <a:spcPts val="0"/>
              </a:spcBef>
              <a:buNone/>
              <a:defRPr sz="900" b="0" i="0" u="none" strike="noStrike" cap="none">
                <a:solidFill>
                  <a:srgbClr val="888888"/>
                </a:solidFill>
                <a:latin typeface="Calibri"/>
                <a:ea typeface="Calibri"/>
                <a:cs typeface="Calibri"/>
                <a:sym typeface="Calibri"/>
              </a:defRPr>
            </a:lvl2pPr>
            <a:lvl3pPr marL="0" marR="0" lvl="2" indent="0" algn="r" rtl="0">
              <a:spcBef>
                <a:spcPts val="0"/>
              </a:spcBef>
              <a:buNone/>
              <a:defRPr sz="900" b="0" i="0" u="none" strike="noStrike" cap="none">
                <a:solidFill>
                  <a:srgbClr val="888888"/>
                </a:solidFill>
                <a:latin typeface="Calibri"/>
                <a:ea typeface="Calibri"/>
                <a:cs typeface="Calibri"/>
                <a:sym typeface="Calibri"/>
              </a:defRPr>
            </a:lvl3pPr>
            <a:lvl4pPr marL="0" marR="0" lvl="3" indent="0" algn="r" rtl="0">
              <a:spcBef>
                <a:spcPts val="0"/>
              </a:spcBef>
              <a:buNone/>
              <a:defRPr sz="900" b="0" i="0" u="none" strike="noStrike" cap="none">
                <a:solidFill>
                  <a:srgbClr val="888888"/>
                </a:solidFill>
                <a:latin typeface="Calibri"/>
                <a:ea typeface="Calibri"/>
                <a:cs typeface="Calibri"/>
                <a:sym typeface="Calibri"/>
              </a:defRPr>
            </a:lvl4pPr>
            <a:lvl5pPr marL="0" marR="0" lvl="4" indent="0" algn="r" rtl="0">
              <a:spcBef>
                <a:spcPts val="0"/>
              </a:spcBef>
              <a:buNone/>
              <a:defRPr sz="900" b="0" i="0" u="none" strike="noStrike" cap="none">
                <a:solidFill>
                  <a:srgbClr val="888888"/>
                </a:solidFill>
                <a:latin typeface="Calibri"/>
                <a:ea typeface="Calibri"/>
                <a:cs typeface="Calibri"/>
                <a:sym typeface="Calibri"/>
              </a:defRPr>
            </a:lvl5pPr>
            <a:lvl6pPr marL="0" marR="0" lvl="5" indent="0" algn="r" rtl="0">
              <a:spcBef>
                <a:spcPts val="0"/>
              </a:spcBef>
              <a:buNone/>
              <a:defRPr sz="900" b="0" i="0" u="none" strike="noStrike" cap="none">
                <a:solidFill>
                  <a:srgbClr val="888888"/>
                </a:solidFill>
                <a:latin typeface="Calibri"/>
                <a:ea typeface="Calibri"/>
                <a:cs typeface="Calibri"/>
                <a:sym typeface="Calibri"/>
              </a:defRPr>
            </a:lvl6pPr>
            <a:lvl7pPr marL="0" marR="0" lvl="6" indent="0" algn="r" rtl="0">
              <a:spcBef>
                <a:spcPts val="0"/>
              </a:spcBef>
              <a:buNone/>
              <a:defRPr sz="900" b="0" i="0" u="none" strike="noStrike" cap="none">
                <a:solidFill>
                  <a:srgbClr val="888888"/>
                </a:solidFill>
                <a:latin typeface="Calibri"/>
                <a:ea typeface="Calibri"/>
                <a:cs typeface="Calibri"/>
                <a:sym typeface="Calibri"/>
              </a:defRPr>
            </a:lvl7pPr>
            <a:lvl8pPr marL="0" marR="0" lvl="7" indent="0" algn="r" rtl="0">
              <a:spcBef>
                <a:spcPts val="0"/>
              </a:spcBef>
              <a:buNone/>
              <a:defRPr sz="900" b="0" i="0" u="none" strike="noStrike" cap="none">
                <a:solidFill>
                  <a:srgbClr val="888888"/>
                </a:solidFill>
                <a:latin typeface="Calibri"/>
                <a:ea typeface="Calibri"/>
                <a:cs typeface="Calibri"/>
                <a:sym typeface="Calibri"/>
              </a:defRPr>
            </a:lvl8pPr>
            <a:lvl9pPr marL="0" marR="0" lvl="8" indent="0" algn="r" rtl="0">
              <a:spcBef>
                <a:spcPts val="0"/>
              </a:spcBef>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hyperlink" Target="https://products.office.com/en-us/powerpoint" TargetMode="External"/><Relationship Id="rId7" Type="http://schemas.openxmlformats.org/officeDocument/2006/relationships/hyperlink" Target="https://www.capterra.com/presentation-software/" TargetMode="External"/><Relationship Id="rId2" Type="http://schemas.openxmlformats.org/officeDocument/2006/relationships/notesSlide" Target="../notesSlides/notesSlide18.xml"/><Relationship Id="rId1" Type="http://schemas.openxmlformats.org/officeDocument/2006/relationships/slideLayout" Target="../slideLayouts/slideLayout13.xml"/><Relationship Id="rId6" Type="http://schemas.openxmlformats.org/officeDocument/2006/relationships/hyperlink" Target="https://prezi.com/" TargetMode="External"/><Relationship Id="rId5" Type="http://schemas.openxmlformats.org/officeDocument/2006/relationships/hyperlink" Target="https://www.apple.com/keynote/" TargetMode="External"/><Relationship Id="rId4" Type="http://schemas.openxmlformats.org/officeDocument/2006/relationships/hyperlink" Target="https://www.google.com/slides/about/" TargetMode="External"/></Relationships>
</file>

<file path=ppt/slides/_rels/slide19.xml.rels><?xml version="1.0" encoding="UTF-8" standalone="yes"?>
<Relationships xmlns="http://schemas.openxmlformats.org/package/2006/relationships"><Relationship Id="rId3" Type="http://schemas.openxmlformats.org/officeDocument/2006/relationships/hyperlink" Target="https://www.youtube.com/" TargetMode="External"/><Relationship Id="rId2" Type="http://schemas.openxmlformats.org/officeDocument/2006/relationships/notesSlide" Target="../notesSlides/notesSlide19.xml"/><Relationship Id="rId1" Type="http://schemas.openxmlformats.org/officeDocument/2006/relationships/slideLayout" Target="../slideLayouts/slideLayout13.xml"/><Relationship Id="rId5" Type="http://schemas.openxmlformats.org/officeDocument/2006/relationships/hyperlink" Target="https://www.ted.com/talks" TargetMode="External"/><Relationship Id="rId4" Type="http://schemas.openxmlformats.org/officeDocument/2006/relationships/hyperlink" Target="https://vimeo.com/"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5"/>
          <p:cNvSpPr txBox="1">
            <a:spLocks noGrp="1"/>
          </p:cNvSpPr>
          <p:nvPr>
            <p:ph type="ctrTitle"/>
          </p:nvPr>
        </p:nvSpPr>
        <p:spPr>
          <a:xfrm>
            <a:off x="1143000" y="841772"/>
            <a:ext cx="6858000" cy="1790700"/>
          </a:xfrm>
          <a:prstGeom prst="rect">
            <a:avLst/>
          </a:prstGeom>
          <a:noFill/>
          <a:ln>
            <a:noFill/>
          </a:ln>
        </p:spPr>
        <p:txBody>
          <a:bodyPr spcFirstLastPara="1" wrap="square" lIns="68575" tIns="34275" rIns="68575" bIns="34275" anchor="ctr" anchorCtr="0">
            <a:noAutofit/>
          </a:bodyPr>
          <a:lstStyle/>
          <a:p>
            <a:pPr marL="0" lvl="0" indent="0" algn="ctr" rtl="0">
              <a:lnSpc>
                <a:spcPct val="90000"/>
              </a:lnSpc>
              <a:spcBef>
                <a:spcPts val="0"/>
              </a:spcBef>
              <a:spcAft>
                <a:spcPts val="0"/>
              </a:spcAft>
              <a:buClr>
                <a:schemeClr val="dk1"/>
              </a:buClr>
              <a:buSzPts val="4500"/>
              <a:buFont typeface="Calibri"/>
              <a:buNone/>
            </a:pPr>
            <a:r>
              <a:rPr lang="en" sz="4800"/>
              <a:t>Best Practices for</a:t>
            </a:r>
            <a:br>
              <a:rPr lang="en" sz="4800"/>
            </a:br>
            <a:r>
              <a:rPr lang="en" sz="4800"/>
              <a:t>Online Learning</a:t>
            </a:r>
            <a:endParaRPr sz="4800"/>
          </a:p>
        </p:txBody>
      </p:sp>
      <p:sp>
        <p:nvSpPr>
          <p:cNvPr id="130" name="Google Shape;130;p25"/>
          <p:cNvSpPr txBox="1">
            <a:spLocks noGrp="1"/>
          </p:cNvSpPr>
          <p:nvPr>
            <p:ph type="subTitle" idx="1"/>
          </p:nvPr>
        </p:nvSpPr>
        <p:spPr>
          <a:xfrm>
            <a:off x="1143000" y="2701528"/>
            <a:ext cx="6858000" cy="1241700"/>
          </a:xfrm>
          <a:prstGeom prst="rect">
            <a:avLst/>
          </a:prstGeom>
          <a:noFill/>
          <a:ln>
            <a:noFill/>
          </a:ln>
        </p:spPr>
        <p:txBody>
          <a:bodyPr spcFirstLastPara="1" wrap="square" lIns="68575" tIns="34275" rIns="68575" bIns="34275" anchor="t" anchorCtr="0">
            <a:noAutofit/>
          </a:bodyPr>
          <a:lstStyle/>
          <a:p>
            <a:pPr marL="0" lvl="0" indent="0" algn="ctr" rtl="0">
              <a:lnSpc>
                <a:spcPct val="90000"/>
              </a:lnSpc>
              <a:spcBef>
                <a:spcPts val="0"/>
              </a:spcBef>
              <a:spcAft>
                <a:spcPts val="0"/>
              </a:spcAft>
              <a:buClr>
                <a:schemeClr val="dk1"/>
              </a:buClr>
              <a:buSzPts val="1800"/>
              <a:buNone/>
            </a:pPr>
            <a:r>
              <a:rPr lang="en" sz="2400"/>
              <a:t>Lessons Learned From Focus Groups Of Online MBA </a:t>
            </a:r>
            <a:br>
              <a:rPr lang="en" sz="2400"/>
            </a:br>
            <a:r>
              <a:rPr lang="en" sz="2400"/>
              <a:t>Professors Whose Evaluations Were Highest</a:t>
            </a:r>
            <a:endParaRPr sz="240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34"/>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Autofit/>
          </a:bodyPr>
          <a:lstStyle/>
          <a:p>
            <a:pPr marL="0" lvl="0" indent="0" algn="ctr" rtl="0">
              <a:lnSpc>
                <a:spcPct val="90000"/>
              </a:lnSpc>
              <a:spcBef>
                <a:spcPts val="0"/>
              </a:spcBef>
              <a:spcAft>
                <a:spcPts val="0"/>
              </a:spcAft>
              <a:buClr>
                <a:schemeClr val="dk1"/>
              </a:buClr>
              <a:buSzPts val="3300"/>
              <a:buFont typeface="Calibri"/>
              <a:buNone/>
            </a:pPr>
            <a:r>
              <a:rPr lang="en" sz="3000" b="1" u="sng"/>
              <a:t>Good Online Communication Practices</a:t>
            </a:r>
            <a:endParaRPr sz="3000" b="1"/>
          </a:p>
        </p:txBody>
      </p:sp>
      <p:sp>
        <p:nvSpPr>
          <p:cNvPr id="184" name="Google Shape;184;p34"/>
          <p:cNvSpPr txBox="1">
            <a:spLocks noGrp="1"/>
          </p:cNvSpPr>
          <p:nvPr>
            <p:ph type="body" idx="1"/>
          </p:nvPr>
        </p:nvSpPr>
        <p:spPr>
          <a:xfrm>
            <a:off x="628650" y="1369219"/>
            <a:ext cx="7886700" cy="3263504"/>
          </a:xfrm>
          <a:prstGeom prst="rect">
            <a:avLst/>
          </a:prstGeom>
          <a:noFill/>
          <a:ln>
            <a:noFill/>
          </a:ln>
        </p:spPr>
        <p:txBody>
          <a:bodyPr spcFirstLastPara="1" wrap="square" lIns="68575" tIns="34275" rIns="68575" bIns="34275" anchor="t" anchorCtr="0">
            <a:noAutofit/>
          </a:bodyPr>
          <a:lstStyle/>
          <a:p>
            <a:pPr marL="177800" lvl="0" indent="-152400" algn="l" rtl="0">
              <a:lnSpc>
                <a:spcPct val="90000"/>
              </a:lnSpc>
              <a:spcBef>
                <a:spcPts val="0"/>
              </a:spcBef>
              <a:spcAft>
                <a:spcPts val="0"/>
              </a:spcAft>
              <a:buClr>
                <a:schemeClr val="dk1"/>
              </a:buClr>
              <a:buSzPts val="1800"/>
              <a:buChar char="•"/>
            </a:pPr>
            <a:r>
              <a:rPr lang="en" sz="1800" i="1"/>
              <a:t>Respect</a:t>
            </a:r>
            <a:r>
              <a:rPr lang="en" sz="1800"/>
              <a:t> the student.  This is most important.  There are no “dumb questions.”</a:t>
            </a:r>
            <a:endParaRPr sz="1800"/>
          </a:p>
          <a:p>
            <a:pPr marL="177800" lvl="0" indent="-152400" algn="l" rtl="0">
              <a:lnSpc>
                <a:spcPct val="90000"/>
              </a:lnSpc>
              <a:spcBef>
                <a:spcPts val="800"/>
              </a:spcBef>
              <a:spcAft>
                <a:spcPts val="0"/>
              </a:spcAft>
              <a:buClr>
                <a:schemeClr val="dk1"/>
              </a:buClr>
              <a:buSzPts val="1800"/>
              <a:buChar char="•"/>
            </a:pPr>
            <a:r>
              <a:rPr lang="en" sz="1800" i="1"/>
              <a:t>Set expectations </a:t>
            </a:r>
            <a:r>
              <a:rPr lang="en" sz="1800"/>
              <a:t>for your students about your schedule – best ways days, and times to communicate with you </a:t>
            </a:r>
            <a:endParaRPr sz="1800"/>
          </a:p>
          <a:p>
            <a:pPr marL="177800" lvl="0" indent="-152400" algn="l" rtl="0">
              <a:lnSpc>
                <a:spcPct val="90000"/>
              </a:lnSpc>
              <a:spcBef>
                <a:spcPts val="800"/>
              </a:spcBef>
              <a:spcAft>
                <a:spcPts val="0"/>
              </a:spcAft>
              <a:buClr>
                <a:schemeClr val="dk1"/>
              </a:buClr>
              <a:buSzPts val="1800"/>
              <a:buChar char="•"/>
            </a:pPr>
            <a:r>
              <a:rPr lang="en" sz="1800"/>
              <a:t>Immediately respond to questions (within </a:t>
            </a:r>
            <a:r>
              <a:rPr lang="en" sz="1800" i="1"/>
              <a:t>minutes</a:t>
            </a:r>
            <a:r>
              <a:rPr lang="en" sz="1800"/>
              <a:t> if practical) is desirable, but it should not be longer than </a:t>
            </a:r>
            <a:r>
              <a:rPr lang="en" sz="1800" i="1"/>
              <a:t>several hours  </a:t>
            </a:r>
            <a:endParaRPr sz="1800"/>
          </a:p>
          <a:p>
            <a:pPr marL="177800" lvl="0" indent="-152400" algn="l" rtl="0">
              <a:lnSpc>
                <a:spcPct val="90000"/>
              </a:lnSpc>
              <a:spcBef>
                <a:spcPts val="800"/>
              </a:spcBef>
              <a:spcAft>
                <a:spcPts val="0"/>
              </a:spcAft>
              <a:buClr>
                <a:schemeClr val="dk1"/>
              </a:buClr>
              <a:buSzPts val="1800"/>
              <a:buChar char="•"/>
            </a:pPr>
            <a:r>
              <a:rPr lang="en" sz="1800"/>
              <a:t>If you are going to be out of touch for a while, notify your students </a:t>
            </a:r>
            <a:endParaRPr sz="1800"/>
          </a:p>
          <a:p>
            <a:pPr marL="177800" lvl="0" indent="-152400" algn="l" rtl="0">
              <a:lnSpc>
                <a:spcPct val="90000"/>
              </a:lnSpc>
              <a:spcBef>
                <a:spcPts val="800"/>
              </a:spcBef>
              <a:spcAft>
                <a:spcPts val="0"/>
              </a:spcAft>
              <a:buClr>
                <a:schemeClr val="dk1"/>
              </a:buClr>
              <a:buSzPts val="1800"/>
              <a:buChar char="•"/>
            </a:pPr>
            <a:r>
              <a:rPr lang="en" sz="1800"/>
              <a:t>Do not wait more than a week past any delinquencies - Contact the student to enquire if they are having any difficulties – “Disappearing” online is easy to do (“Out of Sight, Out of Mind” …)</a:t>
            </a:r>
            <a:endParaRPr sz="180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35"/>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Autofit/>
          </a:bodyPr>
          <a:lstStyle/>
          <a:p>
            <a:pPr marL="0" lvl="0" indent="0" algn="ctr" rtl="0">
              <a:lnSpc>
                <a:spcPct val="90000"/>
              </a:lnSpc>
              <a:spcBef>
                <a:spcPts val="0"/>
              </a:spcBef>
              <a:spcAft>
                <a:spcPts val="0"/>
              </a:spcAft>
              <a:buClr>
                <a:schemeClr val="dk1"/>
              </a:buClr>
              <a:buSzPts val="3300"/>
              <a:buFont typeface="Calibri"/>
              <a:buNone/>
            </a:pPr>
            <a:r>
              <a:rPr lang="en" sz="3000" b="1" u="sng"/>
              <a:t>Good Online Communication Practices</a:t>
            </a:r>
            <a:endParaRPr sz="3000" b="1"/>
          </a:p>
        </p:txBody>
      </p:sp>
      <p:sp>
        <p:nvSpPr>
          <p:cNvPr id="190" name="Google Shape;190;p35"/>
          <p:cNvSpPr txBox="1">
            <a:spLocks noGrp="1"/>
          </p:cNvSpPr>
          <p:nvPr>
            <p:ph type="body" idx="1"/>
          </p:nvPr>
        </p:nvSpPr>
        <p:spPr>
          <a:xfrm>
            <a:off x="628650" y="1369219"/>
            <a:ext cx="7886700" cy="3263400"/>
          </a:xfrm>
          <a:prstGeom prst="rect">
            <a:avLst/>
          </a:prstGeom>
          <a:noFill/>
          <a:ln>
            <a:noFill/>
          </a:ln>
        </p:spPr>
        <p:txBody>
          <a:bodyPr spcFirstLastPara="1" wrap="square" lIns="68575" tIns="34275" rIns="68575" bIns="34275" anchor="t" anchorCtr="0">
            <a:noAutofit/>
          </a:bodyPr>
          <a:lstStyle/>
          <a:p>
            <a:pPr marL="177800" lvl="0" indent="-152400" algn="l" rtl="0">
              <a:lnSpc>
                <a:spcPct val="90000"/>
              </a:lnSpc>
              <a:spcBef>
                <a:spcPts val="0"/>
              </a:spcBef>
              <a:spcAft>
                <a:spcPts val="0"/>
              </a:spcAft>
              <a:buClr>
                <a:schemeClr val="dk1"/>
              </a:buClr>
              <a:buSzPts val="1800"/>
              <a:buChar char="•"/>
            </a:pPr>
            <a:r>
              <a:rPr lang="en" sz="1800" b="1"/>
              <a:t>Perpetually moderate</a:t>
            </a:r>
            <a:r>
              <a:rPr lang="en" sz="1800"/>
              <a:t>:  Threaded discussions are great, but not if the instructor does not actively participate.  Consequently, use them wisely!  </a:t>
            </a:r>
            <a:endParaRPr sz="1800"/>
          </a:p>
          <a:p>
            <a:pPr marL="177800" lvl="0" indent="-152400" algn="l" rtl="0">
              <a:lnSpc>
                <a:spcPct val="90000"/>
              </a:lnSpc>
              <a:spcBef>
                <a:spcPts val="800"/>
              </a:spcBef>
              <a:spcAft>
                <a:spcPts val="0"/>
              </a:spcAft>
              <a:buClr>
                <a:schemeClr val="dk1"/>
              </a:buClr>
              <a:buSzPts val="1800"/>
              <a:buChar char="•"/>
            </a:pPr>
            <a:r>
              <a:rPr lang="en" sz="1800"/>
              <a:t>Monitor all postings in Threaded Discussions and comment when necessary with a “good job” comment when that encouragement is appropriate </a:t>
            </a:r>
            <a:endParaRPr sz="1800"/>
          </a:p>
          <a:p>
            <a:pPr marL="177800" lvl="0" indent="-152400" algn="l" rtl="0">
              <a:lnSpc>
                <a:spcPct val="90000"/>
              </a:lnSpc>
              <a:spcBef>
                <a:spcPts val="800"/>
              </a:spcBef>
              <a:spcAft>
                <a:spcPts val="0"/>
              </a:spcAft>
              <a:buClr>
                <a:schemeClr val="dk1"/>
              </a:buClr>
              <a:buSzPts val="1800"/>
              <a:buChar char="•"/>
            </a:pPr>
            <a:r>
              <a:rPr lang="en" sz="1800"/>
              <a:t>Keep Threaded Discussions going: Respond to the question when a student’s post is not promptly answered by another student</a:t>
            </a:r>
            <a:endParaRPr sz="1800"/>
          </a:p>
          <a:p>
            <a:pPr marL="177800" lvl="0" indent="-152400" algn="l" rtl="0">
              <a:lnSpc>
                <a:spcPct val="90000"/>
              </a:lnSpc>
              <a:spcBef>
                <a:spcPts val="800"/>
              </a:spcBef>
              <a:spcAft>
                <a:spcPts val="0"/>
              </a:spcAft>
              <a:buClr>
                <a:schemeClr val="dk1"/>
              </a:buClr>
              <a:buSzPts val="1800"/>
              <a:buChar char="•"/>
            </a:pPr>
            <a:r>
              <a:rPr lang="en" sz="1800"/>
              <a:t>Allow students to correct each other (posted homework, threaded discussion….with professor comments/clarification)</a:t>
            </a:r>
            <a:endParaRPr sz="1800"/>
          </a:p>
          <a:p>
            <a:pPr marL="177800" lvl="0" indent="-152400" algn="l" rtl="0">
              <a:lnSpc>
                <a:spcPct val="90000"/>
              </a:lnSpc>
              <a:spcBef>
                <a:spcPts val="800"/>
              </a:spcBef>
              <a:spcAft>
                <a:spcPts val="0"/>
              </a:spcAft>
              <a:buClr>
                <a:schemeClr val="dk1"/>
              </a:buClr>
              <a:buSzPts val="1800"/>
              <a:buChar char="•"/>
            </a:pPr>
            <a:r>
              <a:rPr lang="en" sz="1800" i="1"/>
              <a:t>Never</a:t>
            </a:r>
            <a:r>
              <a:rPr lang="en" sz="1800"/>
              <a:t> embarrass any student regarding their individual performance through an open response in a threaded discussion</a:t>
            </a:r>
            <a:endParaRPr sz="180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36"/>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Autofit/>
          </a:bodyPr>
          <a:lstStyle/>
          <a:p>
            <a:pPr marL="0" lvl="0" indent="0" algn="ctr" rtl="0">
              <a:lnSpc>
                <a:spcPct val="90000"/>
              </a:lnSpc>
              <a:spcBef>
                <a:spcPts val="0"/>
              </a:spcBef>
              <a:spcAft>
                <a:spcPts val="0"/>
              </a:spcAft>
              <a:buClr>
                <a:schemeClr val="dk1"/>
              </a:buClr>
              <a:buSzPts val="3300"/>
              <a:buFont typeface="Calibri"/>
              <a:buNone/>
            </a:pPr>
            <a:r>
              <a:rPr lang="en" sz="3000" b="1" u="sng"/>
              <a:t>Course Management Suggestions</a:t>
            </a:r>
            <a:endParaRPr sz="3000" b="1"/>
          </a:p>
        </p:txBody>
      </p:sp>
      <p:sp>
        <p:nvSpPr>
          <p:cNvPr id="196" name="Google Shape;196;p36"/>
          <p:cNvSpPr txBox="1">
            <a:spLocks noGrp="1"/>
          </p:cNvSpPr>
          <p:nvPr>
            <p:ph type="body" idx="1"/>
          </p:nvPr>
        </p:nvSpPr>
        <p:spPr>
          <a:xfrm>
            <a:off x="628650" y="1369219"/>
            <a:ext cx="7886700" cy="3263400"/>
          </a:xfrm>
          <a:prstGeom prst="rect">
            <a:avLst/>
          </a:prstGeom>
          <a:noFill/>
          <a:ln>
            <a:noFill/>
          </a:ln>
        </p:spPr>
        <p:txBody>
          <a:bodyPr spcFirstLastPara="1" wrap="square" lIns="68575" tIns="34275" rIns="68575" bIns="34275" anchor="t" anchorCtr="0">
            <a:noAutofit/>
          </a:bodyPr>
          <a:lstStyle/>
          <a:p>
            <a:pPr marL="177800" lvl="0" indent="-152400" algn="l" rtl="0">
              <a:lnSpc>
                <a:spcPct val="90000"/>
              </a:lnSpc>
              <a:spcBef>
                <a:spcPts val="0"/>
              </a:spcBef>
              <a:spcAft>
                <a:spcPts val="0"/>
              </a:spcAft>
              <a:buClr>
                <a:schemeClr val="dk1"/>
              </a:buClr>
              <a:buSzPts val="1800"/>
              <a:buChar char="•"/>
            </a:pPr>
            <a:r>
              <a:rPr lang="en" sz="1800" b="1"/>
              <a:t>Balance the workload</a:t>
            </a:r>
            <a:r>
              <a:rPr lang="en" sz="1800"/>
              <a:t> during the term</a:t>
            </a:r>
            <a:endParaRPr sz="1800"/>
          </a:p>
          <a:p>
            <a:pPr marL="177800" lvl="0" indent="-152400" algn="l" rtl="0">
              <a:lnSpc>
                <a:spcPct val="90000"/>
              </a:lnSpc>
              <a:spcBef>
                <a:spcPts val="800"/>
              </a:spcBef>
              <a:spcAft>
                <a:spcPts val="0"/>
              </a:spcAft>
              <a:buClr>
                <a:schemeClr val="dk1"/>
              </a:buClr>
              <a:buSzPts val="1800"/>
              <a:buChar char="•"/>
            </a:pPr>
            <a:r>
              <a:rPr lang="en" sz="1800"/>
              <a:t>Integrate </a:t>
            </a:r>
            <a:r>
              <a:rPr lang="en" sz="1800" b="1"/>
              <a:t>real world examples</a:t>
            </a:r>
            <a:r>
              <a:rPr lang="en" sz="1800"/>
              <a:t> with the content being covered</a:t>
            </a:r>
            <a:endParaRPr sz="1800"/>
          </a:p>
          <a:p>
            <a:pPr marL="177800" lvl="0" indent="-152400" algn="l" rtl="0">
              <a:lnSpc>
                <a:spcPct val="90000"/>
              </a:lnSpc>
              <a:spcBef>
                <a:spcPts val="800"/>
              </a:spcBef>
              <a:spcAft>
                <a:spcPts val="0"/>
              </a:spcAft>
              <a:buClr>
                <a:schemeClr val="dk1"/>
              </a:buClr>
              <a:buSzPts val="1800"/>
              <a:buChar char="•"/>
            </a:pPr>
            <a:r>
              <a:rPr lang="en" sz="1800" b="1"/>
              <a:t>Include great websites</a:t>
            </a:r>
            <a:r>
              <a:rPr lang="en" sz="1800"/>
              <a:t> for students to access within lectures</a:t>
            </a:r>
            <a:endParaRPr sz="1800"/>
          </a:p>
          <a:p>
            <a:pPr marL="177800" lvl="0" indent="-152400" algn="l" rtl="0">
              <a:lnSpc>
                <a:spcPct val="90000"/>
              </a:lnSpc>
              <a:spcBef>
                <a:spcPts val="800"/>
              </a:spcBef>
              <a:spcAft>
                <a:spcPts val="0"/>
              </a:spcAft>
              <a:buClr>
                <a:schemeClr val="dk1"/>
              </a:buClr>
              <a:buSzPts val="1800"/>
              <a:buChar char="•"/>
            </a:pPr>
            <a:r>
              <a:rPr lang="en" sz="1800"/>
              <a:t>Provide </a:t>
            </a:r>
            <a:r>
              <a:rPr lang="en" sz="1800" b="1"/>
              <a:t>hands-on project activities</a:t>
            </a:r>
            <a:r>
              <a:rPr lang="en" sz="1800"/>
              <a:t> that help students apply the concepts learned on a unit by unit basis</a:t>
            </a:r>
            <a:endParaRPr sz="1800"/>
          </a:p>
          <a:p>
            <a:pPr marL="177800" lvl="0" indent="-152400" algn="l" rtl="0">
              <a:lnSpc>
                <a:spcPct val="90000"/>
              </a:lnSpc>
              <a:spcBef>
                <a:spcPts val="800"/>
              </a:spcBef>
              <a:spcAft>
                <a:spcPts val="0"/>
              </a:spcAft>
              <a:buClr>
                <a:schemeClr val="dk1"/>
              </a:buClr>
              <a:buSzPts val="1800"/>
              <a:buChar char="•"/>
            </a:pPr>
            <a:r>
              <a:rPr lang="en" sz="1800"/>
              <a:t>Include </a:t>
            </a:r>
            <a:r>
              <a:rPr lang="en" sz="1800" b="1"/>
              <a:t>supplementary readings</a:t>
            </a:r>
            <a:r>
              <a:rPr lang="en" sz="1800"/>
              <a:t> and </a:t>
            </a:r>
            <a:r>
              <a:rPr lang="en" sz="1800" b="1"/>
              <a:t>interactive tutorials</a:t>
            </a:r>
            <a:endParaRPr sz="1800" b="1"/>
          </a:p>
          <a:p>
            <a:pPr marL="177800" lvl="0" indent="-152400" algn="l" rtl="0">
              <a:lnSpc>
                <a:spcPct val="90000"/>
              </a:lnSpc>
              <a:spcBef>
                <a:spcPts val="800"/>
              </a:spcBef>
              <a:spcAft>
                <a:spcPts val="0"/>
              </a:spcAft>
              <a:buClr>
                <a:schemeClr val="dk1"/>
              </a:buClr>
              <a:buSzPts val="1800"/>
              <a:buChar char="•"/>
            </a:pPr>
            <a:r>
              <a:rPr lang="en" sz="1800"/>
              <a:t>Include </a:t>
            </a:r>
            <a:r>
              <a:rPr lang="en" sz="1800" b="1"/>
              <a:t>problem-solving</a:t>
            </a:r>
            <a:r>
              <a:rPr lang="en" sz="1800"/>
              <a:t> and </a:t>
            </a:r>
            <a:r>
              <a:rPr lang="en" sz="1800" b="1"/>
              <a:t>critical thinking skills</a:t>
            </a:r>
            <a:r>
              <a:rPr lang="en" sz="1800"/>
              <a:t> developed in discussion thread questions</a:t>
            </a:r>
            <a:endParaRPr sz="1800"/>
          </a:p>
          <a:p>
            <a:pPr marL="0" lvl="0" indent="0" algn="l" rtl="0">
              <a:lnSpc>
                <a:spcPct val="90000"/>
              </a:lnSpc>
              <a:spcBef>
                <a:spcPts val="800"/>
              </a:spcBef>
              <a:spcAft>
                <a:spcPts val="0"/>
              </a:spcAft>
              <a:buClr>
                <a:schemeClr val="dk1"/>
              </a:buClr>
              <a:buSzPts val="2100"/>
              <a:buNone/>
            </a:pPr>
            <a:endParaRPr sz="180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37"/>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Autofit/>
          </a:bodyPr>
          <a:lstStyle/>
          <a:p>
            <a:pPr marL="0" lvl="0" indent="0" algn="ctr" rtl="0">
              <a:lnSpc>
                <a:spcPct val="90000"/>
              </a:lnSpc>
              <a:spcBef>
                <a:spcPts val="0"/>
              </a:spcBef>
              <a:spcAft>
                <a:spcPts val="0"/>
              </a:spcAft>
              <a:buClr>
                <a:schemeClr val="dk1"/>
              </a:buClr>
              <a:buSzPts val="3300"/>
              <a:buFont typeface="Calibri"/>
              <a:buNone/>
            </a:pPr>
            <a:r>
              <a:rPr lang="en" sz="3000" b="1" u="sng"/>
              <a:t>Course Management Suggestions</a:t>
            </a:r>
            <a:endParaRPr sz="3000" b="1"/>
          </a:p>
        </p:txBody>
      </p:sp>
      <p:sp>
        <p:nvSpPr>
          <p:cNvPr id="202" name="Google Shape;202;p37"/>
          <p:cNvSpPr txBox="1">
            <a:spLocks noGrp="1"/>
          </p:cNvSpPr>
          <p:nvPr>
            <p:ph type="body" idx="1"/>
          </p:nvPr>
        </p:nvSpPr>
        <p:spPr>
          <a:xfrm>
            <a:off x="628650" y="1369219"/>
            <a:ext cx="7886700" cy="3263400"/>
          </a:xfrm>
          <a:prstGeom prst="rect">
            <a:avLst/>
          </a:prstGeom>
          <a:noFill/>
          <a:ln>
            <a:noFill/>
          </a:ln>
        </p:spPr>
        <p:txBody>
          <a:bodyPr spcFirstLastPara="1" wrap="square" lIns="68575" tIns="34275" rIns="68575" bIns="34275" anchor="t" anchorCtr="0">
            <a:noAutofit/>
          </a:bodyPr>
          <a:lstStyle/>
          <a:p>
            <a:pPr marL="177800" lvl="0" indent="-152400" algn="l" rtl="0">
              <a:lnSpc>
                <a:spcPct val="90000"/>
              </a:lnSpc>
              <a:spcBef>
                <a:spcPts val="0"/>
              </a:spcBef>
              <a:spcAft>
                <a:spcPts val="0"/>
              </a:spcAft>
              <a:buClr>
                <a:schemeClr val="dk1"/>
              </a:buClr>
              <a:buSzPts val="1800"/>
              <a:buChar char="•"/>
            </a:pPr>
            <a:r>
              <a:rPr lang="en" sz="1800"/>
              <a:t>Periodically send or post interesting and relevant </a:t>
            </a:r>
            <a:r>
              <a:rPr lang="en" sz="1800" b="1"/>
              <a:t>current events</a:t>
            </a:r>
            <a:r>
              <a:rPr lang="en" sz="1800"/>
              <a:t> news clips.  This shows the students that the topic we are covering is “alive and happening.”</a:t>
            </a:r>
            <a:endParaRPr sz="1800"/>
          </a:p>
          <a:p>
            <a:pPr marL="177800" lvl="0" indent="-152400" algn="l" rtl="0">
              <a:lnSpc>
                <a:spcPct val="90000"/>
              </a:lnSpc>
              <a:spcBef>
                <a:spcPts val="800"/>
              </a:spcBef>
              <a:spcAft>
                <a:spcPts val="0"/>
              </a:spcAft>
              <a:buClr>
                <a:schemeClr val="dk1"/>
              </a:buClr>
              <a:buSzPts val="1800"/>
              <a:buChar char="•"/>
            </a:pPr>
            <a:r>
              <a:rPr lang="en" sz="1800"/>
              <a:t>Post the </a:t>
            </a:r>
            <a:r>
              <a:rPr lang="en" sz="1800" b="1"/>
              <a:t>exemplary exercise solutions</a:t>
            </a:r>
            <a:r>
              <a:rPr lang="en" sz="1800"/>
              <a:t> for all to see in a document sharing location </a:t>
            </a:r>
            <a:endParaRPr sz="1800"/>
          </a:p>
          <a:p>
            <a:pPr marL="177800" lvl="0" indent="-152400" algn="l" rtl="0">
              <a:lnSpc>
                <a:spcPct val="90000"/>
              </a:lnSpc>
              <a:spcBef>
                <a:spcPts val="800"/>
              </a:spcBef>
              <a:spcAft>
                <a:spcPts val="0"/>
              </a:spcAft>
              <a:buClr>
                <a:schemeClr val="dk1"/>
              </a:buClr>
              <a:buSzPts val="1800"/>
              <a:buChar char="•"/>
            </a:pPr>
            <a:r>
              <a:rPr lang="en" sz="1800"/>
              <a:t>Use a drop box or gradebook to receive and return assignments – avoid email attachments</a:t>
            </a:r>
            <a:endParaRPr sz="1800"/>
          </a:p>
          <a:p>
            <a:pPr marL="177800" lvl="0" indent="-152400" algn="l" rtl="0">
              <a:lnSpc>
                <a:spcPct val="90000"/>
              </a:lnSpc>
              <a:spcBef>
                <a:spcPts val="800"/>
              </a:spcBef>
              <a:spcAft>
                <a:spcPts val="0"/>
              </a:spcAft>
              <a:buClr>
                <a:schemeClr val="dk1"/>
              </a:buClr>
              <a:buSzPts val="1800"/>
              <a:buChar char="•"/>
            </a:pPr>
            <a:r>
              <a:rPr lang="en" sz="1800"/>
              <a:t>Build a file containing all the best answers for the weekly assignment. Share the combined solutions file with students a week before an exam, for review and information refreshing</a:t>
            </a:r>
            <a:endParaRPr sz="180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38"/>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Autofit/>
          </a:bodyPr>
          <a:lstStyle/>
          <a:p>
            <a:pPr marL="0" lvl="0" indent="0" algn="ctr" rtl="0">
              <a:lnSpc>
                <a:spcPct val="90000"/>
              </a:lnSpc>
              <a:spcBef>
                <a:spcPts val="0"/>
              </a:spcBef>
              <a:spcAft>
                <a:spcPts val="0"/>
              </a:spcAft>
              <a:buClr>
                <a:schemeClr val="dk1"/>
              </a:buClr>
              <a:buSzPts val="3300"/>
              <a:buFont typeface="Calibri"/>
              <a:buNone/>
            </a:pPr>
            <a:r>
              <a:rPr lang="en" sz="3000" b="1" u="sng"/>
              <a:t>Course Design</a:t>
            </a:r>
            <a:endParaRPr sz="3000" b="1"/>
          </a:p>
        </p:txBody>
      </p:sp>
      <p:sp>
        <p:nvSpPr>
          <p:cNvPr id="208" name="Google Shape;208;p38"/>
          <p:cNvSpPr txBox="1">
            <a:spLocks noGrp="1"/>
          </p:cNvSpPr>
          <p:nvPr>
            <p:ph type="body" idx="1"/>
          </p:nvPr>
        </p:nvSpPr>
        <p:spPr>
          <a:xfrm>
            <a:off x="628650" y="1369219"/>
            <a:ext cx="7886700" cy="3263400"/>
          </a:xfrm>
          <a:prstGeom prst="rect">
            <a:avLst/>
          </a:prstGeom>
          <a:noFill/>
          <a:ln>
            <a:noFill/>
          </a:ln>
        </p:spPr>
        <p:txBody>
          <a:bodyPr spcFirstLastPara="1" wrap="square" lIns="68575" tIns="34275" rIns="68575" bIns="34275" anchor="t" anchorCtr="0">
            <a:noAutofit/>
          </a:bodyPr>
          <a:lstStyle/>
          <a:p>
            <a:pPr marL="177800" lvl="0" indent="-152400" algn="l" rtl="0">
              <a:lnSpc>
                <a:spcPct val="90000"/>
              </a:lnSpc>
              <a:spcBef>
                <a:spcPts val="0"/>
              </a:spcBef>
              <a:spcAft>
                <a:spcPts val="0"/>
              </a:spcAft>
              <a:buClr>
                <a:schemeClr val="dk1"/>
              </a:buClr>
              <a:buSzPts val="1800"/>
              <a:buChar char="•"/>
            </a:pPr>
            <a:r>
              <a:rPr lang="en" sz="1800"/>
              <a:t>Build the </a:t>
            </a:r>
            <a:r>
              <a:rPr lang="en" sz="1800" b="1"/>
              <a:t>foundation of the content </a:t>
            </a:r>
            <a:r>
              <a:rPr lang="en" sz="1800"/>
              <a:t>of each unit around </a:t>
            </a:r>
            <a:r>
              <a:rPr lang="en" sz="1800" i="1"/>
              <a:t>non-perishable concepts</a:t>
            </a:r>
            <a:r>
              <a:rPr lang="en" sz="1800"/>
              <a:t> in your subject that do not change often </a:t>
            </a:r>
            <a:endParaRPr sz="1800"/>
          </a:p>
          <a:p>
            <a:pPr marL="177800" lvl="0" indent="-152400" algn="l" rtl="0">
              <a:lnSpc>
                <a:spcPct val="90000"/>
              </a:lnSpc>
              <a:spcBef>
                <a:spcPts val="800"/>
              </a:spcBef>
              <a:spcAft>
                <a:spcPts val="0"/>
              </a:spcAft>
              <a:buClr>
                <a:schemeClr val="dk1"/>
              </a:buClr>
              <a:buSzPts val="1800"/>
              <a:buChar char="•"/>
            </a:pPr>
            <a:r>
              <a:rPr lang="en" sz="1800"/>
              <a:t>Enhance these foundational pieces with </a:t>
            </a:r>
            <a:r>
              <a:rPr lang="en" sz="1800" b="1"/>
              <a:t>current application/event material  </a:t>
            </a:r>
            <a:endParaRPr sz="1800"/>
          </a:p>
          <a:p>
            <a:pPr marL="177800" lvl="0" indent="-152400" algn="l" rtl="0">
              <a:lnSpc>
                <a:spcPct val="90000"/>
              </a:lnSpc>
              <a:spcBef>
                <a:spcPts val="800"/>
              </a:spcBef>
              <a:spcAft>
                <a:spcPts val="0"/>
              </a:spcAft>
              <a:buClr>
                <a:schemeClr val="dk1"/>
              </a:buClr>
              <a:buSzPts val="1800"/>
              <a:buChar char="•"/>
            </a:pPr>
            <a:r>
              <a:rPr lang="en" sz="1800"/>
              <a:t>Keep some sizzle in your current information by using </a:t>
            </a:r>
            <a:r>
              <a:rPr lang="en" sz="1800" b="1"/>
              <a:t>external sources </a:t>
            </a:r>
            <a:r>
              <a:rPr lang="en" sz="1800"/>
              <a:t>for audio segments and short video clips relevant to your topic (e.g. TED Talks)  </a:t>
            </a:r>
            <a:endParaRPr sz="1800"/>
          </a:p>
          <a:p>
            <a:pPr marL="177800" lvl="0" indent="-152400" algn="l" rtl="0">
              <a:lnSpc>
                <a:spcPct val="90000"/>
              </a:lnSpc>
              <a:spcBef>
                <a:spcPts val="800"/>
              </a:spcBef>
              <a:spcAft>
                <a:spcPts val="0"/>
              </a:spcAft>
              <a:buClr>
                <a:schemeClr val="dk1"/>
              </a:buClr>
              <a:buSzPts val="1800"/>
              <a:buChar char="•"/>
            </a:pPr>
            <a:r>
              <a:rPr lang="en" sz="1800"/>
              <a:t>Make your </a:t>
            </a:r>
            <a:r>
              <a:rPr lang="en" sz="1800" i="1"/>
              <a:t>first quiz </a:t>
            </a:r>
            <a:r>
              <a:rPr lang="en" sz="1800"/>
              <a:t>be on the </a:t>
            </a:r>
            <a:r>
              <a:rPr lang="en" sz="1800" b="1"/>
              <a:t>syllabus content </a:t>
            </a:r>
            <a:r>
              <a:rPr lang="en" sz="1800"/>
              <a:t>– gets them used to navigating your course and understanding the ground rules </a:t>
            </a:r>
            <a:r>
              <a:rPr lang="en" sz="1800" u="sng"/>
              <a:t>early</a:t>
            </a:r>
            <a:endParaRPr sz="1800" b="1" u="sng"/>
          </a:p>
          <a:p>
            <a:pPr marL="177800" lvl="0" indent="-38100" algn="l" rtl="0">
              <a:lnSpc>
                <a:spcPct val="90000"/>
              </a:lnSpc>
              <a:spcBef>
                <a:spcPts val="800"/>
              </a:spcBef>
              <a:spcAft>
                <a:spcPts val="0"/>
              </a:spcAft>
              <a:buClr>
                <a:schemeClr val="dk1"/>
              </a:buClr>
              <a:buSzPts val="2100"/>
              <a:buNone/>
            </a:pPr>
            <a:endParaRPr sz="180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39"/>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Autofit/>
          </a:bodyPr>
          <a:lstStyle/>
          <a:p>
            <a:pPr marL="0" lvl="0" indent="0" algn="ctr" rtl="0">
              <a:lnSpc>
                <a:spcPct val="90000"/>
              </a:lnSpc>
              <a:spcBef>
                <a:spcPts val="0"/>
              </a:spcBef>
              <a:spcAft>
                <a:spcPts val="0"/>
              </a:spcAft>
              <a:buClr>
                <a:schemeClr val="dk1"/>
              </a:buClr>
              <a:buSzPts val="3300"/>
              <a:buFont typeface="Calibri"/>
              <a:buNone/>
            </a:pPr>
            <a:r>
              <a:rPr lang="en" sz="3000" b="1" u="sng"/>
              <a:t>Course Design</a:t>
            </a:r>
            <a:endParaRPr sz="3000" b="1"/>
          </a:p>
        </p:txBody>
      </p:sp>
      <p:sp>
        <p:nvSpPr>
          <p:cNvPr id="214" name="Google Shape;214;p39"/>
          <p:cNvSpPr txBox="1">
            <a:spLocks noGrp="1"/>
          </p:cNvSpPr>
          <p:nvPr>
            <p:ph type="body" idx="1"/>
          </p:nvPr>
        </p:nvSpPr>
        <p:spPr>
          <a:xfrm>
            <a:off x="628650" y="1369219"/>
            <a:ext cx="7886700" cy="3263400"/>
          </a:xfrm>
          <a:prstGeom prst="rect">
            <a:avLst/>
          </a:prstGeom>
          <a:noFill/>
          <a:ln>
            <a:noFill/>
          </a:ln>
        </p:spPr>
        <p:txBody>
          <a:bodyPr spcFirstLastPara="1" wrap="square" lIns="68575" tIns="34275" rIns="68575" bIns="34275" anchor="t" anchorCtr="0">
            <a:noAutofit/>
          </a:bodyPr>
          <a:lstStyle/>
          <a:p>
            <a:pPr marL="177800" lvl="0" indent="-152400" algn="l" rtl="0">
              <a:lnSpc>
                <a:spcPct val="90000"/>
              </a:lnSpc>
              <a:spcBef>
                <a:spcPts val="0"/>
              </a:spcBef>
              <a:spcAft>
                <a:spcPts val="0"/>
              </a:spcAft>
              <a:buClr>
                <a:schemeClr val="dk1"/>
              </a:buClr>
              <a:buSzPts val="1800"/>
              <a:buChar char="•"/>
            </a:pPr>
            <a:r>
              <a:rPr lang="en" sz="1800"/>
              <a:t>Provide a </a:t>
            </a:r>
            <a:r>
              <a:rPr lang="en" sz="1800" b="1"/>
              <a:t>Quality Control Feedback Channel </a:t>
            </a:r>
            <a:r>
              <a:rPr lang="en" sz="1800"/>
              <a:t>– E.g. post a thread for students to report </a:t>
            </a:r>
            <a:r>
              <a:rPr lang="en" sz="1800" i="1"/>
              <a:t>typos</a:t>
            </a:r>
            <a:r>
              <a:rPr lang="en" sz="1800"/>
              <a:t> and </a:t>
            </a:r>
            <a:r>
              <a:rPr lang="en" sz="1800" i="1"/>
              <a:t>broken links </a:t>
            </a:r>
            <a:r>
              <a:rPr lang="en" sz="1800"/>
              <a:t>in your web pages, etc.</a:t>
            </a:r>
            <a:endParaRPr sz="1800"/>
          </a:p>
          <a:p>
            <a:pPr marL="177800" lvl="0" indent="-152400" algn="l" rtl="0">
              <a:lnSpc>
                <a:spcPct val="90000"/>
              </a:lnSpc>
              <a:spcBef>
                <a:spcPts val="800"/>
              </a:spcBef>
              <a:spcAft>
                <a:spcPts val="0"/>
              </a:spcAft>
              <a:buClr>
                <a:schemeClr val="dk1"/>
              </a:buClr>
              <a:buSzPts val="1800"/>
              <a:buChar char="•"/>
            </a:pPr>
            <a:r>
              <a:rPr lang="en" sz="1800"/>
              <a:t>Set up an open </a:t>
            </a:r>
            <a:r>
              <a:rPr lang="en" sz="1800" b="1"/>
              <a:t>Instructor’s Corner </a:t>
            </a:r>
            <a:r>
              <a:rPr lang="en" sz="1800"/>
              <a:t>thread for general or off-topic questions from students – the kind that someone would approach you with during a break in a live class</a:t>
            </a:r>
            <a:endParaRPr sz="1800"/>
          </a:p>
          <a:p>
            <a:pPr marL="177800" lvl="0" indent="-152400" algn="l" rtl="0">
              <a:lnSpc>
                <a:spcPct val="90000"/>
              </a:lnSpc>
              <a:spcBef>
                <a:spcPts val="800"/>
              </a:spcBef>
              <a:spcAft>
                <a:spcPts val="0"/>
              </a:spcAft>
              <a:buClr>
                <a:schemeClr val="dk1"/>
              </a:buClr>
              <a:buSzPts val="1800"/>
              <a:buChar char="•"/>
            </a:pPr>
            <a:r>
              <a:rPr lang="en" sz="1800"/>
              <a:t>Provide </a:t>
            </a:r>
            <a:r>
              <a:rPr lang="en" sz="1800" b="1"/>
              <a:t>Course Structure and Layout</a:t>
            </a:r>
            <a:r>
              <a:rPr lang="en" sz="1800"/>
              <a:t>, and </a:t>
            </a:r>
            <a:r>
              <a:rPr lang="en" sz="1800" b="1"/>
              <a:t>Navigation Hints </a:t>
            </a:r>
            <a:r>
              <a:rPr lang="en" sz="1800"/>
              <a:t>to make it as easy as possible to find things in your course</a:t>
            </a:r>
            <a:endParaRPr sz="1800"/>
          </a:p>
          <a:p>
            <a:pPr marL="177800" lvl="0" indent="-152400" algn="l" rtl="0">
              <a:lnSpc>
                <a:spcPct val="90000"/>
              </a:lnSpc>
              <a:spcBef>
                <a:spcPts val="800"/>
              </a:spcBef>
              <a:spcAft>
                <a:spcPts val="0"/>
              </a:spcAft>
              <a:buClr>
                <a:schemeClr val="dk1"/>
              </a:buClr>
              <a:buSzPts val="1800"/>
              <a:buChar char="•"/>
            </a:pPr>
            <a:r>
              <a:rPr lang="en" sz="1800"/>
              <a:t>Add a </a:t>
            </a:r>
            <a:r>
              <a:rPr lang="en" sz="1800" b="1"/>
              <a:t>Glossary</a:t>
            </a:r>
            <a:r>
              <a:rPr lang="en" sz="1800"/>
              <a:t>, and a place for Articles and Links, and other Shared Documents pertinent to the whole course (like Templates, Samples, etc.)</a:t>
            </a:r>
            <a:endParaRPr sz="1800" b="1"/>
          </a:p>
          <a:p>
            <a:pPr marL="177800" lvl="0" indent="-38100" algn="l" rtl="0">
              <a:lnSpc>
                <a:spcPct val="90000"/>
              </a:lnSpc>
              <a:spcBef>
                <a:spcPts val="800"/>
              </a:spcBef>
              <a:spcAft>
                <a:spcPts val="0"/>
              </a:spcAft>
              <a:buClr>
                <a:schemeClr val="dk1"/>
              </a:buClr>
              <a:buSzPts val="2100"/>
              <a:buNone/>
            </a:pPr>
            <a:endParaRPr sz="180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40"/>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Autofit/>
          </a:bodyPr>
          <a:lstStyle/>
          <a:p>
            <a:pPr marL="0" lvl="0" indent="0" algn="ctr" rtl="0">
              <a:lnSpc>
                <a:spcPct val="90000"/>
              </a:lnSpc>
              <a:spcBef>
                <a:spcPts val="0"/>
              </a:spcBef>
              <a:spcAft>
                <a:spcPts val="0"/>
              </a:spcAft>
              <a:buClr>
                <a:schemeClr val="dk1"/>
              </a:buClr>
              <a:buSzPts val="3300"/>
              <a:buFont typeface="Calibri"/>
              <a:buNone/>
            </a:pPr>
            <a:r>
              <a:rPr lang="en" sz="3000" b="1" u="sng"/>
              <a:t>Course Design</a:t>
            </a:r>
            <a:endParaRPr sz="3000" b="1"/>
          </a:p>
        </p:txBody>
      </p:sp>
      <p:sp>
        <p:nvSpPr>
          <p:cNvPr id="220" name="Google Shape;220;p40"/>
          <p:cNvSpPr txBox="1">
            <a:spLocks noGrp="1"/>
          </p:cNvSpPr>
          <p:nvPr>
            <p:ph type="body" idx="1"/>
          </p:nvPr>
        </p:nvSpPr>
        <p:spPr>
          <a:xfrm>
            <a:off x="628650" y="1369219"/>
            <a:ext cx="7886700" cy="3263504"/>
          </a:xfrm>
          <a:prstGeom prst="rect">
            <a:avLst/>
          </a:prstGeom>
          <a:noFill/>
          <a:ln>
            <a:noFill/>
          </a:ln>
        </p:spPr>
        <p:txBody>
          <a:bodyPr spcFirstLastPara="1" wrap="square" lIns="68575" tIns="34275" rIns="68575" bIns="34275" anchor="t" anchorCtr="0">
            <a:noAutofit/>
          </a:bodyPr>
          <a:lstStyle/>
          <a:p>
            <a:pPr marL="177800" lvl="0" indent="-152400" algn="l" rtl="0">
              <a:lnSpc>
                <a:spcPct val="90000"/>
              </a:lnSpc>
              <a:spcBef>
                <a:spcPts val="0"/>
              </a:spcBef>
              <a:spcAft>
                <a:spcPts val="0"/>
              </a:spcAft>
              <a:buClr>
                <a:schemeClr val="dk1"/>
              </a:buClr>
              <a:buSzPts val="1800"/>
              <a:buChar char="•"/>
            </a:pPr>
            <a:r>
              <a:rPr lang="en" sz="1800"/>
              <a:t>At least </a:t>
            </a:r>
            <a:r>
              <a:rPr lang="en" sz="1800" i="1"/>
              <a:t>twice </a:t>
            </a:r>
            <a:r>
              <a:rPr lang="en" sz="1800"/>
              <a:t>during the course, ask students to provide </a:t>
            </a:r>
            <a:r>
              <a:rPr lang="en" sz="1800" i="1"/>
              <a:t>their feedback</a:t>
            </a:r>
            <a:r>
              <a:rPr lang="en" sz="1800"/>
              <a:t> regarding their opinion of the topics, textbooks, weekly assignments, lecture materials, audio added value to lectures, grading policy, etc.</a:t>
            </a:r>
            <a:endParaRPr sz="1800"/>
          </a:p>
          <a:p>
            <a:pPr marL="177800" lvl="0" indent="-152400" algn="l" rtl="0">
              <a:lnSpc>
                <a:spcPct val="90000"/>
              </a:lnSpc>
              <a:spcBef>
                <a:spcPts val="800"/>
              </a:spcBef>
              <a:spcAft>
                <a:spcPts val="0"/>
              </a:spcAft>
              <a:buClr>
                <a:schemeClr val="dk1"/>
              </a:buClr>
              <a:buSzPts val="1800"/>
              <a:buChar char="•"/>
            </a:pPr>
            <a:r>
              <a:rPr lang="en" sz="1800"/>
              <a:t>If possible, implement some of their ideas</a:t>
            </a:r>
            <a:endParaRPr sz="180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41"/>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Autofit/>
          </a:bodyPr>
          <a:lstStyle/>
          <a:p>
            <a:pPr marL="0" lvl="0" indent="0" algn="ctr" rtl="0">
              <a:lnSpc>
                <a:spcPct val="90000"/>
              </a:lnSpc>
              <a:spcBef>
                <a:spcPts val="0"/>
              </a:spcBef>
              <a:spcAft>
                <a:spcPts val="0"/>
              </a:spcAft>
              <a:buClr>
                <a:schemeClr val="dk1"/>
              </a:buClr>
              <a:buSzPts val="3300"/>
              <a:buFont typeface="Calibri"/>
              <a:buNone/>
            </a:pPr>
            <a:r>
              <a:rPr lang="en" sz="3000" b="1" u="sng"/>
              <a:t>Course Design</a:t>
            </a:r>
            <a:endParaRPr sz="3000" b="1"/>
          </a:p>
        </p:txBody>
      </p:sp>
      <p:sp>
        <p:nvSpPr>
          <p:cNvPr id="226" name="Google Shape;226;p41"/>
          <p:cNvSpPr txBox="1">
            <a:spLocks noGrp="1"/>
          </p:cNvSpPr>
          <p:nvPr>
            <p:ph type="body" idx="1"/>
          </p:nvPr>
        </p:nvSpPr>
        <p:spPr>
          <a:xfrm>
            <a:off x="628650" y="1369219"/>
            <a:ext cx="7886700" cy="3263400"/>
          </a:xfrm>
          <a:prstGeom prst="rect">
            <a:avLst/>
          </a:prstGeom>
          <a:noFill/>
          <a:ln>
            <a:noFill/>
          </a:ln>
        </p:spPr>
        <p:txBody>
          <a:bodyPr spcFirstLastPara="1" wrap="square" lIns="68575" tIns="34275" rIns="68575" bIns="34275" anchor="t" anchorCtr="0">
            <a:noAutofit/>
          </a:bodyPr>
          <a:lstStyle/>
          <a:p>
            <a:pPr marL="177800" lvl="0" indent="-152400" algn="l" rtl="0">
              <a:lnSpc>
                <a:spcPct val="90000"/>
              </a:lnSpc>
              <a:spcBef>
                <a:spcPts val="0"/>
              </a:spcBef>
              <a:spcAft>
                <a:spcPts val="0"/>
              </a:spcAft>
              <a:buClr>
                <a:schemeClr val="dk1"/>
              </a:buClr>
              <a:buSzPts val="1800"/>
              <a:buChar char="•"/>
            </a:pPr>
            <a:r>
              <a:rPr lang="en" sz="1800" i="1"/>
              <a:t>Bookmark </a:t>
            </a:r>
            <a:r>
              <a:rPr lang="en" sz="1800"/>
              <a:t>a few websites that contain </a:t>
            </a:r>
            <a:r>
              <a:rPr lang="en" sz="1800" b="1"/>
              <a:t>leading edge information </a:t>
            </a:r>
            <a:r>
              <a:rPr lang="en" sz="1800"/>
              <a:t>about what is happening in your subject domain and check these several times when you are online so that you are ahead of students in knowing about these trends/events </a:t>
            </a:r>
            <a:br>
              <a:rPr lang="en" sz="1800"/>
            </a:br>
            <a:r>
              <a:rPr lang="en" sz="1800"/>
              <a:t/>
            </a:r>
            <a:br>
              <a:rPr lang="en" sz="1800"/>
            </a:br>
            <a:r>
              <a:rPr lang="en" sz="1800"/>
              <a:t>These could be professional/trade associations, regulatory agencies, or your favorite composite news sites where you yourself keep up with your topic!</a:t>
            </a:r>
            <a:endParaRPr sz="1800"/>
          </a:p>
          <a:p>
            <a:pPr marL="0" lvl="0" indent="0" algn="l" rtl="0">
              <a:lnSpc>
                <a:spcPct val="90000"/>
              </a:lnSpc>
              <a:spcBef>
                <a:spcPts val="800"/>
              </a:spcBef>
              <a:spcAft>
                <a:spcPts val="0"/>
              </a:spcAft>
              <a:buClr>
                <a:schemeClr val="dk1"/>
              </a:buClr>
              <a:buSzPts val="2100"/>
              <a:buNone/>
            </a:pPr>
            <a:endParaRPr sz="1800"/>
          </a:p>
          <a:p>
            <a:pPr marL="177800" lvl="0" indent="-38100" algn="l" rtl="0">
              <a:lnSpc>
                <a:spcPct val="90000"/>
              </a:lnSpc>
              <a:spcBef>
                <a:spcPts val="800"/>
              </a:spcBef>
              <a:spcAft>
                <a:spcPts val="0"/>
              </a:spcAft>
              <a:buClr>
                <a:schemeClr val="dk1"/>
              </a:buClr>
              <a:buSzPts val="2100"/>
              <a:buNone/>
            </a:pPr>
            <a:endParaRPr sz="180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42"/>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Autofit/>
          </a:bodyPr>
          <a:lstStyle/>
          <a:p>
            <a:pPr marL="0" lvl="0" indent="0" algn="ctr" rtl="0">
              <a:lnSpc>
                <a:spcPct val="90000"/>
              </a:lnSpc>
              <a:spcBef>
                <a:spcPts val="0"/>
              </a:spcBef>
              <a:spcAft>
                <a:spcPts val="0"/>
              </a:spcAft>
              <a:buClr>
                <a:schemeClr val="dk1"/>
              </a:buClr>
              <a:buSzPts val="3300"/>
              <a:buFont typeface="Calibri"/>
              <a:buNone/>
            </a:pPr>
            <a:r>
              <a:rPr lang="en" sz="3000" b="1" u="sng"/>
              <a:t>Course Design</a:t>
            </a:r>
            <a:endParaRPr sz="3000" b="1"/>
          </a:p>
        </p:txBody>
      </p:sp>
      <p:sp>
        <p:nvSpPr>
          <p:cNvPr id="232" name="Google Shape;232;p42"/>
          <p:cNvSpPr txBox="1">
            <a:spLocks noGrp="1"/>
          </p:cNvSpPr>
          <p:nvPr>
            <p:ph type="body" idx="1"/>
          </p:nvPr>
        </p:nvSpPr>
        <p:spPr>
          <a:xfrm>
            <a:off x="628650" y="1369219"/>
            <a:ext cx="7886700" cy="3263400"/>
          </a:xfrm>
          <a:prstGeom prst="rect">
            <a:avLst/>
          </a:prstGeom>
          <a:noFill/>
          <a:ln>
            <a:noFill/>
          </a:ln>
        </p:spPr>
        <p:txBody>
          <a:bodyPr spcFirstLastPara="1" wrap="square" lIns="68575" tIns="34275" rIns="68575" bIns="34275" anchor="t" anchorCtr="0">
            <a:noAutofit/>
          </a:bodyPr>
          <a:lstStyle/>
          <a:p>
            <a:pPr marL="0" lvl="0" indent="0" algn="l" rtl="0">
              <a:lnSpc>
                <a:spcPct val="90000"/>
              </a:lnSpc>
              <a:spcBef>
                <a:spcPts val="0"/>
              </a:spcBef>
              <a:spcAft>
                <a:spcPts val="0"/>
              </a:spcAft>
              <a:buClr>
                <a:schemeClr val="dk1"/>
              </a:buClr>
              <a:buSzPts val="2100"/>
              <a:buNone/>
            </a:pPr>
            <a:r>
              <a:rPr lang="en" sz="1800" b="1"/>
              <a:t>When Recording Presentations:</a:t>
            </a:r>
            <a:r>
              <a:rPr lang="en" sz="1800"/>
              <a:t> </a:t>
            </a:r>
            <a:endParaRPr sz="1800"/>
          </a:p>
          <a:p>
            <a:pPr marL="177800" lvl="0" indent="-152400" algn="l" rtl="0">
              <a:lnSpc>
                <a:spcPct val="90000"/>
              </a:lnSpc>
              <a:spcBef>
                <a:spcPts val="800"/>
              </a:spcBef>
              <a:spcAft>
                <a:spcPts val="0"/>
              </a:spcAft>
              <a:buClr>
                <a:schemeClr val="dk1"/>
              </a:buClr>
              <a:buSzPts val="1800"/>
              <a:buChar char="•"/>
            </a:pPr>
            <a:r>
              <a:rPr lang="en" sz="1800"/>
              <a:t>Try </a:t>
            </a:r>
            <a:r>
              <a:rPr lang="en" sz="1800" u="sng">
                <a:solidFill>
                  <a:schemeClr val="hlink"/>
                </a:solidFill>
                <a:hlinkClick r:id="rId3"/>
              </a:rPr>
              <a:t>PowerPoint</a:t>
            </a:r>
            <a:r>
              <a:rPr lang="en" sz="1800"/>
              <a:t> (MS), </a:t>
            </a:r>
            <a:r>
              <a:rPr lang="en" sz="1800" u="sng">
                <a:solidFill>
                  <a:schemeClr val="hlink"/>
                </a:solidFill>
                <a:hlinkClick r:id="rId4"/>
              </a:rPr>
              <a:t>Slides</a:t>
            </a:r>
            <a:r>
              <a:rPr lang="en" sz="1800"/>
              <a:t> (Google), </a:t>
            </a:r>
            <a:r>
              <a:rPr lang="en" sz="1800" u="sng">
                <a:solidFill>
                  <a:schemeClr val="hlink"/>
                </a:solidFill>
                <a:hlinkClick r:id="rId5"/>
              </a:rPr>
              <a:t>Keynote</a:t>
            </a:r>
            <a:r>
              <a:rPr lang="en" sz="1800"/>
              <a:t> (Apple), </a:t>
            </a:r>
            <a:r>
              <a:rPr lang="en" sz="1800" u="sng">
                <a:solidFill>
                  <a:schemeClr val="hlink"/>
                </a:solidFill>
                <a:hlinkClick r:id="rId6"/>
              </a:rPr>
              <a:t>Prezi</a:t>
            </a:r>
            <a:r>
              <a:rPr lang="en" sz="1800"/>
              <a:t>, or </a:t>
            </a:r>
            <a:r>
              <a:rPr lang="en" sz="1800" u="sng">
                <a:solidFill>
                  <a:schemeClr val="hlink"/>
                </a:solidFill>
                <a:hlinkClick r:id="rId7"/>
              </a:rPr>
              <a:t>other</a:t>
            </a:r>
            <a:r>
              <a:rPr lang="en" sz="1800"/>
              <a:t> for creating your show</a:t>
            </a:r>
            <a:endParaRPr sz="1800"/>
          </a:p>
          <a:p>
            <a:pPr marL="177800" lvl="0" indent="-152400" algn="l" rtl="0">
              <a:lnSpc>
                <a:spcPct val="90000"/>
              </a:lnSpc>
              <a:spcBef>
                <a:spcPts val="800"/>
              </a:spcBef>
              <a:spcAft>
                <a:spcPts val="0"/>
              </a:spcAft>
              <a:buClr>
                <a:schemeClr val="dk1"/>
              </a:buClr>
              <a:buSzPts val="1800"/>
              <a:buChar char="•"/>
            </a:pPr>
            <a:r>
              <a:rPr lang="en" sz="1800"/>
              <a:t>Get a good, comfortable </a:t>
            </a:r>
            <a:r>
              <a:rPr lang="en" sz="1800" b="1"/>
              <a:t>USB headset </a:t>
            </a:r>
            <a:r>
              <a:rPr lang="en" sz="1800"/>
              <a:t>with a high-quality microphone</a:t>
            </a:r>
            <a:endParaRPr sz="1800"/>
          </a:p>
          <a:p>
            <a:pPr marL="177800" lvl="0" indent="-152400" algn="l" rtl="0">
              <a:lnSpc>
                <a:spcPct val="90000"/>
              </a:lnSpc>
              <a:spcBef>
                <a:spcPts val="800"/>
              </a:spcBef>
              <a:spcAft>
                <a:spcPts val="0"/>
              </a:spcAft>
              <a:buClr>
                <a:schemeClr val="dk1"/>
              </a:buClr>
              <a:buSzPts val="1800"/>
              <a:buChar char="•"/>
            </a:pPr>
            <a:r>
              <a:rPr lang="en" sz="1800" b="1"/>
              <a:t>Position the mic </a:t>
            </a:r>
            <a:r>
              <a:rPr lang="en" sz="1800"/>
              <a:t>to the </a:t>
            </a:r>
            <a:r>
              <a:rPr lang="en" sz="1800" i="1"/>
              <a:t>side</a:t>
            </a:r>
            <a:r>
              <a:rPr lang="en" sz="1800"/>
              <a:t> of your mouth, not directly in front (reduces wind and breath noises) </a:t>
            </a:r>
            <a:endParaRPr sz="1800"/>
          </a:p>
          <a:p>
            <a:pPr marL="177800" lvl="0" indent="-152400" algn="l" rtl="0">
              <a:lnSpc>
                <a:spcPct val="90000"/>
              </a:lnSpc>
              <a:spcBef>
                <a:spcPts val="800"/>
              </a:spcBef>
              <a:spcAft>
                <a:spcPts val="0"/>
              </a:spcAft>
              <a:buClr>
                <a:schemeClr val="dk1"/>
              </a:buClr>
              <a:buSzPts val="1800"/>
              <a:buChar char="•"/>
            </a:pPr>
            <a:r>
              <a:rPr lang="en" sz="1800" b="1"/>
              <a:t>Talk naturally</a:t>
            </a:r>
            <a:r>
              <a:rPr lang="en" sz="1800"/>
              <a:t>, and click through your presentation as if you were making it to an audience (wave your hands around if that’s what you do in class when presenting… just make it as natural as you can)</a:t>
            </a:r>
            <a:endParaRPr sz="1800"/>
          </a:p>
          <a:p>
            <a:pPr marL="177800" lvl="0" indent="-152400" algn="l" rtl="0">
              <a:lnSpc>
                <a:spcPct val="90000"/>
              </a:lnSpc>
              <a:spcBef>
                <a:spcPts val="800"/>
              </a:spcBef>
              <a:spcAft>
                <a:spcPts val="0"/>
              </a:spcAft>
              <a:buClr>
                <a:schemeClr val="dk1"/>
              </a:buClr>
              <a:buSzPts val="1800"/>
              <a:buChar char="•"/>
            </a:pPr>
            <a:r>
              <a:rPr lang="en" sz="1800"/>
              <a:t>Don’t worry about mess-ups, </a:t>
            </a:r>
            <a:r>
              <a:rPr lang="en" sz="1800" i="1"/>
              <a:t>ums</a:t>
            </a:r>
            <a:r>
              <a:rPr lang="en" sz="1800"/>
              <a:t> and </a:t>
            </a:r>
            <a:r>
              <a:rPr lang="en" sz="1800" i="1"/>
              <a:t>ahhs, etc.</a:t>
            </a:r>
            <a:r>
              <a:rPr lang="en" sz="1800"/>
              <a:t> – you can edit those out later</a:t>
            </a:r>
            <a:endParaRPr sz="1800"/>
          </a:p>
          <a:p>
            <a:pPr marL="0" lvl="0" indent="0" algn="l" rtl="0">
              <a:lnSpc>
                <a:spcPct val="90000"/>
              </a:lnSpc>
              <a:spcBef>
                <a:spcPts val="800"/>
              </a:spcBef>
              <a:spcAft>
                <a:spcPts val="0"/>
              </a:spcAft>
              <a:buClr>
                <a:schemeClr val="dk1"/>
              </a:buClr>
              <a:buSzPts val="2100"/>
              <a:buNone/>
            </a:pPr>
            <a:endParaRPr sz="1800"/>
          </a:p>
          <a:p>
            <a:pPr marL="177800" lvl="0" indent="-38100" algn="l" rtl="0">
              <a:lnSpc>
                <a:spcPct val="90000"/>
              </a:lnSpc>
              <a:spcBef>
                <a:spcPts val="800"/>
              </a:spcBef>
              <a:spcAft>
                <a:spcPts val="0"/>
              </a:spcAft>
              <a:buClr>
                <a:schemeClr val="dk1"/>
              </a:buClr>
              <a:buSzPts val="2100"/>
              <a:buNone/>
            </a:pPr>
            <a:endParaRPr sz="180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43"/>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Autofit/>
          </a:bodyPr>
          <a:lstStyle/>
          <a:p>
            <a:pPr marL="0" lvl="0" indent="0" algn="ctr" rtl="0">
              <a:lnSpc>
                <a:spcPct val="90000"/>
              </a:lnSpc>
              <a:spcBef>
                <a:spcPts val="0"/>
              </a:spcBef>
              <a:spcAft>
                <a:spcPts val="0"/>
              </a:spcAft>
              <a:buClr>
                <a:schemeClr val="dk1"/>
              </a:buClr>
              <a:buSzPts val="3300"/>
              <a:buFont typeface="Calibri"/>
              <a:buNone/>
            </a:pPr>
            <a:r>
              <a:rPr lang="en" sz="3000" b="1" u="sng"/>
              <a:t>Course Design</a:t>
            </a:r>
            <a:endParaRPr sz="3000" b="1"/>
          </a:p>
        </p:txBody>
      </p:sp>
      <p:sp>
        <p:nvSpPr>
          <p:cNvPr id="238" name="Google Shape;238;p43"/>
          <p:cNvSpPr txBox="1">
            <a:spLocks noGrp="1"/>
          </p:cNvSpPr>
          <p:nvPr>
            <p:ph type="body" idx="1"/>
          </p:nvPr>
        </p:nvSpPr>
        <p:spPr>
          <a:xfrm>
            <a:off x="628650" y="1369219"/>
            <a:ext cx="7886700" cy="3263400"/>
          </a:xfrm>
          <a:prstGeom prst="rect">
            <a:avLst/>
          </a:prstGeom>
          <a:noFill/>
          <a:ln>
            <a:noFill/>
          </a:ln>
        </p:spPr>
        <p:txBody>
          <a:bodyPr spcFirstLastPara="1" wrap="square" lIns="68575" tIns="34275" rIns="68575" bIns="34275" anchor="t" anchorCtr="0">
            <a:noAutofit/>
          </a:bodyPr>
          <a:lstStyle/>
          <a:p>
            <a:pPr marL="0" lvl="0" indent="0" algn="l" rtl="0">
              <a:lnSpc>
                <a:spcPct val="90000"/>
              </a:lnSpc>
              <a:spcBef>
                <a:spcPts val="0"/>
              </a:spcBef>
              <a:spcAft>
                <a:spcPts val="0"/>
              </a:spcAft>
              <a:buClr>
                <a:schemeClr val="dk1"/>
              </a:buClr>
              <a:buSzPts val="2100"/>
              <a:buNone/>
            </a:pPr>
            <a:r>
              <a:rPr lang="en" sz="1800" b="1"/>
              <a:t>When </a:t>
            </a:r>
            <a:r>
              <a:rPr lang="en" sz="1800" b="1" i="1" u="sng"/>
              <a:t>Recording</a:t>
            </a:r>
            <a:r>
              <a:rPr lang="en" sz="1800" b="1"/>
              <a:t> Presentations:</a:t>
            </a:r>
            <a:r>
              <a:rPr lang="en" sz="1800"/>
              <a:t> </a:t>
            </a:r>
            <a:endParaRPr sz="1800"/>
          </a:p>
          <a:p>
            <a:pPr marL="177800" lvl="0" indent="-152400" algn="l" rtl="0">
              <a:lnSpc>
                <a:spcPct val="90000"/>
              </a:lnSpc>
              <a:spcBef>
                <a:spcPts val="800"/>
              </a:spcBef>
              <a:spcAft>
                <a:spcPts val="0"/>
              </a:spcAft>
              <a:buClr>
                <a:schemeClr val="dk1"/>
              </a:buClr>
              <a:buSzPts val="1800"/>
              <a:buChar char="•"/>
            </a:pPr>
            <a:r>
              <a:rPr lang="en" sz="1800"/>
              <a:t>Use a good screen capture and editing tool like </a:t>
            </a:r>
            <a:r>
              <a:rPr lang="en" sz="1800" b="1"/>
              <a:t>Captivate</a:t>
            </a:r>
            <a:r>
              <a:rPr lang="en" sz="1800"/>
              <a:t> (Adobe) or </a:t>
            </a:r>
            <a:r>
              <a:rPr lang="en" sz="1800" b="1"/>
              <a:t>Camtasia</a:t>
            </a:r>
            <a:r>
              <a:rPr lang="en" sz="1800"/>
              <a:t> (TechSmith); publish to </a:t>
            </a:r>
            <a:r>
              <a:rPr lang="en" sz="1800" u="sng">
                <a:solidFill>
                  <a:schemeClr val="hlink"/>
                </a:solidFill>
                <a:hlinkClick r:id="rId3"/>
              </a:rPr>
              <a:t>YouTube</a:t>
            </a:r>
            <a:r>
              <a:rPr lang="en" sz="1800"/>
              <a:t> or </a:t>
            </a:r>
            <a:r>
              <a:rPr lang="en" sz="1800" u="sng">
                <a:solidFill>
                  <a:schemeClr val="hlink"/>
                </a:solidFill>
                <a:hlinkClick r:id="rId4"/>
              </a:rPr>
              <a:t>Vimeo</a:t>
            </a:r>
            <a:endParaRPr sz="1800"/>
          </a:p>
          <a:p>
            <a:pPr marL="177800" lvl="0" indent="-152400" algn="l" rtl="0">
              <a:lnSpc>
                <a:spcPct val="90000"/>
              </a:lnSpc>
              <a:spcBef>
                <a:spcPts val="800"/>
              </a:spcBef>
              <a:spcAft>
                <a:spcPts val="0"/>
              </a:spcAft>
              <a:buClr>
                <a:schemeClr val="dk1"/>
              </a:buClr>
              <a:buSzPts val="1800"/>
              <a:buChar char="•"/>
            </a:pPr>
            <a:r>
              <a:rPr lang="en" sz="1800"/>
              <a:t>Keep all recorded presentations:</a:t>
            </a:r>
            <a:endParaRPr sz="1800"/>
          </a:p>
          <a:p>
            <a:pPr marL="520700" lvl="1" indent="-177800" algn="l" rtl="0">
              <a:lnSpc>
                <a:spcPct val="90000"/>
              </a:lnSpc>
              <a:spcBef>
                <a:spcPts val="400"/>
              </a:spcBef>
              <a:spcAft>
                <a:spcPts val="0"/>
              </a:spcAft>
              <a:buClr>
                <a:schemeClr val="dk1"/>
              </a:buClr>
              <a:buSzPts val="1800"/>
              <a:buChar char="•"/>
            </a:pPr>
            <a:r>
              <a:rPr lang="en" b="1" i="1"/>
              <a:t>Topical</a:t>
            </a:r>
            <a:r>
              <a:rPr lang="en"/>
              <a:t> - on specific topics within your course’s domain, so they can be shuffled among units if needed</a:t>
            </a:r>
            <a:endParaRPr/>
          </a:p>
          <a:p>
            <a:pPr marL="520700" lvl="1" indent="-177800" algn="l" rtl="0">
              <a:lnSpc>
                <a:spcPct val="90000"/>
              </a:lnSpc>
              <a:spcBef>
                <a:spcPts val="400"/>
              </a:spcBef>
              <a:spcAft>
                <a:spcPts val="0"/>
              </a:spcAft>
              <a:buClr>
                <a:schemeClr val="dk1"/>
              </a:buClr>
              <a:buSzPts val="1800"/>
              <a:buChar char="•"/>
            </a:pPr>
            <a:r>
              <a:rPr lang="en" b="1" i="1"/>
              <a:t>Generic</a:t>
            </a:r>
            <a:r>
              <a:rPr lang="en"/>
              <a:t> - no specific references to textbook or page, date, day, or time; avoid spatial references like “here”, “there”, etc. – the more generic the presentation, the longer it remains usable</a:t>
            </a:r>
            <a:endParaRPr/>
          </a:p>
          <a:p>
            <a:pPr marL="520700" lvl="1" indent="-177800" algn="l" rtl="0">
              <a:lnSpc>
                <a:spcPct val="90000"/>
              </a:lnSpc>
              <a:spcBef>
                <a:spcPts val="400"/>
              </a:spcBef>
              <a:spcAft>
                <a:spcPts val="0"/>
              </a:spcAft>
              <a:buClr>
                <a:schemeClr val="dk1"/>
              </a:buClr>
              <a:buSzPts val="1800"/>
              <a:buChar char="•"/>
            </a:pPr>
            <a:r>
              <a:rPr lang="en" b="1" i="1"/>
              <a:t>Short </a:t>
            </a:r>
            <a:r>
              <a:rPr lang="en"/>
              <a:t>– the shorter the better, but maximum would be </a:t>
            </a:r>
            <a:r>
              <a:rPr lang="en" u="sng">
                <a:solidFill>
                  <a:schemeClr val="hlink"/>
                </a:solidFill>
                <a:hlinkClick r:id="rId5"/>
              </a:rPr>
              <a:t>TED Talk </a:t>
            </a:r>
            <a:r>
              <a:rPr lang="en"/>
              <a:t>length (~12-15 minutes)</a:t>
            </a:r>
            <a:endParaRPr/>
          </a:p>
          <a:p>
            <a:pPr marL="0" lvl="0" indent="0" algn="l" rtl="0">
              <a:lnSpc>
                <a:spcPct val="90000"/>
              </a:lnSpc>
              <a:spcBef>
                <a:spcPts val="800"/>
              </a:spcBef>
              <a:spcAft>
                <a:spcPts val="0"/>
              </a:spcAft>
              <a:buClr>
                <a:schemeClr val="dk1"/>
              </a:buClr>
              <a:buSzPts val="2100"/>
              <a:buNone/>
            </a:pPr>
            <a:endParaRPr sz="1800"/>
          </a:p>
          <a:p>
            <a:pPr marL="177800" lvl="0" indent="-38100" algn="l" rtl="0">
              <a:lnSpc>
                <a:spcPct val="90000"/>
              </a:lnSpc>
              <a:spcBef>
                <a:spcPts val="800"/>
              </a:spcBef>
              <a:spcAft>
                <a:spcPts val="0"/>
              </a:spcAft>
              <a:buClr>
                <a:schemeClr val="dk1"/>
              </a:buClr>
              <a:buSzPts val="2100"/>
              <a:buNone/>
            </a:pPr>
            <a:endParaRPr sz="180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6"/>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Autofit/>
          </a:bodyPr>
          <a:lstStyle/>
          <a:p>
            <a:pPr marL="0" lvl="0" indent="0" algn="ctr" rtl="0">
              <a:lnSpc>
                <a:spcPct val="90000"/>
              </a:lnSpc>
              <a:spcBef>
                <a:spcPts val="0"/>
              </a:spcBef>
              <a:spcAft>
                <a:spcPts val="0"/>
              </a:spcAft>
              <a:buClr>
                <a:schemeClr val="dk1"/>
              </a:buClr>
              <a:buSzPts val="3300"/>
              <a:buFont typeface="Calibri"/>
              <a:buNone/>
            </a:pPr>
            <a:r>
              <a:rPr lang="en" sz="3000" b="1" u="sng"/>
              <a:t>General</a:t>
            </a:r>
            <a:endParaRPr sz="3000"/>
          </a:p>
        </p:txBody>
      </p:sp>
      <p:sp>
        <p:nvSpPr>
          <p:cNvPr id="136" name="Google Shape;136;p26"/>
          <p:cNvSpPr txBox="1">
            <a:spLocks noGrp="1"/>
          </p:cNvSpPr>
          <p:nvPr>
            <p:ph type="body" idx="1"/>
          </p:nvPr>
        </p:nvSpPr>
        <p:spPr>
          <a:xfrm>
            <a:off x="628650" y="1369219"/>
            <a:ext cx="7886700" cy="3263504"/>
          </a:xfrm>
          <a:prstGeom prst="rect">
            <a:avLst/>
          </a:prstGeom>
          <a:noFill/>
          <a:ln>
            <a:noFill/>
          </a:ln>
        </p:spPr>
        <p:txBody>
          <a:bodyPr spcFirstLastPara="1" wrap="square" lIns="68575" tIns="34275" rIns="68575" bIns="34275" anchor="t" anchorCtr="0">
            <a:noAutofit/>
          </a:bodyPr>
          <a:lstStyle/>
          <a:p>
            <a:pPr marL="177800" lvl="0" indent="-152400" algn="l" rtl="0">
              <a:lnSpc>
                <a:spcPct val="90000"/>
              </a:lnSpc>
              <a:spcBef>
                <a:spcPts val="0"/>
              </a:spcBef>
              <a:spcAft>
                <a:spcPts val="0"/>
              </a:spcAft>
              <a:buClr>
                <a:schemeClr val="dk1"/>
              </a:buClr>
              <a:buSzPts val="1800"/>
              <a:buChar char="•"/>
            </a:pPr>
            <a:r>
              <a:rPr lang="en" sz="1800"/>
              <a:t>Teaching online requires a </a:t>
            </a:r>
            <a:r>
              <a:rPr lang="en" sz="1800" u="sng"/>
              <a:t>different set of skills</a:t>
            </a:r>
            <a:r>
              <a:rPr lang="en" sz="1800"/>
              <a:t> than for a classroom setting</a:t>
            </a:r>
            <a:endParaRPr sz="1800"/>
          </a:p>
          <a:p>
            <a:pPr marL="177800" lvl="0" indent="-152400" algn="l" rtl="0">
              <a:lnSpc>
                <a:spcPct val="90000"/>
              </a:lnSpc>
              <a:spcBef>
                <a:spcPts val="800"/>
              </a:spcBef>
              <a:spcAft>
                <a:spcPts val="0"/>
              </a:spcAft>
              <a:buClr>
                <a:schemeClr val="dk1"/>
              </a:buClr>
              <a:buSzPts val="1800"/>
              <a:buChar char="•"/>
            </a:pPr>
            <a:r>
              <a:rPr lang="en" sz="1800"/>
              <a:t>Instead of being the “</a:t>
            </a:r>
            <a:r>
              <a:rPr lang="en" sz="1800" b="1"/>
              <a:t>Sage on the Stage</a:t>
            </a:r>
            <a:r>
              <a:rPr lang="en" sz="1800"/>
              <a:t>” with regular face-to-face personal interaction, you are the “</a:t>
            </a:r>
            <a:r>
              <a:rPr lang="en" sz="1800" b="1"/>
              <a:t>Guide on the Side</a:t>
            </a:r>
            <a:r>
              <a:rPr lang="en" sz="1800"/>
              <a:t>” providing the materials (content), the map (syllabus, assignments), and the mirror (quizzes, tests, feedback) to guide your students through the course</a:t>
            </a:r>
            <a:endParaRPr sz="1800"/>
          </a:p>
          <a:p>
            <a:pPr marL="177800" lvl="0" indent="-152400" algn="l" rtl="0">
              <a:lnSpc>
                <a:spcPct val="90000"/>
              </a:lnSpc>
              <a:spcBef>
                <a:spcPts val="800"/>
              </a:spcBef>
              <a:spcAft>
                <a:spcPts val="0"/>
              </a:spcAft>
              <a:buClr>
                <a:schemeClr val="dk1"/>
              </a:buClr>
              <a:buSzPts val="1800"/>
              <a:buChar char="•"/>
            </a:pPr>
            <a:r>
              <a:rPr lang="en" sz="1800"/>
              <a:t>Establishing a </a:t>
            </a:r>
            <a:r>
              <a:rPr lang="en" sz="1800" u="sng"/>
              <a:t>good personal electronic connection </a:t>
            </a:r>
            <a:r>
              <a:rPr lang="en" sz="1800"/>
              <a:t>with </a:t>
            </a:r>
            <a:r>
              <a:rPr lang="en" sz="1800" i="1"/>
              <a:t>each</a:t>
            </a:r>
            <a:r>
              <a:rPr lang="en" sz="1800"/>
              <a:t> student, and adopting a </a:t>
            </a:r>
            <a:r>
              <a:rPr lang="en" sz="1800" u="sng"/>
              <a:t>Customer Service Attitude </a:t>
            </a:r>
            <a:r>
              <a:rPr lang="en" sz="1800"/>
              <a:t>are the keys</a:t>
            </a:r>
            <a:endParaRPr sz="180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44"/>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Autofit/>
          </a:bodyPr>
          <a:lstStyle/>
          <a:p>
            <a:pPr marL="0" lvl="0" indent="0" algn="ctr" rtl="0">
              <a:lnSpc>
                <a:spcPct val="90000"/>
              </a:lnSpc>
              <a:spcBef>
                <a:spcPts val="0"/>
              </a:spcBef>
              <a:spcAft>
                <a:spcPts val="0"/>
              </a:spcAft>
              <a:buClr>
                <a:schemeClr val="dk1"/>
              </a:buClr>
              <a:buSzPts val="3300"/>
              <a:buFont typeface="Calibri"/>
              <a:buNone/>
            </a:pPr>
            <a:r>
              <a:rPr lang="en" sz="3000" b="1" u="sng"/>
              <a:t>Course Design</a:t>
            </a:r>
            <a:endParaRPr sz="3000" b="1"/>
          </a:p>
        </p:txBody>
      </p:sp>
      <p:sp>
        <p:nvSpPr>
          <p:cNvPr id="244" name="Google Shape;244;p44"/>
          <p:cNvSpPr txBox="1">
            <a:spLocks noGrp="1"/>
          </p:cNvSpPr>
          <p:nvPr>
            <p:ph type="body" idx="1"/>
          </p:nvPr>
        </p:nvSpPr>
        <p:spPr>
          <a:xfrm>
            <a:off x="628650" y="1369219"/>
            <a:ext cx="7886700" cy="3263400"/>
          </a:xfrm>
          <a:prstGeom prst="rect">
            <a:avLst/>
          </a:prstGeom>
          <a:noFill/>
          <a:ln>
            <a:noFill/>
          </a:ln>
        </p:spPr>
        <p:txBody>
          <a:bodyPr spcFirstLastPara="1" wrap="square" lIns="68575" tIns="34275" rIns="68575" bIns="34275" anchor="t" anchorCtr="0">
            <a:noAutofit/>
          </a:bodyPr>
          <a:lstStyle/>
          <a:p>
            <a:pPr marL="0" lvl="0" indent="0" algn="l" rtl="0">
              <a:lnSpc>
                <a:spcPct val="90000"/>
              </a:lnSpc>
              <a:spcBef>
                <a:spcPts val="0"/>
              </a:spcBef>
              <a:spcAft>
                <a:spcPts val="0"/>
              </a:spcAft>
              <a:buClr>
                <a:schemeClr val="dk1"/>
              </a:buClr>
              <a:buSzPts val="2100"/>
              <a:buNone/>
            </a:pPr>
            <a:r>
              <a:rPr lang="en" sz="1800" b="1"/>
              <a:t>When Doing</a:t>
            </a:r>
            <a:r>
              <a:rPr lang="en" sz="1800" b="1" i="1"/>
              <a:t> </a:t>
            </a:r>
            <a:r>
              <a:rPr lang="en" sz="1800" b="1" i="1" u="sng"/>
              <a:t>Live</a:t>
            </a:r>
            <a:r>
              <a:rPr lang="en" sz="1800" b="1"/>
              <a:t> Presentations:</a:t>
            </a:r>
            <a:r>
              <a:rPr lang="en" sz="1800"/>
              <a:t> </a:t>
            </a:r>
            <a:endParaRPr sz="1800"/>
          </a:p>
          <a:p>
            <a:pPr marL="177800" lvl="0" indent="-152400" algn="l" rtl="0">
              <a:lnSpc>
                <a:spcPct val="90000"/>
              </a:lnSpc>
              <a:spcBef>
                <a:spcPts val="800"/>
              </a:spcBef>
              <a:spcAft>
                <a:spcPts val="0"/>
              </a:spcAft>
              <a:buClr>
                <a:schemeClr val="dk1"/>
              </a:buClr>
              <a:buSzPts val="1800"/>
              <a:buChar char="•"/>
            </a:pPr>
            <a:r>
              <a:rPr lang="en" sz="1800" b="1"/>
              <a:t>Move the mouse cursor  </a:t>
            </a:r>
            <a:r>
              <a:rPr lang="en" sz="1800" i="1"/>
              <a:t>v-e-r-y   s-l-o-w-l-y</a:t>
            </a:r>
            <a:r>
              <a:rPr lang="en" sz="1800"/>
              <a:t>  across the screen, so viewers can follow what you are doing  (make your cursor settings </a:t>
            </a:r>
            <a:r>
              <a:rPr lang="en" sz="1800" i="1"/>
              <a:t>slower than normal </a:t>
            </a:r>
            <a:r>
              <a:rPr lang="en" sz="1800"/>
              <a:t>if you can’t remember to slow it down during live demos…)</a:t>
            </a:r>
            <a:endParaRPr sz="1800"/>
          </a:p>
          <a:p>
            <a:pPr marL="177800" lvl="0" indent="-152400" algn="l" rtl="0">
              <a:lnSpc>
                <a:spcPct val="90000"/>
              </a:lnSpc>
              <a:spcBef>
                <a:spcPts val="800"/>
              </a:spcBef>
              <a:spcAft>
                <a:spcPts val="0"/>
              </a:spcAft>
              <a:buClr>
                <a:schemeClr val="dk1"/>
              </a:buClr>
              <a:buSzPts val="1800"/>
              <a:buChar char="•"/>
            </a:pPr>
            <a:r>
              <a:rPr lang="en" sz="1800" b="1"/>
              <a:t>Create a script </a:t>
            </a:r>
            <a:r>
              <a:rPr lang="en" sz="1800"/>
              <a:t>for yourself if you aren’t proficient with what you are demonstrating</a:t>
            </a:r>
            <a:endParaRPr sz="1800"/>
          </a:p>
          <a:p>
            <a:pPr marL="177800" lvl="0" indent="-152400" algn="l" rtl="0">
              <a:lnSpc>
                <a:spcPct val="90000"/>
              </a:lnSpc>
              <a:spcBef>
                <a:spcPts val="800"/>
              </a:spcBef>
              <a:spcAft>
                <a:spcPts val="0"/>
              </a:spcAft>
              <a:buClr>
                <a:schemeClr val="dk1"/>
              </a:buClr>
              <a:buSzPts val="1800"/>
              <a:buChar char="•"/>
            </a:pPr>
            <a:r>
              <a:rPr lang="en" sz="1800"/>
              <a:t>Have a </a:t>
            </a:r>
            <a:r>
              <a:rPr lang="en" sz="1800" b="1"/>
              <a:t>backup plan </a:t>
            </a:r>
            <a:r>
              <a:rPr lang="en" sz="1800"/>
              <a:t>in case something happens … maybe screen snaps that you could talk to </a:t>
            </a:r>
            <a:endParaRPr sz="1800"/>
          </a:p>
          <a:p>
            <a:pPr marL="177800" lvl="0" indent="-152400" algn="l" rtl="0">
              <a:lnSpc>
                <a:spcPct val="90000"/>
              </a:lnSpc>
              <a:spcBef>
                <a:spcPts val="800"/>
              </a:spcBef>
              <a:spcAft>
                <a:spcPts val="0"/>
              </a:spcAft>
              <a:buClr>
                <a:schemeClr val="dk1"/>
              </a:buClr>
              <a:buSzPts val="1800"/>
              <a:buChar char="•"/>
            </a:pPr>
            <a:r>
              <a:rPr lang="en" sz="1800" b="1"/>
              <a:t>Practice</a:t>
            </a:r>
            <a:r>
              <a:rPr lang="en" sz="1800"/>
              <a:t>, </a:t>
            </a:r>
            <a:r>
              <a:rPr lang="en" sz="1800" b="1"/>
              <a:t>Practice</a:t>
            </a:r>
            <a:r>
              <a:rPr lang="en" sz="1800"/>
              <a:t>, </a:t>
            </a:r>
            <a:r>
              <a:rPr lang="en" sz="1800" b="1"/>
              <a:t>Practice</a:t>
            </a:r>
            <a:r>
              <a:rPr lang="en" sz="1800"/>
              <a:t> …</a:t>
            </a:r>
            <a:endParaRPr sz="180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7"/>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Autofit/>
          </a:bodyPr>
          <a:lstStyle/>
          <a:p>
            <a:pPr marL="0" lvl="0" indent="0" algn="ctr" rtl="0">
              <a:lnSpc>
                <a:spcPct val="90000"/>
              </a:lnSpc>
              <a:spcBef>
                <a:spcPts val="0"/>
              </a:spcBef>
              <a:spcAft>
                <a:spcPts val="0"/>
              </a:spcAft>
              <a:buClr>
                <a:schemeClr val="dk1"/>
              </a:buClr>
              <a:buSzPts val="3300"/>
              <a:buFont typeface="Calibri"/>
              <a:buNone/>
            </a:pPr>
            <a:r>
              <a:rPr lang="en" sz="3000" b="1" u="sng"/>
              <a:t>Managing Yourself as an Online Instructor</a:t>
            </a:r>
            <a:endParaRPr sz="3000"/>
          </a:p>
        </p:txBody>
      </p:sp>
      <p:sp>
        <p:nvSpPr>
          <p:cNvPr id="142" name="Google Shape;142;p27"/>
          <p:cNvSpPr txBox="1">
            <a:spLocks noGrp="1"/>
          </p:cNvSpPr>
          <p:nvPr>
            <p:ph type="body" idx="1"/>
          </p:nvPr>
        </p:nvSpPr>
        <p:spPr>
          <a:xfrm>
            <a:off x="628650" y="1369219"/>
            <a:ext cx="7886700" cy="3263400"/>
          </a:xfrm>
          <a:prstGeom prst="rect">
            <a:avLst/>
          </a:prstGeom>
          <a:noFill/>
          <a:ln>
            <a:noFill/>
          </a:ln>
        </p:spPr>
        <p:txBody>
          <a:bodyPr spcFirstLastPara="1" wrap="square" lIns="68575" tIns="34275" rIns="68575" bIns="34275" anchor="t" anchorCtr="0">
            <a:noAutofit/>
          </a:bodyPr>
          <a:lstStyle/>
          <a:p>
            <a:pPr marL="0" lvl="0" indent="0" algn="l" rtl="0">
              <a:lnSpc>
                <a:spcPct val="90000"/>
              </a:lnSpc>
              <a:spcBef>
                <a:spcPts val="0"/>
              </a:spcBef>
              <a:spcAft>
                <a:spcPts val="0"/>
              </a:spcAft>
              <a:buClr>
                <a:schemeClr val="dk1"/>
              </a:buClr>
              <a:buSzPts val="2100"/>
              <a:buNone/>
            </a:pPr>
            <a:r>
              <a:rPr lang="en" sz="1800" b="1" u="sng"/>
              <a:t>Get organized!</a:t>
            </a:r>
            <a:endParaRPr sz="1800"/>
          </a:p>
          <a:p>
            <a:pPr marL="177800" lvl="0" indent="-152400" algn="l" rtl="0">
              <a:lnSpc>
                <a:spcPct val="90000"/>
              </a:lnSpc>
              <a:spcBef>
                <a:spcPts val="800"/>
              </a:spcBef>
              <a:spcAft>
                <a:spcPts val="0"/>
              </a:spcAft>
              <a:buClr>
                <a:schemeClr val="dk1"/>
              </a:buClr>
              <a:buSzPts val="1800"/>
              <a:buChar char="•"/>
            </a:pPr>
            <a:r>
              <a:rPr lang="en" sz="1800"/>
              <a:t>You must be </a:t>
            </a:r>
            <a:r>
              <a:rPr lang="en" sz="1800" b="1"/>
              <a:t>obsessive compulsive about </a:t>
            </a:r>
            <a:r>
              <a:rPr lang="en" sz="1800" b="1" u="sng"/>
              <a:t>time management</a:t>
            </a:r>
            <a:endParaRPr sz="1800"/>
          </a:p>
          <a:p>
            <a:pPr marL="177800" lvl="0" indent="-152400" algn="l" rtl="0">
              <a:lnSpc>
                <a:spcPct val="90000"/>
              </a:lnSpc>
              <a:spcBef>
                <a:spcPts val="800"/>
              </a:spcBef>
              <a:spcAft>
                <a:spcPts val="0"/>
              </a:spcAft>
              <a:buClr>
                <a:schemeClr val="dk1"/>
              </a:buClr>
              <a:buSzPts val="1800"/>
              <a:buChar char="•"/>
            </a:pPr>
            <a:r>
              <a:rPr lang="en" sz="1800"/>
              <a:t>Set a class schedule for yourself and put it on a calendar that you see </a:t>
            </a:r>
            <a:r>
              <a:rPr lang="en" sz="1800" i="1"/>
              <a:t>every day</a:t>
            </a:r>
            <a:r>
              <a:rPr lang="en" sz="1800"/>
              <a:t>. LMS tools like Blackboard can show these to you including deadlines you must meet, such as:</a:t>
            </a:r>
            <a:endParaRPr sz="1800"/>
          </a:p>
          <a:p>
            <a:pPr marL="520700" lvl="1" indent="-177800" algn="l" rtl="0">
              <a:lnSpc>
                <a:spcPct val="90000"/>
              </a:lnSpc>
              <a:spcBef>
                <a:spcPts val="400"/>
              </a:spcBef>
              <a:spcAft>
                <a:spcPts val="0"/>
              </a:spcAft>
              <a:buClr>
                <a:schemeClr val="dk1"/>
              </a:buClr>
              <a:buSzPts val="1800"/>
              <a:buChar char="•"/>
            </a:pPr>
            <a:r>
              <a:rPr lang="en"/>
              <a:t>Grading assignments in a timely way</a:t>
            </a:r>
            <a:endParaRPr/>
          </a:p>
          <a:p>
            <a:pPr marL="520700" lvl="1" indent="-177800" algn="l" rtl="0">
              <a:lnSpc>
                <a:spcPct val="90000"/>
              </a:lnSpc>
              <a:spcBef>
                <a:spcPts val="400"/>
              </a:spcBef>
              <a:spcAft>
                <a:spcPts val="0"/>
              </a:spcAft>
              <a:buClr>
                <a:schemeClr val="dk1"/>
              </a:buClr>
              <a:buSzPts val="1800"/>
              <a:buChar char="•"/>
            </a:pPr>
            <a:r>
              <a:rPr lang="en"/>
              <a:t>Sending out instructional FYI messages to your class</a:t>
            </a:r>
            <a:endParaRPr/>
          </a:p>
          <a:p>
            <a:pPr marL="520700" lvl="1" indent="-177800" algn="l" rtl="0">
              <a:lnSpc>
                <a:spcPct val="90000"/>
              </a:lnSpc>
              <a:spcBef>
                <a:spcPts val="400"/>
              </a:spcBef>
              <a:spcAft>
                <a:spcPts val="0"/>
              </a:spcAft>
              <a:buClr>
                <a:schemeClr val="dk1"/>
              </a:buClr>
              <a:buSzPts val="1800"/>
              <a:buChar char="•"/>
            </a:pPr>
            <a:r>
              <a:rPr lang="en"/>
              <a:t>Posting grades to student gradebooks</a:t>
            </a:r>
            <a:endParaRPr/>
          </a:p>
          <a:p>
            <a:pPr marL="520700" lvl="1" indent="-177800" algn="l" rtl="0">
              <a:lnSpc>
                <a:spcPct val="90000"/>
              </a:lnSpc>
              <a:spcBef>
                <a:spcPts val="400"/>
              </a:spcBef>
              <a:spcAft>
                <a:spcPts val="0"/>
              </a:spcAft>
              <a:buClr>
                <a:schemeClr val="dk1"/>
              </a:buClr>
              <a:buSzPts val="1800"/>
              <a:buChar char="•"/>
            </a:pPr>
            <a:r>
              <a:rPr lang="en"/>
              <a:t>Checking in on threaded discussions within the course</a:t>
            </a:r>
            <a:endParaRPr/>
          </a:p>
          <a:p>
            <a:pPr marL="520700" lvl="1" indent="-177800" algn="l" rtl="0">
              <a:lnSpc>
                <a:spcPct val="90000"/>
              </a:lnSpc>
              <a:spcBef>
                <a:spcPts val="400"/>
              </a:spcBef>
              <a:spcAft>
                <a:spcPts val="0"/>
              </a:spcAft>
              <a:buClr>
                <a:schemeClr val="dk1"/>
              </a:buClr>
              <a:buSzPts val="1800"/>
              <a:buChar char="•"/>
            </a:pPr>
            <a:r>
              <a:rPr lang="en"/>
              <a:t>Pre-checking units before they open to students, etc. …</a:t>
            </a:r>
            <a:endParaRPr/>
          </a:p>
          <a:p>
            <a:pPr marL="520700" lvl="1" indent="-177800" algn="l" rtl="0">
              <a:lnSpc>
                <a:spcPct val="90000"/>
              </a:lnSpc>
              <a:spcBef>
                <a:spcPts val="400"/>
              </a:spcBef>
              <a:spcAft>
                <a:spcPts val="0"/>
              </a:spcAft>
              <a:buClr>
                <a:schemeClr val="dk1"/>
              </a:buClr>
              <a:buSzPts val="1800"/>
              <a:buChar char="•"/>
            </a:pPr>
            <a:r>
              <a:rPr lang="en"/>
              <a:t>This is the </a:t>
            </a:r>
            <a:r>
              <a:rPr lang="en" b="1"/>
              <a:t>production calendar </a:t>
            </a:r>
            <a:r>
              <a:rPr lang="en"/>
              <a:t>that helps you stay </a:t>
            </a:r>
            <a:r>
              <a:rPr lang="en" i="1"/>
              <a:t>on track, </a:t>
            </a:r>
            <a:r>
              <a:rPr lang="en"/>
              <a:t>so you don’t look like a slacker!</a:t>
            </a:r>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8"/>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Autofit/>
          </a:bodyPr>
          <a:lstStyle/>
          <a:p>
            <a:pPr marL="0" lvl="0" indent="0" algn="ctr" rtl="0">
              <a:lnSpc>
                <a:spcPct val="90000"/>
              </a:lnSpc>
              <a:spcBef>
                <a:spcPts val="0"/>
              </a:spcBef>
              <a:spcAft>
                <a:spcPts val="0"/>
              </a:spcAft>
              <a:buClr>
                <a:schemeClr val="dk1"/>
              </a:buClr>
              <a:buSzPts val="3300"/>
              <a:buFont typeface="Calibri"/>
              <a:buNone/>
            </a:pPr>
            <a:r>
              <a:rPr lang="en" sz="3000" b="1" u="sng"/>
              <a:t>Managing Yourself as an Online Instructor</a:t>
            </a:r>
            <a:endParaRPr sz="3000"/>
          </a:p>
        </p:txBody>
      </p:sp>
      <p:sp>
        <p:nvSpPr>
          <p:cNvPr id="148" name="Google Shape;148;p28"/>
          <p:cNvSpPr txBox="1">
            <a:spLocks noGrp="1"/>
          </p:cNvSpPr>
          <p:nvPr>
            <p:ph type="body" idx="1"/>
          </p:nvPr>
        </p:nvSpPr>
        <p:spPr>
          <a:xfrm>
            <a:off x="628650" y="1369219"/>
            <a:ext cx="7886700" cy="3263504"/>
          </a:xfrm>
          <a:prstGeom prst="rect">
            <a:avLst/>
          </a:prstGeom>
          <a:noFill/>
          <a:ln>
            <a:noFill/>
          </a:ln>
        </p:spPr>
        <p:txBody>
          <a:bodyPr spcFirstLastPara="1" wrap="square" lIns="68575" tIns="34275" rIns="68575" bIns="34275" anchor="t" anchorCtr="0">
            <a:noAutofit/>
          </a:bodyPr>
          <a:lstStyle/>
          <a:p>
            <a:pPr marL="0" lvl="0" indent="0" algn="l" rtl="0">
              <a:lnSpc>
                <a:spcPct val="90000"/>
              </a:lnSpc>
              <a:spcBef>
                <a:spcPts val="0"/>
              </a:spcBef>
              <a:spcAft>
                <a:spcPts val="0"/>
              </a:spcAft>
              <a:buClr>
                <a:schemeClr val="dk1"/>
              </a:buClr>
              <a:buSzPts val="2100"/>
              <a:buNone/>
            </a:pPr>
            <a:r>
              <a:rPr lang="en" sz="1800" b="1" u="sng"/>
              <a:t>Get organized!</a:t>
            </a:r>
            <a:endParaRPr sz="1800"/>
          </a:p>
          <a:p>
            <a:pPr marL="177800" lvl="0" indent="-152400" algn="l" rtl="0">
              <a:lnSpc>
                <a:spcPct val="90000"/>
              </a:lnSpc>
              <a:spcBef>
                <a:spcPts val="800"/>
              </a:spcBef>
              <a:spcAft>
                <a:spcPts val="0"/>
              </a:spcAft>
              <a:buClr>
                <a:schemeClr val="dk1"/>
              </a:buClr>
              <a:buSzPts val="1800"/>
              <a:buChar char="•"/>
            </a:pPr>
            <a:r>
              <a:rPr lang="en" sz="1800"/>
              <a:t>Be faithful to the deadlines you set (e.g. posting grades to their gradebooks).  </a:t>
            </a:r>
            <a:endParaRPr sz="1800"/>
          </a:p>
          <a:p>
            <a:pPr marL="177800" lvl="0" indent="-152400" algn="l" rtl="0">
              <a:lnSpc>
                <a:spcPct val="90000"/>
              </a:lnSpc>
              <a:spcBef>
                <a:spcPts val="800"/>
              </a:spcBef>
              <a:spcAft>
                <a:spcPts val="0"/>
              </a:spcAft>
              <a:buClr>
                <a:schemeClr val="dk1"/>
              </a:buClr>
              <a:buSzPts val="1800"/>
              <a:buChar char="•"/>
            </a:pPr>
            <a:r>
              <a:rPr lang="en" sz="1800"/>
              <a:t>Don’t expect students to do more than you are willing to do yourself</a:t>
            </a:r>
            <a:endParaRPr sz="1800"/>
          </a:p>
          <a:p>
            <a:pPr marL="177800" lvl="0" indent="-152400" algn="l" rtl="0">
              <a:lnSpc>
                <a:spcPct val="90000"/>
              </a:lnSpc>
              <a:spcBef>
                <a:spcPts val="800"/>
              </a:spcBef>
              <a:spcAft>
                <a:spcPts val="0"/>
              </a:spcAft>
              <a:buClr>
                <a:schemeClr val="dk1"/>
              </a:buClr>
              <a:buSzPts val="1800"/>
              <a:buChar char="•"/>
            </a:pPr>
            <a:r>
              <a:rPr lang="en" sz="1800"/>
              <a:t>If for some reason you cannot make a deadline that will affect the class, notify them in advance and apologize for any inconvenience that it may cause them</a:t>
            </a:r>
            <a:endParaRPr sz="180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9"/>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Autofit/>
          </a:bodyPr>
          <a:lstStyle/>
          <a:p>
            <a:pPr marL="0" lvl="0" indent="0" algn="ctr" rtl="0">
              <a:lnSpc>
                <a:spcPct val="90000"/>
              </a:lnSpc>
              <a:spcBef>
                <a:spcPts val="0"/>
              </a:spcBef>
              <a:spcAft>
                <a:spcPts val="0"/>
              </a:spcAft>
              <a:buClr>
                <a:schemeClr val="dk1"/>
              </a:buClr>
              <a:buSzPts val="3300"/>
              <a:buFont typeface="Calibri"/>
              <a:buNone/>
            </a:pPr>
            <a:r>
              <a:rPr lang="en" sz="3000" b="1" u="sng"/>
              <a:t>Managing Yourself as an Online Instructor</a:t>
            </a:r>
            <a:endParaRPr sz="3000"/>
          </a:p>
        </p:txBody>
      </p:sp>
      <p:sp>
        <p:nvSpPr>
          <p:cNvPr id="154" name="Google Shape;154;p29"/>
          <p:cNvSpPr txBox="1">
            <a:spLocks noGrp="1"/>
          </p:cNvSpPr>
          <p:nvPr>
            <p:ph type="body" idx="1"/>
          </p:nvPr>
        </p:nvSpPr>
        <p:spPr>
          <a:xfrm>
            <a:off x="628650" y="1369219"/>
            <a:ext cx="7886700" cy="3263504"/>
          </a:xfrm>
          <a:prstGeom prst="rect">
            <a:avLst/>
          </a:prstGeom>
          <a:noFill/>
          <a:ln>
            <a:noFill/>
          </a:ln>
        </p:spPr>
        <p:txBody>
          <a:bodyPr spcFirstLastPara="1" wrap="square" lIns="68575" tIns="34275" rIns="68575" bIns="34275" anchor="t" anchorCtr="0">
            <a:noAutofit/>
          </a:bodyPr>
          <a:lstStyle/>
          <a:p>
            <a:pPr marL="0" lvl="0" indent="0" algn="l" rtl="0">
              <a:lnSpc>
                <a:spcPct val="90000"/>
              </a:lnSpc>
              <a:spcBef>
                <a:spcPts val="0"/>
              </a:spcBef>
              <a:spcAft>
                <a:spcPts val="0"/>
              </a:spcAft>
              <a:buClr>
                <a:schemeClr val="dk1"/>
              </a:buClr>
              <a:buSzPts val="2100"/>
              <a:buNone/>
            </a:pPr>
            <a:r>
              <a:rPr lang="en" sz="1800" b="1" u="sng"/>
              <a:t>Personally Communicate</a:t>
            </a:r>
            <a:r>
              <a:rPr lang="en" sz="1800" b="1"/>
              <a:t>:</a:t>
            </a:r>
            <a:endParaRPr sz="1800"/>
          </a:p>
          <a:p>
            <a:pPr marL="177800" lvl="0" indent="-152400" algn="l" rtl="0">
              <a:lnSpc>
                <a:spcPct val="90000"/>
              </a:lnSpc>
              <a:spcBef>
                <a:spcPts val="800"/>
              </a:spcBef>
              <a:spcAft>
                <a:spcPts val="0"/>
              </a:spcAft>
              <a:buClr>
                <a:schemeClr val="dk1"/>
              </a:buClr>
              <a:buSzPts val="1800"/>
              <a:buChar char="•"/>
            </a:pPr>
            <a:r>
              <a:rPr lang="en" sz="1800" u="sng"/>
              <a:t>Regularly</a:t>
            </a:r>
            <a:r>
              <a:rPr lang="en" sz="1800"/>
              <a:t> (daily even!) via discussion threads inside the course as they occur, PLUS regular messages to the class  </a:t>
            </a:r>
            <a:endParaRPr sz="1800"/>
          </a:p>
          <a:p>
            <a:pPr marL="177800" lvl="0" indent="-152400" algn="l" rtl="0">
              <a:lnSpc>
                <a:spcPct val="90000"/>
              </a:lnSpc>
              <a:spcBef>
                <a:spcPts val="800"/>
              </a:spcBef>
              <a:spcAft>
                <a:spcPts val="0"/>
              </a:spcAft>
              <a:buClr>
                <a:schemeClr val="dk1"/>
              </a:buClr>
              <a:buSzPts val="1800"/>
              <a:buChar char="•"/>
            </a:pPr>
            <a:r>
              <a:rPr lang="en" sz="1800"/>
              <a:t>Speak in the virtual “voice” of an encouraging, but firm </a:t>
            </a:r>
            <a:r>
              <a:rPr lang="en" sz="1800" i="1"/>
              <a:t>cheerleader“</a:t>
            </a:r>
            <a:r>
              <a:rPr lang="en" sz="1800"/>
              <a:t>:  </a:t>
            </a:r>
            <a:br>
              <a:rPr lang="en" sz="1800"/>
            </a:br>
            <a:r>
              <a:rPr lang="en" sz="1800"/>
              <a:t/>
            </a:r>
            <a:br>
              <a:rPr lang="en" sz="1800"/>
            </a:br>
            <a:r>
              <a:rPr lang="en" sz="1800">
                <a:solidFill>
                  <a:srgbClr val="2F5496"/>
                </a:solidFill>
              </a:rPr>
              <a:t>When someone does an especially nice job on something, send them an </a:t>
            </a:r>
            <a:r>
              <a:rPr lang="en" sz="1800" i="1">
                <a:solidFill>
                  <a:srgbClr val="2F5496"/>
                </a:solidFill>
              </a:rPr>
              <a:t>unexpected</a:t>
            </a:r>
            <a:r>
              <a:rPr lang="en" sz="1800">
                <a:solidFill>
                  <a:srgbClr val="2F5496"/>
                </a:solidFill>
              </a:rPr>
              <a:t> kudo message so they know you are aware of their individual contributions to the class </a:t>
            </a:r>
            <a:r>
              <a:rPr lang="en" sz="1800" i="1">
                <a:solidFill>
                  <a:srgbClr val="2F5496"/>
                </a:solidFill>
              </a:rPr>
              <a:t>and</a:t>
            </a:r>
            <a:r>
              <a:rPr lang="en" sz="1800">
                <a:solidFill>
                  <a:srgbClr val="2F5496"/>
                </a:solidFill>
              </a:rPr>
              <a:t> appreciate them</a:t>
            </a:r>
            <a:endParaRPr sz="180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30"/>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Autofit/>
          </a:bodyPr>
          <a:lstStyle/>
          <a:p>
            <a:pPr marL="0" lvl="0" indent="0" algn="ctr" rtl="0">
              <a:lnSpc>
                <a:spcPct val="90000"/>
              </a:lnSpc>
              <a:spcBef>
                <a:spcPts val="0"/>
              </a:spcBef>
              <a:spcAft>
                <a:spcPts val="0"/>
              </a:spcAft>
              <a:buClr>
                <a:schemeClr val="dk1"/>
              </a:buClr>
              <a:buSzPts val="3300"/>
              <a:buFont typeface="Calibri"/>
              <a:buNone/>
            </a:pPr>
            <a:r>
              <a:rPr lang="en" sz="3000" b="1" u="sng"/>
              <a:t>Managing Yourself as an Online Instructor</a:t>
            </a:r>
            <a:endParaRPr sz="3000"/>
          </a:p>
        </p:txBody>
      </p:sp>
      <p:sp>
        <p:nvSpPr>
          <p:cNvPr id="160" name="Google Shape;160;p30"/>
          <p:cNvSpPr txBox="1">
            <a:spLocks noGrp="1"/>
          </p:cNvSpPr>
          <p:nvPr>
            <p:ph type="body" idx="1"/>
          </p:nvPr>
        </p:nvSpPr>
        <p:spPr>
          <a:xfrm>
            <a:off x="628650" y="1369219"/>
            <a:ext cx="7886700" cy="3263400"/>
          </a:xfrm>
          <a:prstGeom prst="rect">
            <a:avLst/>
          </a:prstGeom>
          <a:noFill/>
          <a:ln>
            <a:noFill/>
          </a:ln>
        </p:spPr>
        <p:txBody>
          <a:bodyPr spcFirstLastPara="1" wrap="square" lIns="68575" tIns="34275" rIns="68575" bIns="34275" anchor="t" anchorCtr="0">
            <a:noAutofit/>
          </a:bodyPr>
          <a:lstStyle/>
          <a:p>
            <a:pPr marL="0" lvl="0" indent="0" algn="l" rtl="0">
              <a:lnSpc>
                <a:spcPct val="90000"/>
              </a:lnSpc>
              <a:spcBef>
                <a:spcPts val="0"/>
              </a:spcBef>
              <a:spcAft>
                <a:spcPts val="0"/>
              </a:spcAft>
              <a:buClr>
                <a:schemeClr val="dk1"/>
              </a:buClr>
              <a:buSzPts val="2100"/>
              <a:buNone/>
            </a:pPr>
            <a:r>
              <a:rPr lang="en" sz="1800" b="1" u="sng"/>
              <a:t>Set boundaries:  </a:t>
            </a:r>
            <a:endParaRPr sz="1800"/>
          </a:p>
          <a:p>
            <a:pPr marL="177800" lvl="0" indent="-152400" algn="l" rtl="0">
              <a:lnSpc>
                <a:spcPct val="90000"/>
              </a:lnSpc>
              <a:spcBef>
                <a:spcPts val="800"/>
              </a:spcBef>
              <a:spcAft>
                <a:spcPts val="0"/>
              </a:spcAft>
              <a:buClr>
                <a:schemeClr val="dk1"/>
              </a:buClr>
              <a:buSzPts val="1800"/>
              <a:buChar char="•"/>
            </a:pPr>
            <a:r>
              <a:rPr lang="en" sz="1800"/>
              <a:t>If you are going to get anything else done (e.g. Day Job, Family, etc.), you cannot be online </a:t>
            </a:r>
            <a:r>
              <a:rPr lang="en" sz="1800" i="1"/>
              <a:t>all the time </a:t>
            </a:r>
            <a:r>
              <a:rPr lang="en" sz="1800" u="sng"/>
              <a:t>every</a:t>
            </a:r>
            <a:r>
              <a:rPr lang="en" sz="1800"/>
              <a:t> </a:t>
            </a:r>
            <a:r>
              <a:rPr lang="en" sz="1800" u="sng"/>
              <a:t>day</a:t>
            </a:r>
            <a:r>
              <a:rPr lang="en" sz="1800"/>
              <a:t> in a major way  </a:t>
            </a:r>
            <a:endParaRPr sz="1800"/>
          </a:p>
          <a:p>
            <a:pPr marL="177800" lvl="0" indent="-152400" algn="l" rtl="0">
              <a:lnSpc>
                <a:spcPct val="90000"/>
              </a:lnSpc>
              <a:spcBef>
                <a:spcPts val="800"/>
              </a:spcBef>
              <a:spcAft>
                <a:spcPts val="0"/>
              </a:spcAft>
              <a:buClr>
                <a:schemeClr val="dk1"/>
              </a:buClr>
              <a:buSzPts val="1800"/>
              <a:buChar char="•"/>
            </a:pPr>
            <a:r>
              <a:rPr lang="en" sz="1800"/>
              <a:t>Identify certain days/times of the week that you guarantee to respond to email and be online working/participating inside the class </a:t>
            </a:r>
            <a:endParaRPr sz="1800"/>
          </a:p>
          <a:p>
            <a:pPr marL="177800" lvl="0" indent="-152400" algn="l" rtl="0">
              <a:lnSpc>
                <a:spcPct val="90000"/>
              </a:lnSpc>
              <a:spcBef>
                <a:spcPts val="800"/>
              </a:spcBef>
              <a:spcAft>
                <a:spcPts val="0"/>
              </a:spcAft>
              <a:buClr>
                <a:schemeClr val="dk1"/>
              </a:buClr>
              <a:buSzPts val="1800"/>
              <a:buChar char="•"/>
            </a:pPr>
            <a:r>
              <a:rPr lang="en" sz="1800"/>
              <a:t>On other days, fulfill your other non-course activities and DO NOT even get online </a:t>
            </a:r>
            <a:endParaRPr sz="1800" i="1"/>
          </a:p>
          <a:p>
            <a:pPr marL="177800" lvl="0" indent="-152400" algn="l" rtl="0">
              <a:lnSpc>
                <a:spcPct val="90000"/>
              </a:lnSpc>
              <a:spcBef>
                <a:spcPts val="800"/>
              </a:spcBef>
              <a:spcAft>
                <a:spcPts val="0"/>
              </a:spcAft>
              <a:buClr>
                <a:schemeClr val="dk1"/>
              </a:buClr>
              <a:buSzPts val="1800"/>
              <a:buChar char="•"/>
            </a:pPr>
            <a:r>
              <a:rPr lang="en" sz="1800"/>
              <a:t>Encourage students to set boundaries and schedules for themselves too, and be faithful to them for a healthy work/life balance</a:t>
            </a:r>
            <a:endParaRPr sz="180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31"/>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Autofit/>
          </a:bodyPr>
          <a:lstStyle/>
          <a:p>
            <a:pPr marL="0" lvl="0" indent="0" algn="ctr" rtl="0">
              <a:lnSpc>
                <a:spcPct val="90000"/>
              </a:lnSpc>
              <a:spcBef>
                <a:spcPts val="0"/>
              </a:spcBef>
              <a:spcAft>
                <a:spcPts val="0"/>
              </a:spcAft>
              <a:buClr>
                <a:schemeClr val="dk1"/>
              </a:buClr>
              <a:buSzPts val="3300"/>
              <a:buFont typeface="Calibri"/>
              <a:buNone/>
            </a:pPr>
            <a:r>
              <a:rPr lang="en" sz="3000" b="1" u="sng"/>
              <a:t>Managing Yourself as an Online Instructor</a:t>
            </a:r>
            <a:endParaRPr sz="3000"/>
          </a:p>
        </p:txBody>
      </p:sp>
      <p:sp>
        <p:nvSpPr>
          <p:cNvPr id="166" name="Google Shape;166;p31"/>
          <p:cNvSpPr txBox="1">
            <a:spLocks noGrp="1"/>
          </p:cNvSpPr>
          <p:nvPr>
            <p:ph type="body" idx="1"/>
          </p:nvPr>
        </p:nvSpPr>
        <p:spPr>
          <a:xfrm>
            <a:off x="628650" y="1369219"/>
            <a:ext cx="7886700" cy="3263400"/>
          </a:xfrm>
          <a:prstGeom prst="rect">
            <a:avLst/>
          </a:prstGeom>
          <a:noFill/>
          <a:ln>
            <a:noFill/>
          </a:ln>
        </p:spPr>
        <p:txBody>
          <a:bodyPr spcFirstLastPara="1" wrap="square" lIns="68575" tIns="34275" rIns="68575" bIns="34275" anchor="t" anchorCtr="0">
            <a:noAutofit/>
          </a:bodyPr>
          <a:lstStyle/>
          <a:p>
            <a:pPr marL="0" lvl="0" indent="0" algn="l" rtl="0">
              <a:lnSpc>
                <a:spcPct val="90000"/>
              </a:lnSpc>
              <a:spcBef>
                <a:spcPts val="0"/>
              </a:spcBef>
              <a:spcAft>
                <a:spcPts val="0"/>
              </a:spcAft>
              <a:buClr>
                <a:schemeClr val="dk1"/>
              </a:buClr>
              <a:buSzPts val="2100"/>
              <a:buNone/>
            </a:pPr>
            <a:r>
              <a:rPr lang="en" sz="1800" b="1" u="sng"/>
              <a:t>Take Care Of Yourself:</a:t>
            </a:r>
            <a:endParaRPr sz="1800"/>
          </a:p>
          <a:p>
            <a:pPr marL="177800" lvl="0" indent="-152400" algn="l" rtl="0">
              <a:lnSpc>
                <a:spcPct val="90000"/>
              </a:lnSpc>
              <a:spcBef>
                <a:spcPts val="800"/>
              </a:spcBef>
              <a:spcAft>
                <a:spcPts val="0"/>
              </a:spcAft>
              <a:buClr>
                <a:schemeClr val="dk1"/>
              </a:buClr>
              <a:buSzPts val="1800"/>
              <a:buChar char="•"/>
            </a:pPr>
            <a:r>
              <a:rPr lang="en" sz="1800"/>
              <a:t>Make a decent </a:t>
            </a:r>
            <a:r>
              <a:rPr lang="en" sz="1800" b="1"/>
              <a:t>home office workstation</a:t>
            </a:r>
            <a:r>
              <a:rPr lang="en" sz="1800"/>
              <a:t> where you can comfortably work</a:t>
            </a:r>
            <a:endParaRPr sz="1800" b="1"/>
          </a:p>
          <a:p>
            <a:pPr marL="177800" lvl="0" indent="-152400" algn="l" rtl="0">
              <a:lnSpc>
                <a:spcPct val="90000"/>
              </a:lnSpc>
              <a:spcBef>
                <a:spcPts val="800"/>
              </a:spcBef>
              <a:spcAft>
                <a:spcPts val="0"/>
              </a:spcAft>
              <a:buClr>
                <a:schemeClr val="dk1"/>
              </a:buClr>
              <a:buSzPts val="1800"/>
              <a:buChar char="•"/>
            </a:pPr>
            <a:r>
              <a:rPr lang="en" sz="1800"/>
              <a:t>Do not work excessively at a laptop, tablet, or phone for too long </a:t>
            </a:r>
            <a:endParaRPr sz="1800"/>
          </a:p>
          <a:p>
            <a:pPr marL="177800" lvl="0" indent="-152400" algn="l" rtl="0">
              <a:lnSpc>
                <a:spcPct val="90000"/>
              </a:lnSpc>
              <a:spcBef>
                <a:spcPts val="800"/>
              </a:spcBef>
              <a:spcAft>
                <a:spcPts val="0"/>
              </a:spcAft>
              <a:buClr>
                <a:schemeClr val="dk1"/>
              </a:buClr>
              <a:buSzPts val="1800"/>
              <a:buChar char="•"/>
            </a:pPr>
            <a:r>
              <a:rPr lang="en" sz="1800"/>
              <a:t>Use a </a:t>
            </a:r>
            <a:r>
              <a:rPr lang="en" sz="1800" b="1"/>
              <a:t>full screen monitor </a:t>
            </a:r>
            <a:r>
              <a:rPr lang="en" sz="1800"/>
              <a:t>and</a:t>
            </a:r>
            <a:r>
              <a:rPr lang="en" sz="1800" b="1"/>
              <a:t> keyboard, </a:t>
            </a:r>
            <a:r>
              <a:rPr lang="en" sz="1800"/>
              <a:t>and get a </a:t>
            </a:r>
            <a:r>
              <a:rPr lang="en" sz="1800" b="1"/>
              <a:t>proper chair </a:t>
            </a:r>
            <a:r>
              <a:rPr lang="en" sz="1800"/>
              <a:t>for back support  </a:t>
            </a:r>
            <a:endParaRPr sz="1800"/>
          </a:p>
          <a:p>
            <a:pPr marL="0" lvl="0" indent="0" algn="l" rtl="0">
              <a:lnSpc>
                <a:spcPct val="90000"/>
              </a:lnSpc>
              <a:spcBef>
                <a:spcPts val="800"/>
              </a:spcBef>
              <a:spcAft>
                <a:spcPts val="0"/>
              </a:spcAft>
              <a:buClr>
                <a:schemeClr val="dk1"/>
              </a:buClr>
              <a:buSzPts val="2100"/>
              <a:buNone/>
            </a:pPr>
            <a:endParaRPr sz="180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32"/>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Autofit/>
          </a:bodyPr>
          <a:lstStyle/>
          <a:p>
            <a:pPr marL="0" lvl="0" indent="0" algn="ctr" rtl="0">
              <a:lnSpc>
                <a:spcPct val="90000"/>
              </a:lnSpc>
              <a:spcBef>
                <a:spcPts val="0"/>
              </a:spcBef>
              <a:spcAft>
                <a:spcPts val="0"/>
              </a:spcAft>
              <a:buClr>
                <a:schemeClr val="dk1"/>
              </a:buClr>
              <a:buSzPts val="3300"/>
              <a:buFont typeface="Calibri"/>
              <a:buNone/>
            </a:pPr>
            <a:r>
              <a:rPr lang="en" sz="3000" b="1" u="sng"/>
              <a:t>Managing Yourself as an Online Instructor</a:t>
            </a:r>
            <a:endParaRPr sz="3000"/>
          </a:p>
        </p:txBody>
      </p:sp>
      <p:sp>
        <p:nvSpPr>
          <p:cNvPr id="172" name="Google Shape;172;p32"/>
          <p:cNvSpPr txBox="1">
            <a:spLocks noGrp="1"/>
          </p:cNvSpPr>
          <p:nvPr>
            <p:ph type="body" idx="1"/>
          </p:nvPr>
        </p:nvSpPr>
        <p:spPr>
          <a:xfrm>
            <a:off x="628650" y="1369219"/>
            <a:ext cx="7886700" cy="3263400"/>
          </a:xfrm>
          <a:prstGeom prst="rect">
            <a:avLst/>
          </a:prstGeom>
          <a:noFill/>
          <a:ln>
            <a:noFill/>
          </a:ln>
        </p:spPr>
        <p:txBody>
          <a:bodyPr spcFirstLastPara="1" wrap="square" lIns="68575" tIns="34275" rIns="68575" bIns="34275" anchor="t" anchorCtr="0">
            <a:noAutofit/>
          </a:bodyPr>
          <a:lstStyle/>
          <a:p>
            <a:pPr marL="0" lvl="0" indent="0" algn="l" rtl="0">
              <a:lnSpc>
                <a:spcPct val="90000"/>
              </a:lnSpc>
              <a:spcBef>
                <a:spcPts val="0"/>
              </a:spcBef>
              <a:spcAft>
                <a:spcPts val="0"/>
              </a:spcAft>
              <a:buClr>
                <a:schemeClr val="dk1"/>
              </a:buClr>
              <a:buSzPts val="2100"/>
              <a:buNone/>
            </a:pPr>
            <a:r>
              <a:rPr lang="en" sz="1800" b="1" u="sng"/>
              <a:t>Take Care Of Yourself:</a:t>
            </a:r>
            <a:endParaRPr sz="1800"/>
          </a:p>
          <a:p>
            <a:pPr marL="177800" lvl="0" indent="-152400" algn="l" rtl="0">
              <a:lnSpc>
                <a:spcPct val="90000"/>
              </a:lnSpc>
              <a:spcBef>
                <a:spcPts val="800"/>
              </a:spcBef>
              <a:spcAft>
                <a:spcPts val="0"/>
              </a:spcAft>
              <a:buClr>
                <a:schemeClr val="dk1"/>
              </a:buClr>
              <a:buSzPts val="1800"/>
              <a:buChar char="•"/>
            </a:pPr>
            <a:r>
              <a:rPr lang="en" sz="1800"/>
              <a:t>Take </a:t>
            </a:r>
            <a:r>
              <a:rPr lang="en" sz="1800" i="1"/>
              <a:t>breaks</a:t>
            </a:r>
            <a:r>
              <a:rPr lang="en" sz="1800"/>
              <a:t> every couple of hours and go outside and walk around or throw the frisbee to your dog </a:t>
            </a:r>
            <a:endParaRPr sz="1800"/>
          </a:p>
          <a:p>
            <a:pPr marL="177800" lvl="0" indent="-152400" algn="l" rtl="0">
              <a:lnSpc>
                <a:spcPct val="90000"/>
              </a:lnSpc>
              <a:spcBef>
                <a:spcPts val="800"/>
              </a:spcBef>
              <a:spcAft>
                <a:spcPts val="0"/>
              </a:spcAft>
              <a:buClr>
                <a:schemeClr val="dk1"/>
              </a:buClr>
              <a:buSzPts val="1800"/>
              <a:buChar char="•"/>
            </a:pPr>
            <a:r>
              <a:rPr lang="en" sz="1800"/>
              <a:t>Make a deliberate effort to </a:t>
            </a:r>
            <a:r>
              <a:rPr lang="en" sz="1800" i="1"/>
              <a:t>exercise</a:t>
            </a:r>
            <a:r>
              <a:rPr lang="en" sz="1800"/>
              <a:t> on a regular basis and stretch out your neck and back </a:t>
            </a:r>
            <a:endParaRPr sz="1800"/>
          </a:p>
          <a:p>
            <a:pPr marL="177800" lvl="0" indent="-152400" algn="l" rtl="0">
              <a:lnSpc>
                <a:spcPct val="90000"/>
              </a:lnSpc>
              <a:spcBef>
                <a:spcPts val="800"/>
              </a:spcBef>
              <a:spcAft>
                <a:spcPts val="0"/>
              </a:spcAft>
              <a:buClr>
                <a:schemeClr val="dk1"/>
              </a:buClr>
              <a:buSzPts val="1800"/>
              <a:buChar char="•"/>
            </a:pPr>
            <a:r>
              <a:rPr lang="en" sz="1800"/>
              <a:t>Make a serious, professional commitment to the </a:t>
            </a:r>
            <a:r>
              <a:rPr lang="en" sz="1800" i="1"/>
              <a:t>content</a:t>
            </a:r>
            <a:r>
              <a:rPr lang="en" sz="1800"/>
              <a:t> and </a:t>
            </a:r>
            <a:r>
              <a:rPr lang="en" sz="1800" i="1"/>
              <a:t>management</a:t>
            </a:r>
            <a:r>
              <a:rPr lang="en" sz="1800"/>
              <a:t> of any online course that has your name on it. Do not give critics the pleasure of being right when they say that your course is inferior to a </a:t>
            </a:r>
            <a:r>
              <a:rPr lang="en" sz="1800" i="1"/>
              <a:t>traditional classroom experience -  </a:t>
            </a:r>
            <a:r>
              <a:rPr lang="en" sz="1800"/>
              <a:t>interaction is paramount!</a:t>
            </a:r>
            <a:endParaRPr sz="1800"/>
          </a:p>
          <a:p>
            <a:pPr marL="177800" lvl="0" indent="-38100" algn="l" rtl="0">
              <a:lnSpc>
                <a:spcPct val="90000"/>
              </a:lnSpc>
              <a:spcBef>
                <a:spcPts val="800"/>
              </a:spcBef>
              <a:spcAft>
                <a:spcPts val="0"/>
              </a:spcAft>
              <a:buClr>
                <a:schemeClr val="dk1"/>
              </a:buClr>
              <a:buSzPts val="2100"/>
              <a:buNone/>
            </a:pPr>
            <a:endParaRPr sz="180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33"/>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Autofit/>
          </a:bodyPr>
          <a:lstStyle/>
          <a:p>
            <a:pPr marL="0" lvl="0" indent="0" algn="ctr" rtl="0">
              <a:lnSpc>
                <a:spcPct val="90000"/>
              </a:lnSpc>
              <a:spcBef>
                <a:spcPts val="0"/>
              </a:spcBef>
              <a:spcAft>
                <a:spcPts val="0"/>
              </a:spcAft>
              <a:buClr>
                <a:schemeClr val="dk1"/>
              </a:buClr>
              <a:buSzPts val="3300"/>
              <a:buFont typeface="Calibri"/>
              <a:buNone/>
            </a:pPr>
            <a:r>
              <a:rPr lang="en" sz="3000" b="1" u="sng"/>
              <a:t>Preparation For Online Teaching</a:t>
            </a:r>
            <a:endParaRPr sz="3000"/>
          </a:p>
        </p:txBody>
      </p:sp>
      <p:sp>
        <p:nvSpPr>
          <p:cNvPr id="178" name="Google Shape;178;p33"/>
          <p:cNvSpPr txBox="1">
            <a:spLocks noGrp="1"/>
          </p:cNvSpPr>
          <p:nvPr>
            <p:ph type="body" idx="1"/>
          </p:nvPr>
        </p:nvSpPr>
        <p:spPr>
          <a:xfrm>
            <a:off x="628650" y="1369219"/>
            <a:ext cx="7886700" cy="3263400"/>
          </a:xfrm>
          <a:prstGeom prst="rect">
            <a:avLst/>
          </a:prstGeom>
          <a:noFill/>
          <a:ln>
            <a:noFill/>
          </a:ln>
        </p:spPr>
        <p:txBody>
          <a:bodyPr spcFirstLastPara="1" wrap="square" lIns="68575" tIns="34275" rIns="68575" bIns="34275" anchor="t" anchorCtr="0">
            <a:noAutofit/>
          </a:bodyPr>
          <a:lstStyle/>
          <a:p>
            <a:pPr marL="0" lvl="0" indent="0" algn="l" rtl="0">
              <a:lnSpc>
                <a:spcPct val="90000"/>
              </a:lnSpc>
              <a:spcBef>
                <a:spcPts val="0"/>
              </a:spcBef>
              <a:spcAft>
                <a:spcPts val="0"/>
              </a:spcAft>
              <a:buClr>
                <a:schemeClr val="dk1"/>
              </a:buClr>
              <a:buSzPts val="2100"/>
              <a:buNone/>
            </a:pPr>
            <a:r>
              <a:rPr lang="en" sz="1800" b="1" u="sng"/>
              <a:t>Before Teaching A New Course Section:</a:t>
            </a:r>
            <a:endParaRPr sz="1800"/>
          </a:p>
          <a:p>
            <a:pPr marL="177800" lvl="0" indent="-152400" algn="l" rtl="0">
              <a:lnSpc>
                <a:spcPct val="90000"/>
              </a:lnSpc>
              <a:spcBef>
                <a:spcPts val="800"/>
              </a:spcBef>
              <a:spcAft>
                <a:spcPts val="0"/>
              </a:spcAft>
              <a:buClr>
                <a:schemeClr val="dk1"/>
              </a:buClr>
              <a:buSzPts val="1800"/>
              <a:buChar char="•"/>
            </a:pPr>
            <a:r>
              <a:rPr lang="en" sz="1800"/>
              <a:t>Review </a:t>
            </a:r>
            <a:r>
              <a:rPr lang="en" sz="1800" i="1"/>
              <a:t>all</a:t>
            </a:r>
            <a:r>
              <a:rPr lang="en" sz="1800"/>
              <a:t> the posted information: syllabus, reading and homework assignments, in-class exercises, lectures, links, audio files…etc. and make appropriate editing/corrections/additions, if needed  </a:t>
            </a:r>
            <a:endParaRPr sz="1800"/>
          </a:p>
          <a:p>
            <a:pPr marL="177800" lvl="0" indent="-152400" algn="l" rtl="0">
              <a:lnSpc>
                <a:spcPct val="90000"/>
              </a:lnSpc>
              <a:spcBef>
                <a:spcPts val="800"/>
              </a:spcBef>
              <a:spcAft>
                <a:spcPts val="0"/>
              </a:spcAft>
              <a:buClr>
                <a:schemeClr val="dk1"/>
              </a:buClr>
              <a:buSzPts val="1800"/>
              <a:buChar char="•"/>
            </a:pPr>
            <a:r>
              <a:rPr lang="en" sz="1800"/>
              <a:t>Update the unit schedule so that content units open for students on the days expected </a:t>
            </a:r>
            <a:endParaRPr sz="1800"/>
          </a:p>
          <a:p>
            <a:pPr marL="177800" lvl="0" indent="-152400" algn="l" rtl="0">
              <a:lnSpc>
                <a:spcPct val="90000"/>
              </a:lnSpc>
              <a:spcBef>
                <a:spcPts val="800"/>
              </a:spcBef>
              <a:spcAft>
                <a:spcPts val="0"/>
              </a:spcAft>
              <a:buClr>
                <a:schemeClr val="dk1"/>
              </a:buClr>
              <a:buSzPts val="1800"/>
              <a:buChar char="•"/>
            </a:pPr>
            <a:r>
              <a:rPr lang="en" sz="1800"/>
              <a:t>Build the online gradebook and make all the dates correct</a:t>
            </a:r>
            <a:endParaRPr sz="1800"/>
          </a:p>
          <a:p>
            <a:pPr marL="177800" lvl="0" indent="-152400" algn="l" rtl="0">
              <a:lnSpc>
                <a:spcPct val="90000"/>
              </a:lnSpc>
              <a:spcBef>
                <a:spcPts val="800"/>
              </a:spcBef>
              <a:spcAft>
                <a:spcPts val="0"/>
              </a:spcAft>
              <a:buClr>
                <a:schemeClr val="dk1"/>
              </a:buClr>
              <a:buSzPts val="1800"/>
              <a:buChar char="•"/>
            </a:pPr>
            <a:r>
              <a:rPr lang="en" sz="1800"/>
              <a:t>Ensure that your online students will have </a:t>
            </a:r>
            <a:r>
              <a:rPr lang="en" sz="1800" i="1"/>
              <a:t>access</a:t>
            </a:r>
            <a:r>
              <a:rPr lang="en" sz="1800"/>
              <a:t> to the course home page (syllabus and calendar) </a:t>
            </a:r>
            <a:r>
              <a:rPr lang="en" sz="1800" i="1"/>
              <a:t>before</a:t>
            </a:r>
            <a:r>
              <a:rPr lang="en" sz="1800"/>
              <a:t> the first class</a:t>
            </a:r>
            <a:endParaRPr sz="1800"/>
          </a:p>
          <a:p>
            <a:pPr marL="177800" lvl="0" indent="-152400" algn="l" rtl="0">
              <a:lnSpc>
                <a:spcPct val="90000"/>
              </a:lnSpc>
              <a:spcBef>
                <a:spcPts val="800"/>
              </a:spcBef>
              <a:spcAft>
                <a:spcPts val="0"/>
              </a:spcAft>
              <a:buClr>
                <a:schemeClr val="dk1"/>
              </a:buClr>
              <a:buSzPts val="1800"/>
              <a:buChar char="•"/>
            </a:pPr>
            <a:r>
              <a:rPr lang="en" sz="1800"/>
              <a:t>Make sure the objectives, time frames and course expectations are clear</a:t>
            </a:r>
            <a:endParaRPr sz="1800"/>
          </a:p>
          <a:p>
            <a:pPr marL="177800" lvl="0" indent="-38100" algn="l" rtl="0">
              <a:lnSpc>
                <a:spcPct val="90000"/>
              </a:lnSpc>
              <a:spcBef>
                <a:spcPts val="800"/>
              </a:spcBef>
              <a:spcAft>
                <a:spcPts val="0"/>
              </a:spcAft>
              <a:buClr>
                <a:schemeClr val="dk1"/>
              </a:buClr>
              <a:buSzPts val="2100"/>
              <a:buNone/>
            </a:pPr>
            <a:endParaRPr sz="180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1633</Words>
  <Application>Microsoft Office PowerPoint</Application>
  <PresentationFormat>On-screen Show (16:9)</PresentationFormat>
  <Paragraphs>107</Paragraphs>
  <Slides>20</Slides>
  <Notes>20</Notes>
  <HiddenSlides>0</HiddenSlides>
  <MMClips>0</MMClips>
  <ScaleCrop>false</ScaleCrop>
  <HeadingPairs>
    <vt:vector size="6" baseType="variant">
      <vt:variant>
        <vt:lpstr>Fonts Used</vt:lpstr>
      </vt:variant>
      <vt:variant>
        <vt:i4>2</vt:i4>
      </vt:variant>
      <vt:variant>
        <vt:lpstr>Theme</vt:lpstr>
      </vt:variant>
      <vt:variant>
        <vt:i4>2</vt:i4>
      </vt:variant>
      <vt:variant>
        <vt:lpstr>Slide Titles</vt:lpstr>
      </vt:variant>
      <vt:variant>
        <vt:i4>20</vt:i4>
      </vt:variant>
    </vt:vector>
  </HeadingPairs>
  <TitlesOfParts>
    <vt:vector size="24" baseType="lpstr">
      <vt:lpstr>Arial</vt:lpstr>
      <vt:lpstr>Calibri</vt:lpstr>
      <vt:lpstr>Simple Light</vt:lpstr>
      <vt:lpstr>Office Theme</vt:lpstr>
      <vt:lpstr>Best Practices for Online Learning</vt:lpstr>
      <vt:lpstr>General</vt:lpstr>
      <vt:lpstr>Managing Yourself as an Online Instructor</vt:lpstr>
      <vt:lpstr>Managing Yourself as an Online Instructor</vt:lpstr>
      <vt:lpstr>Managing Yourself as an Online Instructor</vt:lpstr>
      <vt:lpstr>Managing Yourself as an Online Instructor</vt:lpstr>
      <vt:lpstr>Managing Yourself as an Online Instructor</vt:lpstr>
      <vt:lpstr>Managing Yourself as an Online Instructor</vt:lpstr>
      <vt:lpstr>Preparation For Online Teaching</vt:lpstr>
      <vt:lpstr>Good Online Communication Practices</vt:lpstr>
      <vt:lpstr>Good Online Communication Practices</vt:lpstr>
      <vt:lpstr>Course Management Suggestions</vt:lpstr>
      <vt:lpstr>Course Management Suggestions</vt:lpstr>
      <vt:lpstr>Course Design</vt:lpstr>
      <vt:lpstr>Course Design</vt:lpstr>
      <vt:lpstr>Course Design</vt:lpstr>
      <vt:lpstr>Course Design</vt:lpstr>
      <vt:lpstr>Course Design</vt:lpstr>
      <vt:lpstr>Course Design</vt:lpstr>
      <vt:lpstr>Course Design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Best Practices for Online Learning</dc:title>
  <dc:creator>Marcela Nouzovska</dc:creator>
  <cp:lastModifiedBy>Marcela Nouzovska</cp:lastModifiedBy>
  <cp:revision>1</cp:revision>
  <dcterms:modified xsi:type="dcterms:W3CDTF">2020-03-20T18:40:07Z</dcterms:modified>
</cp:coreProperties>
</file>