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apps.austincc.edu/workshops/www/login.php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E3AF-BE8C-4771-8148-6446E5D39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Blackboard - collaborate ultra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A0B93-D83C-42F7-ADB0-B2FC609E5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919152"/>
            <a:ext cx="8689976" cy="1371599"/>
          </a:xfrm>
        </p:spPr>
        <p:txBody>
          <a:bodyPr/>
          <a:lstStyle/>
          <a:p>
            <a:r>
              <a:rPr lang="en-US" dirty="0"/>
              <a:t>A basic session for instructors</a:t>
            </a:r>
          </a:p>
        </p:txBody>
      </p:sp>
    </p:spTree>
    <p:extLst>
      <p:ext uri="{BB962C8B-B14F-4D97-AF65-F5344CB8AC3E}">
        <p14:creationId xmlns:p14="http://schemas.microsoft.com/office/powerpoint/2010/main" val="33415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2E33-0836-4302-A503-5E0E7A0C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74514"/>
          </a:xfrm>
        </p:spPr>
        <p:txBody>
          <a:bodyPr/>
          <a:lstStyle/>
          <a:p>
            <a:r>
              <a:rPr lang="en-US" dirty="0"/>
              <a:t>Course sessions/recordings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30714-1BB7-49C8-9B2E-97A0607F3F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62162" y="2693194"/>
            <a:ext cx="8067675" cy="2771775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3BA03E4-CA4D-4FA7-8429-040FD8ACF2BE}"/>
              </a:ext>
            </a:extLst>
          </p:cNvPr>
          <p:cNvSpPr/>
          <p:nvPr/>
        </p:nvSpPr>
        <p:spPr>
          <a:xfrm>
            <a:off x="5881816" y="2726724"/>
            <a:ext cx="1046206" cy="708454"/>
          </a:xfrm>
          <a:custGeom>
            <a:avLst/>
            <a:gdLst>
              <a:gd name="connsiteX0" fmla="*/ 700216 w 1046206"/>
              <a:gd name="connsiteY0" fmla="*/ 41190 h 708454"/>
              <a:gd name="connsiteX1" fmla="*/ 634314 w 1046206"/>
              <a:gd name="connsiteY1" fmla="*/ 16476 h 708454"/>
              <a:gd name="connsiteX2" fmla="*/ 568411 w 1046206"/>
              <a:gd name="connsiteY2" fmla="*/ 8238 h 708454"/>
              <a:gd name="connsiteX3" fmla="*/ 518984 w 1046206"/>
              <a:gd name="connsiteY3" fmla="*/ 0 h 708454"/>
              <a:gd name="connsiteX4" fmla="*/ 205946 w 1046206"/>
              <a:gd name="connsiteY4" fmla="*/ 8238 h 708454"/>
              <a:gd name="connsiteX5" fmla="*/ 164757 w 1046206"/>
              <a:gd name="connsiteY5" fmla="*/ 16476 h 708454"/>
              <a:gd name="connsiteX6" fmla="*/ 115330 w 1046206"/>
              <a:gd name="connsiteY6" fmla="*/ 32952 h 708454"/>
              <a:gd name="connsiteX7" fmla="*/ 90616 w 1046206"/>
              <a:gd name="connsiteY7" fmla="*/ 57665 h 708454"/>
              <a:gd name="connsiteX8" fmla="*/ 65903 w 1046206"/>
              <a:gd name="connsiteY8" fmla="*/ 74141 h 708454"/>
              <a:gd name="connsiteX9" fmla="*/ 57665 w 1046206"/>
              <a:gd name="connsiteY9" fmla="*/ 98854 h 708454"/>
              <a:gd name="connsiteX10" fmla="*/ 24714 w 1046206"/>
              <a:gd name="connsiteY10" fmla="*/ 164757 h 708454"/>
              <a:gd name="connsiteX11" fmla="*/ 16476 w 1046206"/>
              <a:gd name="connsiteY11" fmla="*/ 197708 h 708454"/>
              <a:gd name="connsiteX12" fmla="*/ 8238 w 1046206"/>
              <a:gd name="connsiteY12" fmla="*/ 222422 h 708454"/>
              <a:gd name="connsiteX13" fmla="*/ 0 w 1046206"/>
              <a:gd name="connsiteY13" fmla="*/ 271849 h 708454"/>
              <a:gd name="connsiteX14" fmla="*/ 16476 w 1046206"/>
              <a:gd name="connsiteY14" fmla="*/ 453081 h 708454"/>
              <a:gd name="connsiteX15" fmla="*/ 65903 w 1046206"/>
              <a:gd name="connsiteY15" fmla="*/ 551935 h 708454"/>
              <a:gd name="connsiteX16" fmla="*/ 82379 w 1046206"/>
              <a:gd name="connsiteY16" fmla="*/ 576649 h 708454"/>
              <a:gd name="connsiteX17" fmla="*/ 98854 w 1046206"/>
              <a:gd name="connsiteY17" fmla="*/ 601362 h 708454"/>
              <a:gd name="connsiteX18" fmla="*/ 123568 w 1046206"/>
              <a:gd name="connsiteY18" fmla="*/ 617838 h 708454"/>
              <a:gd name="connsiteX19" fmla="*/ 148281 w 1046206"/>
              <a:gd name="connsiteY19" fmla="*/ 642552 h 708454"/>
              <a:gd name="connsiteX20" fmla="*/ 172995 w 1046206"/>
              <a:gd name="connsiteY20" fmla="*/ 650790 h 708454"/>
              <a:gd name="connsiteX21" fmla="*/ 197708 w 1046206"/>
              <a:gd name="connsiteY21" fmla="*/ 667265 h 708454"/>
              <a:gd name="connsiteX22" fmla="*/ 263611 w 1046206"/>
              <a:gd name="connsiteY22" fmla="*/ 691979 h 708454"/>
              <a:gd name="connsiteX23" fmla="*/ 428368 w 1046206"/>
              <a:gd name="connsiteY23" fmla="*/ 708454 h 708454"/>
              <a:gd name="connsiteX24" fmla="*/ 584887 w 1046206"/>
              <a:gd name="connsiteY24" fmla="*/ 700217 h 708454"/>
              <a:gd name="connsiteX25" fmla="*/ 733168 w 1046206"/>
              <a:gd name="connsiteY25" fmla="*/ 650790 h 708454"/>
              <a:gd name="connsiteX26" fmla="*/ 757881 w 1046206"/>
              <a:gd name="connsiteY26" fmla="*/ 642552 h 708454"/>
              <a:gd name="connsiteX27" fmla="*/ 782595 w 1046206"/>
              <a:gd name="connsiteY27" fmla="*/ 626076 h 708454"/>
              <a:gd name="connsiteX28" fmla="*/ 848498 w 1046206"/>
              <a:gd name="connsiteY28" fmla="*/ 593125 h 708454"/>
              <a:gd name="connsiteX29" fmla="*/ 906162 w 1046206"/>
              <a:gd name="connsiteY29" fmla="*/ 560173 h 708454"/>
              <a:gd name="connsiteX30" fmla="*/ 955589 w 1046206"/>
              <a:gd name="connsiteY30" fmla="*/ 518984 h 708454"/>
              <a:gd name="connsiteX31" fmla="*/ 988541 w 1046206"/>
              <a:gd name="connsiteY31" fmla="*/ 469557 h 708454"/>
              <a:gd name="connsiteX32" fmla="*/ 996779 w 1046206"/>
              <a:gd name="connsiteY32" fmla="*/ 444844 h 708454"/>
              <a:gd name="connsiteX33" fmla="*/ 1029730 w 1046206"/>
              <a:gd name="connsiteY33" fmla="*/ 395417 h 708454"/>
              <a:gd name="connsiteX34" fmla="*/ 1046206 w 1046206"/>
              <a:gd name="connsiteY34" fmla="*/ 337752 h 708454"/>
              <a:gd name="connsiteX35" fmla="*/ 1037968 w 1046206"/>
              <a:gd name="connsiteY35" fmla="*/ 263611 h 708454"/>
              <a:gd name="connsiteX36" fmla="*/ 1013254 w 1046206"/>
              <a:gd name="connsiteY36" fmla="*/ 189471 h 708454"/>
              <a:gd name="connsiteX37" fmla="*/ 988541 w 1046206"/>
              <a:gd name="connsiteY37" fmla="*/ 140044 h 708454"/>
              <a:gd name="connsiteX38" fmla="*/ 939114 w 1046206"/>
              <a:gd name="connsiteY38" fmla="*/ 107092 h 708454"/>
              <a:gd name="connsiteX39" fmla="*/ 914400 w 1046206"/>
              <a:gd name="connsiteY39" fmla="*/ 90617 h 708454"/>
              <a:gd name="connsiteX40" fmla="*/ 864973 w 1046206"/>
              <a:gd name="connsiteY40" fmla="*/ 74141 h 708454"/>
              <a:gd name="connsiteX41" fmla="*/ 840260 w 1046206"/>
              <a:gd name="connsiteY41" fmla="*/ 65903 h 708454"/>
              <a:gd name="connsiteX42" fmla="*/ 700216 w 1046206"/>
              <a:gd name="connsiteY42" fmla="*/ 41190 h 70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46206" h="708454">
                <a:moveTo>
                  <a:pt x="700216" y="41190"/>
                </a:moveTo>
                <a:cubicBezTo>
                  <a:pt x="696783" y="39817"/>
                  <a:pt x="646151" y="18628"/>
                  <a:pt x="634314" y="16476"/>
                </a:cubicBezTo>
                <a:cubicBezTo>
                  <a:pt x="612532" y="12516"/>
                  <a:pt x="590327" y="11369"/>
                  <a:pt x="568411" y="8238"/>
                </a:cubicBezTo>
                <a:cubicBezTo>
                  <a:pt x="551876" y="5876"/>
                  <a:pt x="535460" y="2746"/>
                  <a:pt x="518984" y="0"/>
                </a:cubicBezTo>
                <a:cubicBezTo>
                  <a:pt x="414638" y="2746"/>
                  <a:pt x="310215" y="3388"/>
                  <a:pt x="205946" y="8238"/>
                </a:cubicBezTo>
                <a:cubicBezTo>
                  <a:pt x="191960" y="8889"/>
                  <a:pt x="178265" y="12792"/>
                  <a:pt x="164757" y="16476"/>
                </a:cubicBezTo>
                <a:cubicBezTo>
                  <a:pt x="148002" y="21046"/>
                  <a:pt x="115330" y="32952"/>
                  <a:pt x="115330" y="32952"/>
                </a:cubicBezTo>
                <a:cubicBezTo>
                  <a:pt x="107092" y="41190"/>
                  <a:pt x="99566" y="50207"/>
                  <a:pt x="90616" y="57665"/>
                </a:cubicBezTo>
                <a:cubicBezTo>
                  <a:pt x="83010" y="64003"/>
                  <a:pt x="72088" y="66410"/>
                  <a:pt x="65903" y="74141"/>
                </a:cubicBezTo>
                <a:cubicBezTo>
                  <a:pt x="60479" y="80922"/>
                  <a:pt x="61258" y="90949"/>
                  <a:pt x="57665" y="98854"/>
                </a:cubicBezTo>
                <a:cubicBezTo>
                  <a:pt x="47502" y="121213"/>
                  <a:pt x="30671" y="140930"/>
                  <a:pt x="24714" y="164757"/>
                </a:cubicBezTo>
                <a:cubicBezTo>
                  <a:pt x="21968" y="175741"/>
                  <a:pt x="19586" y="186822"/>
                  <a:pt x="16476" y="197708"/>
                </a:cubicBezTo>
                <a:cubicBezTo>
                  <a:pt x="14090" y="206057"/>
                  <a:pt x="10122" y="213945"/>
                  <a:pt x="8238" y="222422"/>
                </a:cubicBezTo>
                <a:cubicBezTo>
                  <a:pt x="4615" y="238727"/>
                  <a:pt x="2746" y="255373"/>
                  <a:pt x="0" y="271849"/>
                </a:cubicBezTo>
                <a:cubicBezTo>
                  <a:pt x="3246" y="327032"/>
                  <a:pt x="808" y="395633"/>
                  <a:pt x="16476" y="453081"/>
                </a:cubicBezTo>
                <a:cubicBezTo>
                  <a:pt x="32217" y="510798"/>
                  <a:pt x="31296" y="500024"/>
                  <a:pt x="65903" y="551935"/>
                </a:cubicBezTo>
                <a:lnTo>
                  <a:pt x="82379" y="576649"/>
                </a:lnTo>
                <a:cubicBezTo>
                  <a:pt x="87871" y="584887"/>
                  <a:pt x="90616" y="595870"/>
                  <a:pt x="98854" y="601362"/>
                </a:cubicBezTo>
                <a:cubicBezTo>
                  <a:pt x="107092" y="606854"/>
                  <a:pt x="115962" y="611500"/>
                  <a:pt x="123568" y="617838"/>
                </a:cubicBezTo>
                <a:cubicBezTo>
                  <a:pt x="132518" y="625296"/>
                  <a:pt x="138588" y="636090"/>
                  <a:pt x="148281" y="642552"/>
                </a:cubicBezTo>
                <a:cubicBezTo>
                  <a:pt x="155506" y="647369"/>
                  <a:pt x="165228" y="646907"/>
                  <a:pt x="172995" y="650790"/>
                </a:cubicBezTo>
                <a:cubicBezTo>
                  <a:pt x="181850" y="655218"/>
                  <a:pt x="188853" y="662837"/>
                  <a:pt x="197708" y="667265"/>
                </a:cubicBezTo>
                <a:cubicBezTo>
                  <a:pt x="200061" y="668441"/>
                  <a:pt x="252409" y="689942"/>
                  <a:pt x="263611" y="691979"/>
                </a:cubicBezTo>
                <a:cubicBezTo>
                  <a:pt x="305379" y="699573"/>
                  <a:pt x="392503" y="705466"/>
                  <a:pt x="428368" y="708454"/>
                </a:cubicBezTo>
                <a:cubicBezTo>
                  <a:pt x="480541" y="705708"/>
                  <a:pt x="532961" y="705986"/>
                  <a:pt x="584887" y="700217"/>
                </a:cubicBezTo>
                <a:cubicBezTo>
                  <a:pt x="644101" y="693638"/>
                  <a:pt x="675975" y="669855"/>
                  <a:pt x="733168" y="650790"/>
                </a:cubicBezTo>
                <a:cubicBezTo>
                  <a:pt x="741406" y="648044"/>
                  <a:pt x="750114" y="646435"/>
                  <a:pt x="757881" y="642552"/>
                </a:cubicBezTo>
                <a:cubicBezTo>
                  <a:pt x="766737" y="638124"/>
                  <a:pt x="773903" y="630817"/>
                  <a:pt x="782595" y="626076"/>
                </a:cubicBezTo>
                <a:cubicBezTo>
                  <a:pt x="804157" y="614315"/>
                  <a:pt x="826530" y="604109"/>
                  <a:pt x="848498" y="593125"/>
                </a:cubicBezTo>
                <a:cubicBezTo>
                  <a:pt x="868643" y="583053"/>
                  <a:pt x="888695" y="574729"/>
                  <a:pt x="906162" y="560173"/>
                </a:cubicBezTo>
                <a:cubicBezTo>
                  <a:pt x="969591" y="507316"/>
                  <a:pt x="894232" y="559891"/>
                  <a:pt x="955589" y="518984"/>
                </a:cubicBezTo>
                <a:cubicBezTo>
                  <a:pt x="975177" y="460223"/>
                  <a:pt x="947402" y="531264"/>
                  <a:pt x="988541" y="469557"/>
                </a:cubicBezTo>
                <a:cubicBezTo>
                  <a:pt x="993358" y="462332"/>
                  <a:pt x="992562" y="452435"/>
                  <a:pt x="996779" y="444844"/>
                </a:cubicBezTo>
                <a:cubicBezTo>
                  <a:pt x="1006395" y="427535"/>
                  <a:pt x="1029730" y="395417"/>
                  <a:pt x="1029730" y="395417"/>
                </a:cubicBezTo>
                <a:cubicBezTo>
                  <a:pt x="1033614" y="383764"/>
                  <a:pt x="1046206" y="348095"/>
                  <a:pt x="1046206" y="337752"/>
                </a:cubicBezTo>
                <a:cubicBezTo>
                  <a:pt x="1046206" y="312886"/>
                  <a:pt x="1042845" y="287994"/>
                  <a:pt x="1037968" y="263611"/>
                </a:cubicBezTo>
                <a:cubicBezTo>
                  <a:pt x="1037967" y="263607"/>
                  <a:pt x="1017374" y="201830"/>
                  <a:pt x="1013254" y="189471"/>
                </a:cubicBezTo>
                <a:cubicBezTo>
                  <a:pt x="1007378" y="171843"/>
                  <a:pt x="1003570" y="153195"/>
                  <a:pt x="988541" y="140044"/>
                </a:cubicBezTo>
                <a:cubicBezTo>
                  <a:pt x="973639" y="127005"/>
                  <a:pt x="955590" y="118076"/>
                  <a:pt x="939114" y="107092"/>
                </a:cubicBezTo>
                <a:cubicBezTo>
                  <a:pt x="930876" y="101600"/>
                  <a:pt x="923793" y="93748"/>
                  <a:pt x="914400" y="90617"/>
                </a:cubicBezTo>
                <a:lnTo>
                  <a:pt x="864973" y="74141"/>
                </a:lnTo>
                <a:cubicBezTo>
                  <a:pt x="856735" y="71395"/>
                  <a:pt x="848930" y="66385"/>
                  <a:pt x="840260" y="65903"/>
                </a:cubicBezTo>
                <a:lnTo>
                  <a:pt x="700216" y="4119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48183-726B-4840-8EED-882BDB4A9FFE}"/>
              </a:ext>
            </a:extLst>
          </p:cNvPr>
          <p:cNvSpPr txBox="1"/>
          <p:nvPr/>
        </p:nvSpPr>
        <p:spPr>
          <a:xfrm>
            <a:off x="2858530" y="1491049"/>
            <a:ext cx="687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clicking this menu, a sidebar opens showing other sessions that have been created and recording…..BUT ONLY FOR THE COURSE SELECTED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BCE968-B616-45E4-BD83-38678A20F049}"/>
              </a:ext>
            </a:extLst>
          </p:cNvPr>
          <p:cNvSpPr/>
          <p:nvPr/>
        </p:nvSpPr>
        <p:spPr>
          <a:xfrm>
            <a:off x="4065372" y="3805881"/>
            <a:ext cx="1437503" cy="1388076"/>
          </a:xfrm>
          <a:custGeom>
            <a:avLst/>
            <a:gdLst>
              <a:gd name="connsiteX0" fmla="*/ 700216 w 1046206"/>
              <a:gd name="connsiteY0" fmla="*/ 41190 h 708454"/>
              <a:gd name="connsiteX1" fmla="*/ 634314 w 1046206"/>
              <a:gd name="connsiteY1" fmla="*/ 16476 h 708454"/>
              <a:gd name="connsiteX2" fmla="*/ 568411 w 1046206"/>
              <a:gd name="connsiteY2" fmla="*/ 8238 h 708454"/>
              <a:gd name="connsiteX3" fmla="*/ 518984 w 1046206"/>
              <a:gd name="connsiteY3" fmla="*/ 0 h 708454"/>
              <a:gd name="connsiteX4" fmla="*/ 205946 w 1046206"/>
              <a:gd name="connsiteY4" fmla="*/ 8238 h 708454"/>
              <a:gd name="connsiteX5" fmla="*/ 164757 w 1046206"/>
              <a:gd name="connsiteY5" fmla="*/ 16476 h 708454"/>
              <a:gd name="connsiteX6" fmla="*/ 115330 w 1046206"/>
              <a:gd name="connsiteY6" fmla="*/ 32952 h 708454"/>
              <a:gd name="connsiteX7" fmla="*/ 90616 w 1046206"/>
              <a:gd name="connsiteY7" fmla="*/ 57665 h 708454"/>
              <a:gd name="connsiteX8" fmla="*/ 65903 w 1046206"/>
              <a:gd name="connsiteY8" fmla="*/ 74141 h 708454"/>
              <a:gd name="connsiteX9" fmla="*/ 57665 w 1046206"/>
              <a:gd name="connsiteY9" fmla="*/ 98854 h 708454"/>
              <a:gd name="connsiteX10" fmla="*/ 24714 w 1046206"/>
              <a:gd name="connsiteY10" fmla="*/ 164757 h 708454"/>
              <a:gd name="connsiteX11" fmla="*/ 16476 w 1046206"/>
              <a:gd name="connsiteY11" fmla="*/ 197708 h 708454"/>
              <a:gd name="connsiteX12" fmla="*/ 8238 w 1046206"/>
              <a:gd name="connsiteY12" fmla="*/ 222422 h 708454"/>
              <a:gd name="connsiteX13" fmla="*/ 0 w 1046206"/>
              <a:gd name="connsiteY13" fmla="*/ 271849 h 708454"/>
              <a:gd name="connsiteX14" fmla="*/ 16476 w 1046206"/>
              <a:gd name="connsiteY14" fmla="*/ 453081 h 708454"/>
              <a:gd name="connsiteX15" fmla="*/ 65903 w 1046206"/>
              <a:gd name="connsiteY15" fmla="*/ 551935 h 708454"/>
              <a:gd name="connsiteX16" fmla="*/ 82379 w 1046206"/>
              <a:gd name="connsiteY16" fmla="*/ 576649 h 708454"/>
              <a:gd name="connsiteX17" fmla="*/ 98854 w 1046206"/>
              <a:gd name="connsiteY17" fmla="*/ 601362 h 708454"/>
              <a:gd name="connsiteX18" fmla="*/ 123568 w 1046206"/>
              <a:gd name="connsiteY18" fmla="*/ 617838 h 708454"/>
              <a:gd name="connsiteX19" fmla="*/ 148281 w 1046206"/>
              <a:gd name="connsiteY19" fmla="*/ 642552 h 708454"/>
              <a:gd name="connsiteX20" fmla="*/ 172995 w 1046206"/>
              <a:gd name="connsiteY20" fmla="*/ 650790 h 708454"/>
              <a:gd name="connsiteX21" fmla="*/ 197708 w 1046206"/>
              <a:gd name="connsiteY21" fmla="*/ 667265 h 708454"/>
              <a:gd name="connsiteX22" fmla="*/ 263611 w 1046206"/>
              <a:gd name="connsiteY22" fmla="*/ 691979 h 708454"/>
              <a:gd name="connsiteX23" fmla="*/ 428368 w 1046206"/>
              <a:gd name="connsiteY23" fmla="*/ 708454 h 708454"/>
              <a:gd name="connsiteX24" fmla="*/ 584887 w 1046206"/>
              <a:gd name="connsiteY24" fmla="*/ 700217 h 708454"/>
              <a:gd name="connsiteX25" fmla="*/ 733168 w 1046206"/>
              <a:gd name="connsiteY25" fmla="*/ 650790 h 708454"/>
              <a:gd name="connsiteX26" fmla="*/ 757881 w 1046206"/>
              <a:gd name="connsiteY26" fmla="*/ 642552 h 708454"/>
              <a:gd name="connsiteX27" fmla="*/ 782595 w 1046206"/>
              <a:gd name="connsiteY27" fmla="*/ 626076 h 708454"/>
              <a:gd name="connsiteX28" fmla="*/ 848498 w 1046206"/>
              <a:gd name="connsiteY28" fmla="*/ 593125 h 708454"/>
              <a:gd name="connsiteX29" fmla="*/ 906162 w 1046206"/>
              <a:gd name="connsiteY29" fmla="*/ 560173 h 708454"/>
              <a:gd name="connsiteX30" fmla="*/ 955589 w 1046206"/>
              <a:gd name="connsiteY30" fmla="*/ 518984 h 708454"/>
              <a:gd name="connsiteX31" fmla="*/ 988541 w 1046206"/>
              <a:gd name="connsiteY31" fmla="*/ 469557 h 708454"/>
              <a:gd name="connsiteX32" fmla="*/ 996779 w 1046206"/>
              <a:gd name="connsiteY32" fmla="*/ 444844 h 708454"/>
              <a:gd name="connsiteX33" fmla="*/ 1029730 w 1046206"/>
              <a:gd name="connsiteY33" fmla="*/ 395417 h 708454"/>
              <a:gd name="connsiteX34" fmla="*/ 1046206 w 1046206"/>
              <a:gd name="connsiteY34" fmla="*/ 337752 h 708454"/>
              <a:gd name="connsiteX35" fmla="*/ 1037968 w 1046206"/>
              <a:gd name="connsiteY35" fmla="*/ 263611 h 708454"/>
              <a:gd name="connsiteX36" fmla="*/ 1013254 w 1046206"/>
              <a:gd name="connsiteY36" fmla="*/ 189471 h 708454"/>
              <a:gd name="connsiteX37" fmla="*/ 988541 w 1046206"/>
              <a:gd name="connsiteY37" fmla="*/ 140044 h 708454"/>
              <a:gd name="connsiteX38" fmla="*/ 939114 w 1046206"/>
              <a:gd name="connsiteY38" fmla="*/ 107092 h 708454"/>
              <a:gd name="connsiteX39" fmla="*/ 914400 w 1046206"/>
              <a:gd name="connsiteY39" fmla="*/ 90617 h 708454"/>
              <a:gd name="connsiteX40" fmla="*/ 864973 w 1046206"/>
              <a:gd name="connsiteY40" fmla="*/ 74141 h 708454"/>
              <a:gd name="connsiteX41" fmla="*/ 840260 w 1046206"/>
              <a:gd name="connsiteY41" fmla="*/ 65903 h 708454"/>
              <a:gd name="connsiteX42" fmla="*/ 700216 w 1046206"/>
              <a:gd name="connsiteY42" fmla="*/ 41190 h 70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46206" h="708454">
                <a:moveTo>
                  <a:pt x="700216" y="41190"/>
                </a:moveTo>
                <a:cubicBezTo>
                  <a:pt x="696783" y="39817"/>
                  <a:pt x="646151" y="18628"/>
                  <a:pt x="634314" y="16476"/>
                </a:cubicBezTo>
                <a:cubicBezTo>
                  <a:pt x="612532" y="12516"/>
                  <a:pt x="590327" y="11369"/>
                  <a:pt x="568411" y="8238"/>
                </a:cubicBezTo>
                <a:cubicBezTo>
                  <a:pt x="551876" y="5876"/>
                  <a:pt x="535460" y="2746"/>
                  <a:pt x="518984" y="0"/>
                </a:cubicBezTo>
                <a:cubicBezTo>
                  <a:pt x="414638" y="2746"/>
                  <a:pt x="310215" y="3388"/>
                  <a:pt x="205946" y="8238"/>
                </a:cubicBezTo>
                <a:cubicBezTo>
                  <a:pt x="191960" y="8889"/>
                  <a:pt x="178265" y="12792"/>
                  <a:pt x="164757" y="16476"/>
                </a:cubicBezTo>
                <a:cubicBezTo>
                  <a:pt x="148002" y="21046"/>
                  <a:pt x="115330" y="32952"/>
                  <a:pt x="115330" y="32952"/>
                </a:cubicBezTo>
                <a:cubicBezTo>
                  <a:pt x="107092" y="41190"/>
                  <a:pt x="99566" y="50207"/>
                  <a:pt x="90616" y="57665"/>
                </a:cubicBezTo>
                <a:cubicBezTo>
                  <a:pt x="83010" y="64003"/>
                  <a:pt x="72088" y="66410"/>
                  <a:pt x="65903" y="74141"/>
                </a:cubicBezTo>
                <a:cubicBezTo>
                  <a:pt x="60479" y="80922"/>
                  <a:pt x="61258" y="90949"/>
                  <a:pt x="57665" y="98854"/>
                </a:cubicBezTo>
                <a:cubicBezTo>
                  <a:pt x="47502" y="121213"/>
                  <a:pt x="30671" y="140930"/>
                  <a:pt x="24714" y="164757"/>
                </a:cubicBezTo>
                <a:cubicBezTo>
                  <a:pt x="21968" y="175741"/>
                  <a:pt x="19586" y="186822"/>
                  <a:pt x="16476" y="197708"/>
                </a:cubicBezTo>
                <a:cubicBezTo>
                  <a:pt x="14090" y="206057"/>
                  <a:pt x="10122" y="213945"/>
                  <a:pt x="8238" y="222422"/>
                </a:cubicBezTo>
                <a:cubicBezTo>
                  <a:pt x="4615" y="238727"/>
                  <a:pt x="2746" y="255373"/>
                  <a:pt x="0" y="271849"/>
                </a:cubicBezTo>
                <a:cubicBezTo>
                  <a:pt x="3246" y="327032"/>
                  <a:pt x="808" y="395633"/>
                  <a:pt x="16476" y="453081"/>
                </a:cubicBezTo>
                <a:cubicBezTo>
                  <a:pt x="32217" y="510798"/>
                  <a:pt x="31296" y="500024"/>
                  <a:pt x="65903" y="551935"/>
                </a:cubicBezTo>
                <a:lnTo>
                  <a:pt x="82379" y="576649"/>
                </a:lnTo>
                <a:cubicBezTo>
                  <a:pt x="87871" y="584887"/>
                  <a:pt x="90616" y="595870"/>
                  <a:pt x="98854" y="601362"/>
                </a:cubicBezTo>
                <a:cubicBezTo>
                  <a:pt x="107092" y="606854"/>
                  <a:pt x="115962" y="611500"/>
                  <a:pt x="123568" y="617838"/>
                </a:cubicBezTo>
                <a:cubicBezTo>
                  <a:pt x="132518" y="625296"/>
                  <a:pt x="138588" y="636090"/>
                  <a:pt x="148281" y="642552"/>
                </a:cubicBezTo>
                <a:cubicBezTo>
                  <a:pt x="155506" y="647369"/>
                  <a:pt x="165228" y="646907"/>
                  <a:pt x="172995" y="650790"/>
                </a:cubicBezTo>
                <a:cubicBezTo>
                  <a:pt x="181850" y="655218"/>
                  <a:pt x="188853" y="662837"/>
                  <a:pt x="197708" y="667265"/>
                </a:cubicBezTo>
                <a:cubicBezTo>
                  <a:pt x="200061" y="668441"/>
                  <a:pt x="252409" y="689942"/>
                  <a:pt x="263611" y="691979"/>
                </a:cubicBezTo>
                <a:cubicBezTo>
                  <a:pt x="305379" y="699573"/>
                  <a:pt x="392503" y="705466"/>
                  <a:pt x="428368" y="708454"/>
                </a:cubicBezTo>
                <a:cubicBezTo>
                  <a:pt x="480541" y="705708"/>
                  <a:pt x="532961" y="705986"/>
                  <a:pt x="584887" y="700217"/>
                </a:cubicBezTo>
                <a:cubicBezTo>
                  <a:pt x="644101" y="693638"/>
                  <a:pt x="675975" y="669855"/>
                  <a:pt x="733168" y="650790"/>
                </a:cubicBezTo>
                <a:cubicBezTo>
                  <a:pt x="741406" y="648044"/>
                  <a:pt x="750114" y="646435"/>
                  <a:pt x="757881" y="642552"/>
                </a:cubicBezTo>
                <a:cubicBezTo>
                  <a:pt x="766737" y="638124"/>
                  <a:pt x="773903" y="630817"/>
                  <a:pt x="782595" y="626076"/>
                </a:cubicBezTo>
                <a:cubicBezTo>
                  <a:pt x="804157" y="614315"/>
                  <a:pt x="826530" y="604109"/>
                  <a:pt x="848498" y="593125"/>
                </a:cubicBezTo>
                <a:cubicBezTo>
                  <a:pt x="868643" y="583053"/>
                  <a:pt x="888695" y="574729"/>
                  <a:pt x="906162" y="560173"/>
                </a:cubicBezTo>
                <a:cubicBezTo>
                  <a:pt x="969591" y="507316"/>
                  <a:pt x="894232" y="559891"/>
                  <a:pt x="955589" y="518984"/>
                </a:cubicBezTo>
                <a:cubicBezTo>
                  <a:pt x="975177" y="460223"/>
                  <a:pt x="947402" y="531264"/>
                  <a:pt x="988541" y="469557"/>
                </a:cubicBezTo>
                <a:cubicBezTo>
                  <a:pt x="993358" y="462332"/>
                  <a:pt x="992562" y="452435"/>
                  <a:pt x="996779" y="444844"/>
                </a:cubicBezTo>
                <a:cubicBezTo>
                  <a:pt x="1006395" y="427535"/>
                  <a:pt x="1029730" y="395417"/>
                  <a:pt x="1029730" y="395417"/>
                </a:cubicBezTo>
                <a:cubicBezTo>
                  <a:pt x="1033614" y="383764"/>
                  <a:pt x="1046206" y="348095"/>
                  <a:pt x="1046206" y="337752"/>
                </a:cubicBezTo>
                <a:cubicBezTo>
                  <a:pt x="1046206" y="312886"/>
                  <a:pt x="1042845" y="287994"/>
                  <a:pt x="1037968" y="263611"/>
                </a:cubicBezTo>
                <a:cubicBezTo>
                  <a:pt x="1037967" y="263607"/>
                  <a:pt x="1017374" y="201830"/>
                  <a:pt x="1013254" y="189471"/>
                </a:cubicBezTo>
                <a:cubicBezTo>
                  <a:pt x="1007378" y="171843"/>
                  <a:pt x="1003570" y="153195"/>
                  <a:pt x="988541" y="140044"/>
                </a:cubicBezTo>
                <a:cubicBezTo>
                  <a:pt x="973639" y="127005"/>
                  <a:pt x="955590" y="118076"/>
                  <a:pt x="939114" y="107092"/>
                </a:cubicBezTo>
                <a:cubicBezTo>
                  <a:pt x="930876" y="101600"/>
                  <a:pt x="923793" y="93748"/>
                  <a:pt x="914400" y="90617"/>
                </a:cubicBezTo>
                <a:lnTo>
                  <a:pt x="864973" y="74141"/>
                </a:lnTo>
                <a:cubicBezTo>
                  <a:pt x="856735" y="71395"/>
                  <a:pt x="848930" y="66385"/>
                  <a:pt x="840260" y="65903"/>
                </a:cubicBezTo>
                <a:lnTo>
                  <a:pt x="700216" y="4119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7E5D-2012-46B5-B5E6-1070F8EF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34780"/>
          </a:xfrm>
        </p:spPr>
        <p:txBody>
          <a:bodyPr>
            <a:normAutofit fontScale="90000"/>
          </a:bodyPr>
          <a:lstStyle/>
          <a:p>
            <a:r>
              <a:rPr lang="en-US" dirty="0"/>
              <a:t>DURING SESSION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BC4C48-2A5E-4346-AFAE-88B5C7B062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2464" y="1413308"/>
            <a:ext cx="11121081" cy="5115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95B1A-11D2-469D-83DA-4473ACF982B2}"/>
              </a:ext>
            </a:extLst>
          </p:cNvPr>
          <p:cNvSpPr txBox="1"/>
          <p:nvPr/>
        </p:nvSpPr>
        <p:spPr>
          <a:xfrm>
            <a:off x="2413686" y="5474043"/>
            <a:ext cx="753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icons control mic, camera and one can raise their hand with questions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55EE9DB-66A9-4518-B9AD-D4A75F22A02B}"/>
              </a:ext>
            </a:extLst>
          </p:cNvPr>
          <p:cNvSpPr/>
          <p:nvPr/>
        </p:nvSpPr>
        <p:spPr>
          <a:xfrm rot="5400000">
            <a:off x="6066615" y="5542142"/>
            <a:ext cx="348969" cy="813669"/>
          </a:xfrm>
          <a:prstGeom prst="leftBrace">
            <a:avLst>
              <a:gd name="adj1" fmla="val 8333"/>
              <a:gd name="adj2" fmla="val 5987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524A7-EB06-4DA7-9B34-DDD99C20AF93}"/>
              </a:ext>
            </a:extLst>
          </p:cNvPr>
          <p:cNvSpPr txBox="1"/>
          <p:nvPr/>
        </p:nvSpPr>
        <p:spPr>
          <a:xfrm>
            <a:off x="3591697" y="1713470"/>
            <a:ext cx="348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known as the “stage” and is where shared screens are shown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2ED5F1-6C62-4FB1-83BD-237DB4040FF9}"/>
              </a:ext>
            </a:extLst>
          </p:cNvPr>
          <p:cNvCxnSpPr>
            <a:cxnSpLocks/>
          </p:cNvCxnSpPr>
          <p:nvPr/>
        </p:nvCxnSpPr>
        <p:spPr>
          <a:xfrm flipH="1">
            <a:off x="2899719" y="2359801"/>
            <a:ext cx="1276865" cy="10691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B7D55A-D10E-4E86-973E-DB37F866D8CC}"/>
              </a:ext>
            </a:extLst>
          </p:cNvPr>
          <p:cNvCxnSpPr>
            <a:cxnSpLocks/>
          </p:cNvCxnSpPr>
          <p:nvPr/>
        </p:nvCxnSpPr>
        <p:spPr>
          <a:xfrm>
            <a:off x="5997146" y="2359801"/>
            <a:ext cx="1186249" cy="10691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78E9BF-A36B-4DB0-B45D-B5A4D8D46A83}"/>
              </a:ext>
            </a:extLst>
          </p:cNvPr>
          <p:cNvSpPr/>
          <p:nvPr/>
        </p:nvSpPr>
        <p:spPr>
          <a:xfrm>
            <a:off x="10823571" y="5930312"/>
            <a:ext cx="1089603" cy="585818"/>
          </a:xfrm>
          <a:custGeom>
            <a:avLst/>
            <a:gdLst>
              <a:gd name="connsiteX0" fmla="*/ 734115 w 1089603"/>
              <a:gd name="connsiteY0" fmla="*/ 33883 h 585818"/>
              <a:gd name="connsiteX1" fmla="*/ 124515 w 1089603"/>
              <a:gd name="connsiteY1" fmla="*/ 25645 h 585818"/>
              <a:gd name="connsiteX2" fmla="*/ 42137 w 1089603"/>
              <a:gd name="connsiteY2" fmla="*/ 75072 h 585818"/>
              <a:gd name="connsiteX3" fmla="*/ 9186 w 1089603"/>
              <a:gd name="connsiteY3" fmla="*/ 132737 h 585818"/>
              <a:gd name="connsiteX4" fmla="*/ 9186 w 1089603"/>
              <a:gd name="connsiteY4" fmla="*/ 264542 h 585818"/>
              <a:gd name="connsiteX5" fmla="*/ 50375 w 1089603"/>
              <a:gd name="connsiteY5" fmla="*/ 371634 h 585818"/>
              <a:gd name="connsiteX6" fmla="*/ 83326 w 1089603"/>
              <a:gd name="connsiteY6" fmla="*/ 396347 h 585818"/>
              <a:gd name="connsiteX7" fmla="*/ 182180 w 1089603"/>
              <a:gd name="connsiteY7" fmla="*/ 445774 h 585818"/>
              <a:gd name="connsiteX8" fmla="*/ 231607 w 1089603"/>
              <a:gd name="connsiteY8" fmla="*/ 470488 h 585818"/>
              <a:gd name="connsiteX9" fmla="*/ 338699 w 1089603"/>
              <a:gd name="connsiteY9" fmla="*/ 511677 h 585818"/>
              <a:gd name="connsiteX10" fmla="*/ 412840 w 1089603"/>
              <a:gd name="connsiteY10" fmla="*/ 528153 h 585818"/>
              <a:gd name="connsiteX11" fmla="*/ 437553 w 1089603"/>
              <a:gd name="connsiteY11" fmla="*/ 536391 h 585818"/>
              <a:gd name="connsiteX12" fmla="*/ 536407 w 1089603"/>
              <a:gd name="connsiteY12" fmla="*/ 552866 h 585818"/>
              <a:gd name="connsiteX13" fmla="*/ 577597 w 1089603"/>
              <a:gd name="connsiteY13" fmla="*/ 561104 h 585818"/>
              <a:gd name="connsiteX14" fmla="*/ 775305 w 1089603"/>
              <a:gd name="connsiteY14" fmla="*/ 569342 h 585818"/>
              <a:gd name="connsiteX15" fmla="*/ 882397 w 1089603"/>
              <a:gd name="connsiteY15" fmla="*/ 585818 h 585818"/>
              <a:gd name="connsiteX16" fmla="*/ 964775 w 1089603"/>
              <a:gd name="connsiteY16" fmla="*/ 577580 h 585818"/>
              <a:gd name="connsiteX17" fmla="*/ 1047153 w 1089603"/>
              <a:gd name="connsiteY17" fmla="*/ 528153 h 585818"/>
              <a:gd name="connsiteX18" fmla="*/ 1080105 w 1089603"/>
              <a:gd name="connsiteY18" fmla="*/ 478726 h 585818"/>
              <a:gd name="connsiteX19" fmla="*/ 1080105 w 1089603"/>
              <a:gd name="connsiteY19" fmla="*/ 388110 h 585818"/>
              <a:gd name="connsiteX20" fmla="*/ 1063629 w 1089603"/>
              <a:gd name="connsiteY20" fmla="*/ 313969 h 585818"/>
              <a:gd name="connsiteX21" fmla="*/ 1030678 w 1089603"/>
              <a:gd name="connsiteY21" fmla="*/ 264542 h 585818"/>
              <a:gd name="connsiteX22" fmla="*/ 964775 w 1089603"/>
              <a:gd name="connsiteY22" fmla="*/ 182164 h 585818"/>
              <a:gd name="connsiteX23" fmla="*/ 915348 w 1089603"/>
              <a:gd name="connsiteY23" fmla="*/ 149212 h 585818"/>
              <a:gd name="connsiteX24" fmla="*/ 890634 w 1089603"/>
              <a:gd name="connsiteY24" fmla="*/ 132737 h 585818"/>
              <a:gd name="connsiteX25" fmla="*/ 857683 w 1089603"/>
              <a:gd name="connsiteY25" fmla="*/ 108023 h 585818"/>
              <a:gd name="connsiteX26" fmla="*/ 832970 w 1089603"/>
              <a:gd name="connsiteY26" fmla="*/ 99785 h 585818"/>
              <a:gd name="connsiteX27" fmla="*/ 808256 w 1089603"/>
              <a:gd name="connsiteY27" fmla="*/ 75072 h 585818"/>
              <a:gd name="connsiteX28" fmla="*/ 783543 w 1089603"/>
              <a:gd name="connsiteY28" fmla="*/ 66834 h 585818"/>
              <a:gd name="connsiteX29" fmla="*/ 701164 w 1089603"/>
              <a:gd name="connsiteY29" fmla="*/ 33883 h 585818"/>
              <a:gd name="connsiteX30" fmla="*/ 651737 w 1089603"/>
              <a:gd name="connsiteY30" fmla="*/ 17407 h 585818"/>
              <a:gd name="connsiteX31" fmla="*/ 594072 w 1089603"/>
              <a:gd name="connsiteY31" fmla="*/ 931 h 585818"/>
              <a:gd name="connsiteX32" fmla="*/ 486980 w 1089603"/>
              <a:gd name="connsiteY32" fmla="*/ 931 h 58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89603" h="585818">
                <a:moveTo>
                  <a:pt x="734115" y="33883"/>
                </a:moveTo>
                <a:cubicBezTo>
                  <a:pt x="467307" y="-10586"/>
                  <a:pt x="668663" y="16868"/>
                  <a:pt x="124515" y="25645"/>
                </a:cubicBezTo>
                <a:cubicBezTo>
                  <a:pt x="94793" y="40505"/>
                  <a:pt x="65983" y="51226"/>
                  <a:pt x="42137" y="75072"/>
                </a:cubicBezTo>
                <a:cubicBezTo>
                  <a:pt x="30490" y="86719"/>
                  <a:pt x="15649" y="119810"/>
                  <a:pt x="9186" y="132737"/>
                </a:cubicBezTo>
                <a:cubicBezTo>
                  <a:pt x="-4373" y="200533"/>
                  <a:pt x="-1678" y="166771"/>
                  <a:pt x="9186" y="264542"/>
                </a:cubicBezTo>
                <a:cubicBezTo>
                  <a:pt x="13651" y="304724"/>
                  <a:pt x="13357" y="343871"/>
                  <a:pt x="50375" y="371634"/>
                </a:cubicBezTo>
                <a:cubicBezTo>
                  <a:pt x="61359" y="379872"/>
                  <a:pt x="71360" y="389616"/>
                  <a:pt x="83326" y="396347"/>
                </a:cubicBezTo>
                <a:cubicBezTo>
                  <a:pt x="115435" y="414409"/>
                  <a:pt x="151527" y="425338"/>
                  <a:pt x="182180" y="445774"/>
                </a:cubicBezTo>
                <a:cubicBezTo>
                  <a:pt x="221187" y="471779"/>
                  <a:pt x="191302" y="454986"/>
                  <a:pt x="231607" y="470488"/>
                </a:cubicBezTo>
                <a:cubicBezTo>
                  <a:pt x="249554" y="477391"/>
                  <a:pt x="307214" y="502681"/>
                  <a:pt x="338699" y="511677"/>
                </a:cubicBezTo>
                <a:cubicBezTo>
                  <a:pt x="397894" y="528590"/>
                  <a:pt x="344893" y="511166"/>
                  <a:pt x="412840" y="528153"/>
                </a:cubicBezTo>
                <a:cubicBezTo>
                  <a:pt x="421264" y="530259"/>
                  <a:pt x="429038" y="534688"/>
                  <a:pt x="437553" y="536391"/>
                </a:cubicBezTo>
                <a:cubicBezTo>
                  <a:pt x="470310" y="542942"/>
                  <a:pt x="503650" y="546315"/>
                  <a:pt x="536407" y="552866"/>
                </a:cubicBezTo>
                <a:cubicBezTo>
                  <a:pt x="550137" y="555612"/>
                  <a:pt x="563628" y="560141"/>
                  <a:pt x="577597" y="561104"/>
                </a:cubicBezTo>
                <a:cubicBezTo>
                  <a:pt x="643401" y="565642"/>
                  <a:pt x="709402" y="566596"/>
                  <a:pt x="775305" y="569342"/>
                </a:cubicBezTo>
                <a:cubicBezTo>
                  <a:pt x="789174" y="571654"/>
                  <a:pt x="871797" y="585818"/>
                  <a:pt x="882397" y="585818"/>
                </a:cubicBezTo>
                <a:cubicBezTo>
                  <a:pt x="909993" y="585818"/>
                  <a:pt x="937316" y="580326"/>
                  <a:pt x="964775" y="577580"/>
                </a:cubicBezTo>
                <a:cubicBezTo>
                  <a:pt x="1002885" y="562336"/>
                  <a:pt x="1017489" y="561112"/>
                  <a:pt x="1047153" y="528153"/>
                </a:cubicBezTo>
                <a:cubicBezTo>
                  <a:pt x="1060400" y="513435"/>
                  <a:pt x="1080105" y="478726"/>
                  <a:pt x="1080105" y="478726"/>
                </a:cubicBezTo>
                <a:cubicBezTo>
                  <a:pt x="1094978" y="434106"/>
                  <a:pt x="1090352" y="459834"/>
                  <a:pt x="1080105" y="388110"/>
                </a:cubicBezTo>
                <a:cubicBezTo>
                  <a:pt x="1078300" y="375472"/>
                  <a:pt x="1073063" y="330950"/>
                  <a:pt x="1063629" y="313969"/>
                </a:cubicBezTo>
                <a:cubicBezTo>
                  <a:pt x="1054013" y="296660"/>
                  <a:pt x="1041309" y="281248"/>
                  <a:pt x="1030678" y="264542"/>
                </a:cubicBezTo>
                <a:cubicBezTo>
                  <a:pt x="1002040" y="219539"/>
                  <a:pt x="1009930" y="219110"/>
                  <a:pt x="964775" y="182164"/>
                </a:cubicBezTo>
                <a:cubicBezTo>
                  <a:pt x="949450" y="169625"/>
                  <a:pt x="931824" y="160196"/>
                  <a:pt x="915348" y="149212"/>
                </a:cubicBezTo>
                <a:cubicBezTo>
                  <a:pt x="907110" y="143720"/>
                  <a:pt x="898554" y="138678"/>
                  <a:pt x="890634" y="132737"/>
                </a:cubicBezTo>
                <a:cubicBezTo>
                  <a:pt x="879650" y="124499"/>
                  <a:pt x="869604" y="114835"/>
                  <a:pt x="857683" y="108023"/>
                </a:cubicBezTo>
                <a:cubicBezTo>
                  <a:pt x="850144" y="103715"/>
                  <a:pt x="841208" y="102531"/>
                  <a:pt x="832970" y="99785"/>
                </a:cubicBezTo>
                <a:cubicBezTo>
                  <a:pt x="824732" y="91547"/>
                  <a:pt x="817949" y="81534"/>
                  <a:pt x="808256" y="75072"/>
                </a:cubicBezTo>
                <a:cubicBezTo>
                  <a:pt x="801031" y="70255"/>
                  <a:pt x="791524" y="70255"/>
                  <a:pt x="783543" y="66834"/>
                </a:cubicBezTo>
                <a:cubicBezTo>
                  <a:pt x="698697" y="30471"/>
                  <a:pt x="813662" y="71382"/>
                  <a:pt x="701164" y="33883"/>
                </a:cubicBezTo>
                <a:lnTo>
                  <a:pt x="651737" y="17407"/>
                </a:lnTo>
                <a:cubicBezTo>
                  <a:pt x="638381" y="12955"/>
                  <a:pt x="606634" y="1670"/>
                  <a:pt x="594072" y="931"/>
                </a:cubicBezTo>
                <a:cubicBezTo>
                  <a:pt x="558436" y="-1165"/>
                  <a:pt x="522677" y="931"/>
                  <a:pt x="486980" y="931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F63C0-5863-4070-BDAC-8DED07BF6D42}"/>
              </a:ext>
            </a:extLst>
          </p:cNvPr>
          <p:cNvSpPr txBox="1"/>
          <p:nvPr/>
        </p:nvSpPr>
        <p:spPr>
          <a:xfrm>
            <a:off x="8547071" y="4395226"/>
            <a:ext cx="297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purple button takes us to collaborate panel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101F36-3FAD-49D2-BC50-E6DAEFDD4DFE}"/>
              </a:ext>
            </a:extLst>
          </p:cNvPr>
          <p:cNvCxnSpPr>
            <a:endCxn id="15" idx="1"/>
          </p:cNvCxnSpPr>
          <p:nvPr/>
        </p:nvCxnSpPr>
        <p:spPr>
          <a:xfrm>
            <a:off x="10033686" y="5272216"/>
            <a:ext cx="914400" cy="6837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C4F049-392D-4277-9CFF-B6D565C973CC}"/>
              </a:ext>
            </a:extLst>
          </p:cNvPr>
          <p:cNvCxnSpPr/>
          <p:nvPr/>
        </p:nvCxnSpPr>
        <p:spPr>
          <a:xfrm flipH="1" flipV="1">
            <a:off x="716692" y="1713470"/>
            <a:ext cx="535459" cy="4366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0C0390-F2F6-4829-8A4D-FD08568E8E7B}"/>
              </a:ext>
            </a:extLst>
          </p:cNvPr>
          <p:cNvSpPr txBox="1"/>
          <p:nvPr/>
        </p:nvSpPr>
        <p:spPr>
          <a:xfrm>
            <a:off x="560173" y="2150076"/>
            <a:ext cx="1688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opens moderator information</a:t>
            </a:r>
          </a:p>
        </p:txBody>
      </p:sp>
    </p:spTree>
    <p:extLst>
      <p:ext uri="{BB962C8B-B14F-4D97-AF65-F5344CB8AC3E}">
        <p14:creationId xmlns:p14="http://schemas.microsoft.com/office/powerpoint/2010/main" val="38680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A6C5-97BE-4BF8-BF1A-92869461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77115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Moderator control panel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0F0A4E-758D-42E5-820C-072714DB39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56238" y="1563819"/>
            <a:ext cx="5527589" cy="3954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0034C-12A7-4EE6-ABE2-F92D4A4CA319}"/>
              </a:ext>
            </a:extLst>
          </p:cNvPr>
          <p:cNvSpPr txBox="1"/>
          <p:nvPr/>
        </p:nvSpPr>
        <p:spPr>
          <a:xfrm>
            <a:off x="5914768" y="4670847"/>
            <a:ext cx="20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 selection icon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96CE4-A1D8-4A01-B33B-4191DDD2924B}"/>
              </a:ext>
            </a:extLst>
          </p:cNvPr>
          <p:cNvCxnSpPr/>
          <p:nvPr/>
        </p:nvCxnSpPr>
        <p:spPr>
          <a:xfrm>
            <a:off x="6310183" y="4975654"/>
            <a:ext cx="0" cy="321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908F-0E79-4941-B1CC-E0F9088B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51256"/>
          </a:xfrm>
        </p:spPr>
        <p:txBody>
          <a:bodyPr>
            <a:normAutofit fontScale="90000"/>
          </a:bodyPr>
          <a:lstStyle/>
          <a:p>
            <a:r>
              <a:rPr lang="en-US" dirty="0"/>
              <a:t>Share content controls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60E96-A116-43B2-BB53-CA6E1158E4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80238" y="1458097"/>
            <a:ext cx="4044778" cy="51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00E4-5BBA-4FC6-BE85-9A100EE2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6979"/>
          </a:xfrm>
        </p:spPr>
        <p:txBody>
          <a:bodyPr/>
          <a:lstStyle/>
          <a:p>
            <a:r>
              <a:rPr lang="en-US" dirty="0"/>
              <a:t>Share white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66769-5E72-4C4F-8EA6-E349E16E29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664043"/>
            <a:ext cx="10610335" cy="3878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FF02CB-1905-4897-ACC9-05C9E80BD223}"/>
              </a:ext>
            </a:extLst>
          </p:cNvPr>
          <p:cNvSpPr txBox="1"/>
          <p:nvPr/>
        </p:nvSpPr>
        <p:spPr>
          <a:xfrm>
            <a:off x="1070919" y="2189049"/>
            <a:ext cx="329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board controls</a:t>
            </a:r>
          </a:p>
        </p:txBody>
      </p:sp>
    </p:spTree>
    <p:extLst>
      <p:ext uri="{BB962C8B-B14F-4D97-AF65-F5344CB8AC3E}">
        <p14:creationId xmlns:p14="http://schemas.microsoft.com/office/powerpoint/2010/main" val="20861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5E49-AEFA-4C0F-90B1-726180DE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applications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CEABD6-3FB1-47EC-9A7A-60C6071F72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1892" y="1688757"/>
            <a:ext cx="11088129" cy="4761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D11CA8-D9AA-4AC6-858A-C0678CAE093B}"/>
              </a:ext>
            </a:extLst>
          </p:cNvPr>
          <p:cNvSpPr txBox="1"/>
          <p:nvPr/>
        </p:nvSpPr>
        <p:spPr>
          <a:xfrm>
            <a:off x="2397211" y="4258962"/>
            <a:ext cx="388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two screens, select the one you wish to share in the stage area</a:t>
            </a:r>
          </a:p>
        </p:txBody>
      </p:sp>
    </p:spTree>
    <p:extLst>
      <p:ext uri="{BB962C8B-B14F-4D97-AF65-F5344CB8AC3E}">
        <p14:creationId xmlns:p14="http://schemas.microsoft.com/office/powerpoint/2010/main" val="30621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27B-1E28-44A1-B7F6-7F720DC0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screen to share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9E261-BD50-487D-8957-C3E9EFC507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14616" y="2366963"/>
            <a:ext cx="9259330" cy="38114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E34E21-E945-4F8F-A55B-6125F6D430B0}"/>
              </a:ext>
            </a:extLst>
          </p:cNvPr>
          <p:cNvCxnSpPr/>
          <p:nvPr/>
        </p:nvCxnSpPr>
        <p:spPr>
          <a:xfrm>
            <a:off x="5049795" y="5090984"/>
            <a:ext cx="1705232" cy="6672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6CFC-D867-40C7-8C49-9A14EA73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391"/>
          </a:xfrm>
        </p:spPr>
        <p:txBody>
          <a:bodyPr/>
          <a:lstStyle/>
          <a:p>
            <a:r>
              <a:rPr lang="en-US" dirty="0"/>
              <a:t>Sharing an </a:t>
            </a:r>
            <a:r>
              <a:rPr lang="en-US" dirty="0" err="1"/>
              <a:t>applicaiton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D8BF21-AD24-459D-93F4-77A149A3AB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7438" y="1532239"/>
            <a:ext cx="10247869" cy="4547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2C73A-D8CA-4411-BABD-9B2FBA6FF7BA}"/>
              </a:ext>
            </a:extLst>
          </p:cNvPr>
          <p:cNvSpPr txBox="1"/>
          <p:nvPr/>
        </p:nvSpPr>
        <p:spPr>
          <a:xfrm>
            <a:off x="6516130" y="5305168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stop sharing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D96EE3-F562-48C6-A024-DDE9A3B27C5F}"/>
              </a:ext>
            </a:extLst>
          </p:cNvPr>
          <p:cNvCxnSpPr/>
          <p:nvPr/>
        </p:nvCxnSpPr>
        <p:spPr>
          <a:xfrm flipH="1">
            <a:off x="6936259" y="5674500"/>
            <a:ext cx="181233" cy="1661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0370-B48B-4B27-A180-2F3660A3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7245"/>
          </a:xfrm>
        </p:spPr>
        <p:txBody>
          <a:bodyPr/>
          <a:lstStyle/>
          <a:p>
            <a:r>
              <a:rPr lang="en-US" dirty="0"/>
              <a:t>My setting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24ADB7-9DFB-4AD0-A1FF-CF204AA9E4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92628" y="1515763"/>
            <a:ext cx="6260756" cy="4423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B83B1-DED7-4B3A-80FA-D77E40EF1CE7}"/>
              </a:ext>
            </a:extLst>
          </p:cNvPr>
          <p:cNvSpPr txBox="1"/>
          <p:nvPr/>
        </p:nvSpPr>
        <p:spPr>
          <a:xfrm>
            <a:off x="7554097" y="4802659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icon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0B4215-65D5-498E-8A93-CB72BFACD0F9}"/>
              </a:ext>
            </a:extLst>
          </p:cNvPr>
          <p:cNvCxnSpPr/>
          <p:nvPr/>
        </p:nvCxnSpPr>
        <p:spPr>
          <a:xfrm flipH="1">
            <a:off x="8147222" y="5049795"/>
            <a:ext cx="140043" cy="52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8991-8EF5-44A0-A4A7-236E59C7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6586"/>
          </a:xfrm>
        </p:spPr>
        <p:txBody>
          <a:bodyPr/>
          <a:lstStyle/>
          <a:p>
            <a:r>
              <a:rPr lang="en-US" dirty="0"/>
              <a:t>Notification settings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BC946D-A5D3-469A-8567-BBCB654785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8173" y="1534941"/>
            <a:ext cx="5074508" cy="48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BFD-7B57-475E-8370-364C711D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9727"/>
          </a:xfrm>
        </p:spPr>
        <p:txBody>
          <a:bodyPr>
            <a:noAutofit/>
          </a:bodyPr>
          <a:lstStyle/>
          <a:p>
            <a:r>
              <a:rPr lang="en-US" sz="3600" dirty="0"/>
              <a:t>NOTE ADDITIONAL TRAINING AVAILABLE: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E4825-B0FF-470F-9A35-D2AA6A0357C4}"/>
              </a:ext>
            </a:extLst>
          </p:cNvPr>
          <p:cNvSpPr txBox="1"/>
          <p:nvPr/>
        </p:nvSpPr>
        <p:spPr>
          <a:xfrm>
            <a:off x="1375719" y="1688757"/>
            <a:ext cx="70680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Workshops are available at:  </a:t>
            </a:r>
            <a:r>
              <a:rPr lang="en-US" dirty="0">
                <a:hlinkClick r:id="rId2"/>
              </a:rPr>
              <a:t>https://eapps.austincc.edu/workshops/www/login.php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Log in with your </a:t>
            </a:r>
            <a:r>
              <a:rPr lang="en-US" dirty="0" err="1"/>
              <a:t>ACCeID</a:t>
            </a:r>
            <a:r>
              <a:rPr lang="en-US" dirty="0"/>
              <a:t> and search for “Blackboard”</a:t>
            </a:r>
          </a:p>
          <a:p>
            <a:r>
              <a:rPr lang="en-US" dirty="0"/>
              <a:t>You will find these workshops</a:t>
            </a:r>
          </a:p>
          <a:p>
            <a:endParaRPr lang="en-US" dirty="0"/>
          </a:p>
          <a:p>
            <a:r>
              <a:rPr lang="en-US" dirty="0"/>
              <a:t>Blackboard 1: Building a Course Site – 2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Blackboard 2: Assignments and Assessments – 2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Blackboard 3: Grade Center – 2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Blackboard 4: Interactive Tools – 2hrs</a:t>
            </a:r>
          </a:p>
          <a:p>
            <a:r>
              <a:rPr lang="en-US" dirty="0"/>
              <a:t>Blackboard </a:t>
            </a:r>
            <a:r>
              <a:rPr lang="en-US" dirty="0" err="1"/>
              <a:t>Collaborat</a:t>
            </a:r>
            <a:r>
              <a:rPr lang="en-US" dirty="0"/>
              <a:t> Ultra Training – 1.5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  <a:p>
            <a:r>
              <a:rPr lang="en-US" dirty="0"/>
              <a:t>Total of 9.5 </a:t>
            </a:r>
            <a:r>
              <a:rPr lang="en-US" dirty="0" err="1"/>
              <a:t>hrs</a:t>
            </a:r>
            <a:r>
              <a:rPr lang="en-US" dirty="0"/>
              <a:t> online and self-paced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766C4B-8B73-430C-AD8D-72BE02D4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75924"/>
            <a:ext cx="10058400" cy="46962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2E84-325D-4A5E-B8C4-4F7BF4E3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3105"/>
          </a:xfrm>
        </p:spPr>
        <p:txBody>
          <a:bodyPr/>
          <a:lstStyle/>
          <a:p>
            <a:r>
              <a:rPr lang="en-US" dirty="0"/>
              <a:t>Session settings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53EA85-8206-4407-8C67-D166DEBE0B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29233" y="1441623"/>
            <a:ext cx="5577016" cy="4728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308B4-8352-4CEE-B449-703002DECD8A}"/>
              </a:ext>
            </a:extLst>
          </p:cNvPr>
          <p:cNvSpPr txBox="1"/>
          <p:nvPr/>
        </p:nvSpPr>
        <p:spPr>
          <a:xfrm>
            <a:off x="9177264" y="4423026"/>
            <a:ext cx="172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close the collaborate panel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4D492D-9F5F-4DDB-98C5-BF4CC1F842C2}"/>
              </a:ext>
            </a:extLst>
          </p:cNvPr>
          <p:cNvCxnSpPr>
            <a:cxnSpLocks/>
          </p:cNvCxnSpPr>
          <p:nvPr/>
        </p:nvCxnSpPr>
        <p:spPr>
          <a:xfrm flipH="1">
            <a:off x="8806249" y="5346357"/>
            <a:ext cx="861168" cy="518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6320-FB9F-4F80-B814-1DB9724F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8964"/>
          </a:xfrm>
        </p:spPr>
        <p:txBody>
          <a:bodyPr/>
          <a:lstStyle/>
          <a:p>
            <a:r>
              <a:rPr lang="en-US" dirty="0"/>
              <a:t>Open session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4007E-C740-4CDC-95F9-0C1117B93A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8097" y="1491050"/>
            <a:ext cx="9242854" cy="46296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7219E9-D0C6-43D7-A4ED-AFE824EF5C82}"/>
              </a:ext>
            </a:extLst>
          </p:cNvPr>
          <p:cNvCxnSpPr/>
          <p:nvPr/>
        </p:nvCxnSpPr>
        <p:spPr>
          <a:xfrm flipH="1" flipV="1">
            <a:off x="2001795" y="1894703"/>
            <a:ext cx="906162" cy="2141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009338-B13B-41E5-B1D6-7DD58644663B}"/>
              </a:ext>
            </a:extLst>
          </p:cNvPr>
          <p:cNvSpPr txBox="1"/>
          <p:nvPr/>
        </p:nvSpPr>
        <p:spPr>
          <a:xfrm>
            <a:off x="3270422" y="1894703"/>
            <a:ext cx="215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open session menu icon</a:t>
            </a:r>
          </a:p>
        </p:txBody>
      </p:sp>
    </p:spTree>
    <p:extLst>
      <p:ext uri="{BB962C8B-B14F-4D97-AF65-F5344CB8AC3E}">
        <p14:creationId xmlns:p14="http://schemas.microsoft.com/office/powerpoint/2010/main" val="15097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6A41-4F6E-4CD4-A86D-876AC2B7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32488"/>
          </a:xfrm>
        </p:spPr>
        <p:txBody>
          <a:bodyPr/>
          <a:lstStyle/>
          <a:p>
            <a:r>
              <a:rPr lang="en-US" dirty="0"/>
              <a:t>Contents of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7DC806-71B6-4EC4-9F8C-CD3582B061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2497" y="1507525"/>
            <a:ext cx="7537622" cy="4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4283-F493-4439-BDEB-C8D6809B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0153"/>
          </a:xfrm>
        </p:spPr>
        <p:txBody>
          <a:bodyPr/>
          <a:lstStyle/>
          <a:p>
            <a:r>
              <a:rPr lang="en-US" dirty="0"/>
              <a:t>Tell me about collaborate option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363529-A0A8-482B-B67D-109058DC70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2411" y="1771136"/>
            <a:ext cx="7735330" cy="39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EFA1-F01C-4904-9EA3-8E366DAB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2532"/>
          </a:xfrm>
        </p:spPr>
        <p:txBody>
          <a:bodyPr/>
          <a:lstStyle/>
          <a:p>
            <a:r>
              <a:rPr lang="en-US" dirty="0"/>
              <a:t>Information windows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344A3-D32B-4260-8F67-DDA8038C86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12325" y="1738185"/>
            <a:ext cx="7405816" cy="47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F211-E7B9-4D23-8FDF-78497F15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34780"/>
          </a:xfrm>
        </p:spPr>
        <p:txBody>
          <a:bodyPr>
            <a:normAutofit fontScale="90000"/>
          </a:bodyPr>
          <a:lstStyle/>
          <a:p>
            <a:r>
              <a:rPr lang="en-US" dirty="0"/>
              <a:t>Leaving/returning to a session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46BDD2-3B25-4965-86FB-6252B2291C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8531" y="1252151"/>
            <a:ext cx="5824150" cy="51074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A884ED-5C2B-4567-A68D-71CD4509187C}"/>
              </a:ext>
            </a:extLst>
          </p:cNvPr>
          <p:cNvCxnSpPr/>
          <p:nvPr/>
        </p:nvCxnSpPr>
        <p:spPr>
          <a:xfrm flipH="1">
            <a:off x="3393989" y="4464908"/>
            <a:ext cx="1293341" cy="153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291A-25C7-459C-B664-F13A27D6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7202"/>
          </a:xfrm>
        </p:spPr>
        <p:txBody>
          <a:bodyPr/>
          <a:lstStyle/>
          <a:p>
            <a:r>
              <a:rPr lang="en-US" dirty="0"/>
              <a:t>Oops take me back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18A718-47E2-43DD-AC03-2A5ECF1D28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5503" y="1474573"/>
            <a:ext cx="10832756" cy="476490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6AA0BD-C236-45A1-8A91-6D810B0B616C}"/>
              </a:ext>
            </a:extLst>
          </p:cNvPr>
          <p:cNvCxnSpPr/>
          <p:nvPr/>
        </p:nvCxnSpPr>
        <p:spPr>
          <a:xfrm flipH="1" flipV="1">
            <a:off x="1021492" y="1960605"/>
            <a:ext cx="873211" cy="1169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0FAD65-3A5B-4BA5-AAE8-4CBDFE9D251B}"/>
              </a:ext>
            </a:extLst>
          </p:cNvPr>
          <p:cNvSpPr txBox="1"/>
          <p:nvPr/>
        </p:nvSpPr>
        <p:spPr>
          <a:xfrm>
            <a:off x="2084173" y="2924432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return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8D2DC-89EC-4100-A3A3-21181B0FA6B0}"/>
              </a:ext>
            </a:extLst>
          </p:cNvPr>
          <p:cNvSpPr txBox="1"/>
          <p:nvPr/>
        </p:nvSpPr>
        <p:spPr>
          <a:xfrm>
            <a:off x="4917989" y="1960605"/>
            <a:ext cx="402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Once session is over, rate performance of collaborate using the smiling faces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56E2B1-A0F7-4C51-B01A-2A66C1BF27B5}"/>
              </a:ext>
            </a:extLst>
          </p:cNvPr>
          <p:cNvCxnSpPr/>
          <p:nvPr/>
        </p:nvCxnSpPr>
        <p:spPr>
          <a:xfrm>
            <a:off x="3838832" y="5750011"/>
            <a:ext cx="15075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9E6E-3C9D-416D-BF97-F538DC35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67732"/>
          </a:xfrm>
        </p:spPr>
        <p:txBody>
          <a:bodyPr>
            <a:normAutofit fontScale="90000"/>
          </a:bodyPr>
          <a:lstStyle/>
          <a:p>
            <a:r>
              <a:rPr lang="en-US" dirty="0"/>
              <a:t>We begin with blackboard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E9C2A4-9634-4A7C-BBD9-14E716BF6D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75221" y="2366963"/>
            <a:ext cx="5395783" cy="4231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958FE-599A-45D0-B680-5AB3817D2DF0}"/>
              </a:ext>
            </a:extLst>
          </p:cNvPr>
          <p:cNvSpPr txBox="1"/>
          <p:nvPr/>
        </p:nvSpPr>
        <p:spPr>
          <a:xfrm>
            <a:off x="2965621" y="1186250"/>
            <a:ext cx="671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COURSE MANAGEMENT TOOLS MENU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E5F354-6B35-4BDC-AAE4-27CF8D2AE20C}"/>
              </a:ext>
            </a:extLst>
          </p:cNvPr>
          <p:cNvCxnSpPr/>
          <p:nvPr/>
        </p:nvCxnSpPr>
        <p:spPr>
          <a:xfrm>
            <a:off x="2479589" y="5560541"/>
            <a:ext cx="1095632" cy="90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9570C5-04D5-4511-9D23-E86575C0A50A}"/>
              </a:ext>
            </a:extLst>
          </p:cNvPr>
          <p:cNvSpPr txBox="1"/>
          <p:nvPr/>
        </p:nvSpPr>
        <p:spPr>
          <a:xfrm>
            <a:off x="1070919" y="4909751"/>
            <a:ext cx="207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COURSE TOOLS</a:t>
            </a:r>
          </a:p>
        </p:txBody>
      </p:sp>
    </p:spTree>
    <p:extLst>
      <p:ext uri="{BB962C8B-B14F-4D97-AF65-F5344CB8AC3E}">
        <p14:creationId xmlns:p14="http://schemas.microsoft.com/office/powerpoint/2010/main" val="5225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27B5-0E30-4871-A208-884695F2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COLLABORATE ON THE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5EE34-29C9-42FE-9B54-A0290CC510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52912" y="2436019"/>
            <a:ext cx="4438007" cy="38034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723968-5AB8-4258-8B75-E30C69D21478}"/>
              </a:ext>
            </a:extLst>
          </p:cNvPr>
          <p:cNvCxnSpPr/>
          <p:nvPr/>
        </p:nvCxnSpPr>
        <p:spPr>
          <a:xfrm>
            <a:off x="2702011" y="5099222"/>
            <a:ext cx="1828800" cy="387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9AA7-B59A-43E7-88AE-B1CD0DA9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65440"/>
          </a:xfrm>
        </p:spPr>
        <p:txBody>
          <a:bodyPr/>
          <a:lstStyle/>
          <a:p>
            <a:r>
              <a:rPr lang="en-US" dirty="0"/>
              <a:t>CREATE SESSION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4FC531-59FA-4D5F-A7BC-20AD55378F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853514"/>
            <a:ext cx="10363200" cy="43859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F5FBF6-7F27-46FD-9FE8-E15B03A60F24}"/>
              </a:ext>
            </a:extLst>
          </p:cNvPr>
          <p:cNvCxnSpPr/>
          <p:nvPr/>
        </p:nvCxnSpPr>
        <p:spPr>
          <a:xfrm flipH="1">
            <a:off x="2833816" y="3278659"/>
            <a:ext cx="2380735" cy="1433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46D56-18E7-41D9-ADF5-C7DBF3E14D9A}"/>
              </a:ext>
            </a:extLst>
          </p:cNvPr>
          <p:cNvCxnSpPr>
            <a:cxnSpLocks/>
          </p:cNvCxnSpPr>
          <p:nvPr/>
        </p:nvCxnSpPr>
        <p:spPr>
          <a:xfrm>
            <a:off x="5214551" y="3278659"/>
            <a:ext cx="1318054" cy="2215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75BC48-4D96-4F8F-AD43-4EF1B52B3CF8}"/>
              </a:ext>
            </a:extLst>
          </p:cNvPr>
          <p:cNvSpPr txBox="1"/>
          <p:nvPr/>
        </p:nvSpPr>
        <p:spPr>
          <a:xfrm>
            <a:off x="4613189" y="2891481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either entry button</a:t>
            </a:r>
          </a:p>
        </p:txBody>
      </p:sp>
    </p:spTree>
    <p:extLst>
      <p:ext uri="{BB962C8B-B14F-4D97-AF65-F5344CB8AC3E}">
        <p14:creationId xmlns:p14="http://schemas.microsoft.com/office/powerpoint/2010/main" val="26818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0899-9E55-4CBD-82C7-28F1D4F0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18305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basic session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B2F8C-0175-4E2B-848C-ED1834B330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1812325"/>
            <a:ext cx="10364450" cy="4460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48820-2E80-4C68-8794-80373911E4E9}"/>
              </a:ext>
            </a:extLst>
          </p:cNvPr>
          <p:cNvSpPr txBox="1"/>
          <p:nvPr/>
        </p:nvSpPr>
        <p:spPr>
          <a:xfrm>
            <a:off x="9284044" y="1151408"/>
            <a:ext cx="290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ENTER A NAME FOR THE SESSION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440F02-06B9-4181-AA76-66A4A040738D}"/>
              </a:ext>
            </a:extLst>
          </p:cNvPr>
          <p:cNvCxnSpPr/>
          <p:nvPr/>
        </p:nvCxnSpPr>
        <p:spPr>
          <a:xfrm flipH="1">
            <a:off x="9012195" y="1672281"/>
            <a:ext cx="354227" cy="378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8782-3621-460D-9C93-8D8D6217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67732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4E38F-C025-477E-911A-39241FE442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05596" y="1428926"/>
            <a:ext cx="3534031" cy="494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53C5D-5A77-421C-B049-C008E852FF75}"/>
              </a:ext>
            </a:extLst>
          </p:cNvPr>
          <p:cNvSpPr txBox="1"/>
          <p:nvPr/>
        </p:nvSpPr>
        <p:spPr>
          <a:xfrm>
            <a:off x="8213124" y="2108886"/>
            <a:ext cx="30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# and PIN for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E7BE0-4C49-40F7-B584-785B75640D5C}"/>
              </a:ext>
            </a:extLst>
          </p:cNvPr>
          <p:cNvSpPr txBox="1"/>
          <p:nvPr/>
        </p:nvSpPr>
        <p:spPr>
          <a:xfrm>
            <a:off x="8311978" y="2998573"/>
            <a:ext cx="238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C67A6-2650-45EA-BB6D-798592C918B3}"/>
              </a:ext>
            </a:extLst>
          </p:cNvPr>
          <p:cNvSpPr txBox="1"/>
          <p:nvPr/>
        </p:nvSpPr>
        <p:spPr>
          <a:xfrm>
            <a:off x="2224216" y="1878227"/>
            <a:ext cx="199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join session once started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8EDE4-90DB-4F70-BCC4-568B10EC689D}"/>
              </a:ext>
            </a:extLst>
          </p:cNvPr>
          <p:cNvSpPr txBox="1"/>
          <p:nvPr/>
        </p:nvSpPr>
        <p:spPr>
          <a:xfrm>
            <a:off x="2224216" y="3253946"/>
            <a:ext cx="187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Guests role during session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A21C8C-5E4A-4A15-A7F5-24F1913C2F1B}"/>
              </a:ext>
            </a:extLst>
          </p:cNvPr>
          <p:cNvCxnSpPr>
            <a:stCxn id="5" idx="1"/>
          </p:cNvCxnSpPr>
          <p:nvPr/>
        </p:nvCxnSpPr>
        <p:spPr>
          <a:xfrm flipH="1">
            <a:off x="6952735" y="2293552"/>
            <a:ext cx="1260389" cy="293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E9E92A-C067-4B9C-AC37-6B4973F3869D}"/>
              </a:ext>
            </a:extLst>
          </p:cNvPr>
          <p:cNvCxnSpPr>
            <a:cxnSpLocks/>
          </p:cNvCxnSpPr>
          <p:nvPr/>
        </p:nvCxnSpPr>
        <p:spPr>
          <a:xfrm flipH="1">
            <a:off x="7232822" y="3196967"/>
            <a:ext cx="1190368" cy="241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FCF433-9D26-4EB1-8230-A11764454AFC}"/>
              </a:ext>
            </a:extLst>
          </p:cNvPr>
          <p:cNvCxnSpPr>
            <a:cxnSpLocks/>
          </p:cNvCxnSpPr>
          <p:nvPr/>
        </p:nvCxnSpPr>
        <p:spPr>
          <a:xfrm flipV="1">
            <a:off x="3591697" y="2099276"/>
            <a:ext cx="1647568" cy="194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CE87B9-9E51-4793-9C00-F23345F9946C}"/>
              </a:ext>
            </a:extLst>
          </p:cNvPr>
          <p:cNvCxnSpPr>
            <a:cxnSpLocks/>
          </p:cNvCxnSpPr>
          <p:nvPr/>
        </p:nvCxnSpPr>
        <p:spPr>
          <a:xfrm flipV="1">
            <a:off x="3278659" y="3501081"/>
            <a:ext cx="2042984" cy="270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A9C050-E383-406C-832E-227786F5DDD3}"/>
              </a:ext>
            </a:extLst>
          </p:cNvPr>
          <p:cNvSpPr txBox="1"/>
          <p:nvPr/>
        </p:nvSpPr>
        <p:spPr>
          <a:xfrm>
            <a:off x="1935892" y="4250724"/>
            <a:ext cx="216655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Date/time for session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34219-8951-4E85-B528-EA623C04A963}"/>
              </a:ext>
            </a:extLst>
          </p:cNvPr>
          <p:cNvSpPr txBox="1"/>
          <p:nvPr/>
        </p:nvSpPr>
        <p:spPr>
          <a:xfrm>
            <a:off x="8213124" y="5198076"/>
            <a:ext cx="27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for you before session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F9D11-20B6-47A6-9EF6-18DF78D6F3DB}"/>
              </a:ext>
            </a:extLst>
          </p:cNvPr>
          <p:cNvCxnSpPr>
            <a:cxnSpLocks/>
          </p:cNvCxnSpPr>
          <p:nvPr/>
        </p:nvCxnSpPr>
        <p:spPr>
          <a:xfrm flipH="1">
            <a:off x="7381103" y="5419126"/>
            <a:ext cx="930875" cy="20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2EEE81-8B75-412D-ADEF-68E073CEA6D7}"/>
              </a:ext>
            </a:extLst>
          </p:cNvPr>
          <p:cNvSpPr txBox="1"/>
          <p:nvPr/>
        </p:nvSpPr>
        <p:spPr>
          <a:xfrm>
            <a:off x="8213124" y="5822780"/>
            <a:ext cx="247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save the settings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E1C9B2-55CD-4DF7-B95E-6EB670F169AB}"/>
              </a:ext>
            </a:extLst>
          </p:cNvPr>
          <p:cNvCxnSpPr>
            <a:cxnSpLocks/>
          </p:cNvCxnSpPr>
          <p:nvPr/>
        </p:nvCxnSpPr>
        <p:spPr>
          <a:xfrm flipH="1">
            <a:off x="7708558" y="6158469"/>
            <a:ext cx="603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69793A-A017-45CD-92CE-39778589ED36}"/>
              </a:ext>
            </a:extLst>
          </p:cNvPr>
          <p:cNvSpPr txBox="1"/>
          <p:nvPr/>
        </p:nvSpPr>
        <p:spPr>
          <a:xfrm>
            <a:off x="2281881" y="5522784"/>
            <a:ext cx="193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enter a description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528EA-07A7-4AA8-B882-F91D4081573A}"/>
              </a:ext>
            </a:extLst>
          </p:cNvPr>
          <p:cNvCxnSpPr>
            <a:cxnSpLocks/>
          </p:cNvCxnSpPr>
          <p:nvPr/>
        </p:nvCxnSpPr>
        <p:spPr>
          <a:xfrm flipV="1">
            <a:off x="3445477" y="5845949"/>
            <a:ext cx="1793788" cy="113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1DBBEF46-C33E-41BA-8B33-052662AF7AAB}"/>
              </a:ext>
            </a:extLst>
          </p:cNvPr>
          <p:cNvSpPr/>
          <p:nvPr/>
        </p:nvSpPr>
        <p:spPr>
          <a:xfrm>
            <a:off x="5121670" y="4250724"/>
            <a:ext cx="235189" cy="728192"/>
          </a:xfrm>
          <a:prstGeom prst="leftBrac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C82B42-361B-4ED8-8680-24B48417DED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637006" y="4612503"/>
            <a:ext cx="1484664" cy="2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3B22-3D44-4D50-968D-58BA5845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session settings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D3362-512B-422B-8034-98DC3E54E4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61116" y="3178969"/>
            <a:ext cx="6488829" cy="270726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4430FF-8B7D-4285-830D-3618D43FAEE3}"/>
              </a:ext>
            </a:extLst>
          </p:cNvPr>
          <p:cNvSpPr/>
          <p:nvPr/>
        </p:nvSpPr>
        <p:spPr>
          <a:xfrm>
            <a:off x="3953740" y="3954162"/>
            <a:ext cx="2784811" cy="1046206"/>
          </a:xfrm>
          <a:custGeom>
            <a:avLst/>
            <a:gdLst>
              <a:gd name="connsiteX0" fmla="*/ 247557 w 2784811"/>
              <a:gd name="connsiteY0" fmla="*/ 140043 h 1046206"/>
              <a:gd name="connsiteX1" fmla="*/ 206368 w 2784811"/>
              <a:gd name="connsiteY1" fmla="*/ 148281 h 1046206"/>
              <a:gd name="connsiteX2" fmla="*/ 181655 w 2784811"/>
              <a:gd name="connsiteY2" fmla="*/ 164757 h 1046206"/>
              <a:gd name="connsiteX3" fmla="*/ 156941 w 2784811"/>
              <a:gd name="connsiteY3" fmla="*/ 172995 h 1046206"/>
              <a:gd name="connsiteX4" fmla="*/ 123990 w 2784811"/>
              <a:gd name="connsiteY4" fmla="*/ 222422 h 1046206"/>
              <a:gd name="connsiteX5" fmla="*/ 82801 w 2784811"/>
              <a:gd name="connsiteY5" fmla="*/ 271849 h 1046206"/>
              <a:gd name="connsiteX6" fmla="*/ 58087 w 2784811"/>
              <a:gd name="connsiteY6" fmla="*/ 304800 h 1046206"/>
              <a:gd name="connsiteX7" fmla="*/ 16898 w 2784811"/>
              <a:gd name="connsiteY7" fmla="*/ 403654 h 1046206"/>
              <a:gd name="connsiteX8" fmla="*/ 422 w 2784811"/>
              <a:gd name="connsiteY8" fmla="*/ 502508 h 1046206"/>
              <a:gd name="connsiteX9" fmla="*/ 8660 w 2784811"/>
              <a:gd name="connsiteY9" fmla="*/ 593124 h 1046206"/>
              <a:gd name="connsiteX10" fmla="*/ 41611 w 2784811"/>
              <a:gd name="connsiteY10" fmla="*/ 683741 h 1046206"/>
              <a:gd name="connsiteX11" fmla="*/ 66325 w 2784811"/>
              <a:gd name="connsiteY11" fmla="*/ 724930 h 1046206"/>
              <a:gd name="connsiteX12" fmla="*/ 173417 w 2784811"/>
              <a:gd name="connsiteY12" fmla="*/ 832022 h 1046206"/>
              <a:gd name="connsiteX13" fmla="*/ 206368 w 2784811"/>
              <a:gd name="connsiteY13" fmla="*/ 856735 h 1046206"/>
              <a:gd name="connsiteX14" fmla="*/ 296984 w 2784811"/>
              <a:gd name="connsiteY14" fmla="*/ 906162 h 1046206"/>
              <a:gd name="connsiteX15" fmla="*/ 338174 w 2784811"/>
              <a:gd name="connsiteY15" fmla="*/ 914400 h 1046206"/>
              <a:gd name="connsiteX16" fmla="*/ 453503 w 2784811"/>
              <a:gd name="connsiteY16" fmla="*/ 939114 h 1046206"/>
              <a:gd name="connsiteX17" fmla="*/ 684163 w 2784811"/>
              <a:gd name="connsiteY17" fmla="*/ 955589 h 1046206"/>
              <a:gd name="connsiteX18" fmla="*/ 750065 w 2784811"/>
              <a:gd name="connsiteY18" fmla="*/ 972065 h 1046206"/>
              <a:gd name="connsiteX19" fmla="*/ 865395 w 2784811"/>
              <a:gd name="connsiteY19" fmla="*/ 988541 h 1046206"/>
              <a:gd name="connsiteX20" fmla="*/ 1104292 w 2784811"/>
              <a:gd name="connsiteY20" fmla="*/ 1013254 h 1046206"/>
              <a:gd name="connsiteX21" fmla="*/ 1203146 w 2784811"/>
              <a:gd name="connsiteY21" fmla="*/ 1029730 h 1046206"/>
              <a:gd name="connsiteX22" fmla="*/ 1384379 w 2784811"/>
              <a:gd name="connsiteY22" fmla="*/ 1046206 h 1046206"/>
              <a:gd name="connsiteX23" fmla="*/ 2134022 w 2784811"/>
              <a:gd name="connsiteY23" fmla="*/ 1037968 h 1046206"/>
              <a:gd name="connsiteX24" fmla="*/ 2274065 w 2784811"/>
              <a:gd name="connsiteY24" fmla="*/ 1013254 h 1046206"/>
              <a:gd name="connsiteX25" fmla="*/ 2323492 w 2784811"/>
              <a:gd name="connsiteY25" fmla="*/ 996779 h 1046206"/>
              <a:gd name="connsiteX26" fmla="*/ 2422346 w 2784811"/>
              <a:gd name="connsiteY26" fmla="*/ 963827 h 1046206"/>
              <a:gd name="connsiteX27" fmla="*/ 2554152 w 2784811"/>
              <a:gd name="connsiteY27" fmla="*/ 881449 h 1046206"/>
              <a:gd name="connsiteX28" fmla="*/ 2603579 w 2784811"/>
              <a:gd name="connsiteY28" fmla="*/ 840260 h 1046206"/>
              <a:gd name="connsiteX29" fmla="*/ 2685957 w 2784811"/>
              <a:gd name="connsiteY29" fmla="*/ 757881 h 1046206"/>
              <a:gd name="connsiteX30" fmla="*/ 2702433 w 2784811"/>
              <a:gd name="connsiteY30" fmla="*/ 716692 h 1046206"/>
              <a:gd name="connsiteX31" fmla="*/ 2751860 w 2784811"/>
              <a:gd name="connsiteY31" fmla="*/ 634314 h 1046206"/>
              <a:gd name="connsiteX32" fmla="*/ 2776574 w 2784811"/>
              <a:gd name="connsiteY32" fmla="*/ 551935 h 1046206"/>
              <a:gd name="connsiteX33" fmla="*/ 2784811 w 2784811"/>
              <a:gd name="connsiteY33" fmla="*/ 502508 h 1046206"/>
              <a:gd name="connsiteX34" fmla="*/ 2776574 w 2784811"/>
              <a:gd name="connsiteY34" fmla="*/ 354227 h 1046206"/>
              <a:gd name="connsiteX35" fmla="*/ 2760098 w 2784811"/>
              <a:gd name="connsiteY35" fmla="*/ 280087 h 1046206"/>
              <a:gd name="connsiteX36" fmla="*/ 2710671 w 2784811"/>
              <a:gd name="connsiteY36" fmla="*/ 205946 h 1046206"/>
              <a:gd name="connsiteX37" fmla="*/ 2677719 w 2784811"/>
              <a:gd name="connsiteY37" fmla="*/ 172995 h 1046206"/>
              <a:gd name="connsiteX38" fmla="*/ 2628292 w 2784811"/>
              <a:gd name="connsiteY38" fmla="*/ 140043 h 1046206"/>
              <a:gd name="connsiteX39" fmla="*/ 2603579 w 2784811"/>
              <a:gd name="connsiteY39" fmla="*/ 115330 h 1046206"/>
              <a:gd name="connsiteX40" fmla="*/ 2480011 w 2784811"/>
              <a:gd name="connsiteY40" fmla="*/ 65903 h 1046206"/>
              <a:gd name="connsiteX41" fmla="*/ 2414109 w 2784811"/>
              <a:gd name="connsiteY41" fmla="*/ 32952 h 1046206"/>
              <a:gd name="connsiteX42" fmla="*/ 2323492 w 2784811"/>
              <a:gd name="connsiteY42" fmla="*/ 16476 h 1046206"/>
              <a:gd name="connsiteX43" fmla="*/ 2208163 w 2784811"/>
              <a:gd name="connsiteY43" fmla="*/ 0 h 1046206"/>
              <a:gd name="connsiteX44" fmla="*/ 1837460 w 2784811"/>
              <a:gd name="connsiteY44" fmla="*/ 8238 h 1046206"/>
              <a:gd name="connsiteX45" fmla="*/ 1730368 w 2784811"/>
              <a:gd name="connsiteY45" fmla="*/ 24714 h 1046206"/>
              <a:gd name="connsiteX46" fmla="*/ 1450282 w 2784811"/>
              <a:gd name="connsiteY46" fmla="*/ 41189 h 1046206"/>
              <a:gd name="connsiteX47" fmla="*/ 1310238 w 2784811"/>
              <a:gd name="connsiteY47" fmla="*/ 57665 h 1046206"/>
              <a:gd name="connsiteX48" fmla="*/ 544119 w 2784811"/>
              <a:gd name="connsiteY48" fmla="*/ 65903 h 1046206"/>
              <a:gd name="connsiteX49" fmla="*/ 453503 w 2784811"/>
              <a:gd name="connsiteY49" fmla="*/ 74141 h 1046206"/>
              <a:gd name="connsiteX50" fmla="*/ 362887 w 2784811"/>
              <a:gd name="connsiteY50" fmla="*/ 90616 h 1046206"/>
              <a:gd name="connsiteX51" fmla="*/ 338174 w 2784811"/>
              <a:gd name="connsiteY51" fmla="*/ 98854 h 1046206"/>
              <a:gd name="connsiteX52" fmla="*/ 305222 w 2784811"/>
              <a:gd name="connsiteY52" fmla="*/ 107092 h 1046206"/>
              <a:gd name="connsiteX53" fmla="*/ 231082 w 2784811"/>
              <a:gd name="connsiteY53" fmla="*/ 140043 h 1046206"/>
              <a:gd name="connsiteX54" fmla="*/ 206368 w 2784811"/>
              <a:gd name="connsiteY54" fmla="*/ 148281 h 1046206"/>
              <a:gd name="connsiteX55" fmla="*/ 247557 w 2784811"/>
              <a:gd name="connsiteY55" fmla="*/ 140043 h 104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84811" h="1046206">
                <a:moveTo>
                  <a:pt x="247557" y="140043"/>
                </a:moveTo>
                <a:cubicBezTo>
                  <a:pt x="247557" y="140043"/>
                  <a:pt x="219478" y="143365"/>
                  <a:pt x="206368" y="148281"/>
                </a:cubicBezTo>
                <a:cubicBezTo>
                  <a:pt x="197098" y="151757"/>
                  <a:pt x="190510" y="160329"/>
                  <a:pt x="181655" y="164757"/>
                </a:cubicBezTo>
                <a:cubicBezTo>
                  <a:pt x="173888" y="168640"/>
                  <a:pt x="165179" y="170249"/>
                  <a:pt x="156941" y="172995"/>
                </a:cubicBezTo>
                <a:cubicBezTo>
                  <a:pt x="145957" y="189471"/>
                  <a:pt x="137992" y="208421"/>
                  <a:pt x="123990" y="222422"/>
                </a:cubicBezTo>
                <a:cubicBezTo>
                  <a:pt x="85523" y="260888"/>
                  <a:pt x="111476" y="231703"/>
                  <a:pt x="82801" y="271849"/>
                </a:cubicBezTo>
                <a:cubicBezTo>
                  <a:pt x="74821" y="283021"/>
                  <a:pt x="64227" y="292520"/>
                  <a:pt x="58087" y="304800"/>
                </a:cubicBezTo>
                <a:cubicBezTo>
                  <a:pt x="42123" y="336729"/>
                  <a:pt x="16898" y="403654"/>
                  <a:pt x="16898" y="403654"/>
                </a:cubicBezTo>
                <a:cubicBezTo>
                  <a:pt x="11406" y="436605"/>
                  <a:pt x="-2602" y="469239"/>
                  <a:pt x="422" y="502508"/>
                </a:cubicBezTo>
                <a:cubicBezTo>
                  <a:pt x="3168" y="532713"/>
                  <a:pt x="4651" y="563060"/>
                  <a:pt x="8660" y="593124"/>
                </a:cubicBezTo>
                <a:cubicBezTo>
                  <a:pt x="12543" y="622244"/>
                  <a:pt x="29851" y="660221"/>
                  <a:pt x="41611" y="683741"/>
                </a:cubicBezTo>
                <a:cubicBezTo>
                  <a:pt x="48772" y="698062"/>
                  <a:pt x="56599" y="712211"/>
                  <a:pt x="66325" y="724930"/>
                </a:cubicBezTo>
                <a:cubicBezTo>
                  <a:pt x="144543" y="827215"/>
                  <a:pt x="109979" y="810876"/>
                  <a:pt x="173417" y="832022"/>
                </a:cubicBezTo>
                <a:cubicBezTo>
                  <a:pt x="184401" y="840260"/>
                  <a:pt x="195196" y="848755"/>
                  <a:pt x="206368" y="856735"/>
                </a:cubicBezTo>
                <a:cubicBezTo>
                  <a:pt x="234448" y="876792"/>
                  <a:pt x="264568" y="893694"/>
                  <a:pt x="296984" y="906162"/>
                </a:cubicBezTo>
                <a:cubicBezTo>
                  <a:pt x="310053" y="911188"/>
                  <a:pt x="324531" y="911251"/>
                  <a:pt x="338174" y="914400"/>
                </a:cubicBezTo>
                <a:cubicBezTo>
                  <a:pt x="385266" y="925268"/>
                  <a:pt x="407569" y="934279"/>
                  <a:pt x="453503" y="939114"/>
                </a:cubicBezTo>
                <a:cubicBezTo>
                  <a:pt x="492922" y="943263"/>
                  <a:pt x="650356" y="953335"/>
                  <a:pt x="684163" y="955589"/>
                </a:cubicBezTo>
                <a:cubicBezTo>
                  <a:pt x="706130" y="961081"/>
                  <a:pt x="727649" y="968863"/>
                  <a:pt x="750065" y="972065"/>
                </a:cubicBezTo>
                <a:cubicBezTo>
                  <a:pt x="788508" y="977557"/>
                  <a:pt x="826838" y="983914"/>
                  <a:pt x="865395" y="988541"/>
                </a:cubicBezTo>
                <a:cubicBezTo>
                  <a:pt x="1129954" y="1020289"/>
                  <a:pt x="721865" y="962264"/>
                  <a:pt x="1104292" y="1013254"/>
                </a:cubicBezTo>
                <a:cubicBezTo>
                  <a:pt x="1137405" y="1017669"/>
                  <a:pt x="1169877" y="1026706"/>
                  <a:pt x="1203146" y="1029730"/>
                </a:cubicBezTo>
                <a:lnTo>
                  <a:pt x="1384379" y="1046206"/>
                </a:lnTo>
                <a:lnTo>
                  <a:pt x="2134022" y="1037968"/>
                </a:lnTo>
                <a:cubicBezTo>
                  <a:pt x="2171244" y="1037216"/>
                  <a:pt x="2239837" y="1022381"/>
                  <a:pt x="2274065" y="1013254"/>
                </a:cubicBezTo>
                <a:cubicBezTo>
                  <a:pt x="2290845" y="1008779"/>
                  <a:pt x="2307016" y="1002271"/>
                  <a:pt x="2323492" y="996779"/>
                </a:cubicBezTo>
                <a:cubicBezTo>
                  <a:pt x="2356443" y="985795"/>
                  <a:pt x="2392344" y="981328"/>
                  <a:pt x="2422346" y="963827"/>
                </a:cubicBezTo>
                <a:cubicBezTo>
                  <a:pt x="2492361" y="922985"/>
                  <a:pt x="2505330" y="920506"/>
                  <a:pt x="2554152" y="881449"/>
                </a:cubicBezTo>
                <a:cubicBezTo>
                  <a:pt x="2570899" y="868052"/>
                  <a:pt x="2587933" y="854928"/>
                  <a:pt x="2603579" y="840260"/>
                </a:cubicBezTo>
                <a:cubicBezTo>
                  <a:pt x="2631909" y="813700"/>
                  <a:pt x="2685957" y="757881"/>
                  <a:pt x="2685957" y="757881"/>
                </a:cubicBezTo>
                <a:cubicBezTo>
                  <a:pt x="2691449" y="744151"/>
                  <a:pt x="2695352" y="729674"/>
                  <a:pt x="2702433" y="716692"/>
                </a:cubicBezTo>
                <a:cubicBezTo>
                  <a:pt x="2731441" y="663511"/>
                  <a:pt x="2733198" y="680967"/>
                  <a:pt x="2751860" y="634314"/>
                </a:cubicBezTo>
                <a:cubicBezTo>
                  <a:pt x="2760266" y="613300"/>
                  <a:pt x="2771719" y="576210"/>
                  <a:pt x="2776574" y="551935"/>
                </a:cubicBezTo>
                <a:cubicBezTo>
                  <a:pt x="2779850" y="535556"/>
                  <a:pt x="2782065" y="518984"/>
                  <a:pt x="2784811" y="502508"/>
                </a:cubicBezTo>
                <a:cubicBezTo>
                  <a:pt x="2782065" y="453081"/>
                  <a:pt x="2780685" y="403559"/>
                  <a:pt x="2776574" y="354227"/>
                </a:cubicBezTo>
                <a:cubicBezTo>
                  <a:pt x="2774701" y="331754"/>
                  <a:pt x="2769567" y="302181"/>
                  <a:pt x="2760098" y="280087"/>
                </a:cubicBezTo>
                <a:cubicBezTo>
                  <a:pt x="2745408" y="245811"/>
                  <a:pt x="2737478" y="236104"/>
                  <a:pt x="2710671" y="205946"/>
                </a:cubicBezTo>
                <a:cubicBezTo>
                  <a:pt x="2700351" y="194336"/>
                  <a:pt x="2689849" y="182699"/>
                  <a:pt x="2677719" y="172995"/>
                </a:cubicBezTo>
                <a:cubicBezTo>
                  <a:pt x="2662257" y="160625"/>
                  <a:pt x="2643922" y="152200"/>
                  <a:pt x="2628292" y="140043"/>
                </a:cubicBezTo>
                <a:cubicBezTo>
                  <a:pt x="2619096" y="132891"/>
                  <a:pt x="2613642" y="121200"/>
                  <a:pt x="2603579" y="115330"/>
                </a:cubicBezTo>
                <a:cubicBezTo>
                  <a:pt x="2429739" y="13925"/>
                  <a:pt x="2608926" y="130361"/>
                  <a:pt x="2480011" y="65903"/>
                </a:cubicBezTo>
                <a:cubicBezTo>
                  <a:pt x="2458044" y="54919"/>
                  <a:pt x="2437032" y="41769"/>
                  <a:pt x="2414109" y="32952"/>
                </a:cubicBezTo>
                <a:cubicBezTo>
                  <a:pt x="2404988" y="29444"/>
                  <a:pt x="2328937" y="17466"/>
                  <a:pt x="2323492" y="16476"/>
                </a:cubicBezTo>
                <a:cubicBezTo>
                  <a:pt x="2241059" y="1488"/>
                  <a:pt x="2326164" y="13112"/>
                  <a:pt x="2208163" y="0"/>
                </a:cubicBezTo>
                <a:lnTo>
                  <a:pt x="1837460" y="8238"/>
                </a:lnTo>
                <a:cubicBezTo>
                  <a:pt x="1751985" y="11464"/>
                  <a:pt x="1796857" y="16403"/>
                  <a:pt x="1730368" y="24714"/>
                </a:cubicBezTo>
                <a:cubicBezTo>
                  <a:pt x="1641013" y="35884"/>
                  <a:pt x="1536206" y="37454"/>
                  <a:pt x="1450282" y="41189"/>
                </a:cubicBezTo>
                <a:cubicBezTo>
                  <a:pt x="1393640" y="52517"/>
                  <a:pt x="1382968" y="56280"/>
                  <a:pt x="1310238" y="57665"/>
                </a:cubicBezTo>
                <a:lnTo>
                  <a:pt x="544119" y="65903"/>
                </a:lnTo>
                <a:cubicBezTo>
                  <a:pt x="513914" y="68649"/>
                  <a:pt x="483625" y="70597"/>
                  <a:pt x="453503" y="74141"/>
                </a:cubicBezTo>
                <a:cubicBezTo>
                  <a:pt x="439641" y="75772"/>
                  <a:pt x="379065" y="86572"/>
                  <a:pt x="362887" y="90616"/>
                </a:cubicBezTo>
                <a:cubicBezTo>
                  <a:pt x="354463" y="92722"/>
                  <a:pt x="346523" y="96468"/>
                  <a:pt x="338174" y="98854"/>
                </a:cubicBezTo>
                <a:cubicBezTo>
                  <a:pt x="327288" y="101964"/>
                  <a:pt x="316067" y="103839"/>
                  <a:pt x="305222" y="107092"/>
                </a:cubicBezTo>
                <a:cubicBezTo>
                  <a:pt x="198956" y="138972"/>
                  <a:pt x="297293" y="106938"/>
                  <a:pt x="231082" y="140043"/>
                </a:cubicBezTo>
                <a:cubicBezTo>
                  <a:pt x="223315" y="143926"/>
                  <a:pt x="214135" y="152164"/>
                  <a:pt x="206368" y="148281"/>
                </a:cubicBezTo>
                <a:cubicBezTo>
                  <a:pt x="200876" y="145535"/>
                  <a:pt x="247557" y="140043"/>
                  <a:pt x="247557" y="140043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3FF8-59E9-4CEC-AA68-C527AFF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0726"/>
          </a:xfrm>
        </p:spPr>
        <p:txBody>
          <a:bodyPr/>
          <a:lstStyle/>
          <a:p>
            <a:r>
              <a:rPr lang="en-US" dirty="0"/>
              <a:t>Session settings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B79FC-ACAD-4405-A809-4E00E40490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68347" y="1425147"/>
            <a:ext cx="3822356" cy="50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86</TotalTime>
  <Words>332</Words>
  <Application>Microsoft Office PowerPoint</Application>
  <PresentationFormat>Widescreen</PresentationFormat>
  <Paragraphs>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Droplet</vt:lpstr>
      <vt:lpstr>Blackboard - collaborate ultra</vt:lpstr>
      <vt:lpstr>NOTE ADDITIONAL TRAINING AVAILABLE:</vt:lpstr>
      <vt:lpstr>We begin with blackboard </vt:lpstr>
      <vt:lpstr>LOCATING COLLABORATE ON THE MENU</vt:lpstr>
      <vt:lpstr>CREATE SESSION SCREEN</vt:lpstr>
      <vt:lpstr>Setting up basic session information</vt:lpstr>
      <vt:lpstr>Event details</vt:lpstr>
      <vt:lpstr>Explore session settings</vt:lpstr>
      <vt:lpstr>Session settings</vt:lpstr>
      <vt:lpstr>Course sessions/recordings</vt:lpstr>
      <vt:lpstr>DURING SESSION</vt:lpstr>
      <vt:lpstr>Moderator control panel</vt:lpstr>
      <vt:lpstr>Share content controls</vt:lpstr>
      <vt:lpstr>Share white board</vt:lpstr>
      <vt:lpstr>Sharing applications</vt:lpstr>
      <vt:lpstr>Selecting a screen to share</vt:lpstr>
      <vt:lpstr>Sharing an applicaiton</vt:lpstr>
      <vt:lpstr>My setting control</vt:lpstr>
      <vt:lpstr>Notification settings</vt:lpstr>
      <vt:lpstr>Session settings</vt:lpstr>
      <vt:lpstr>Open session menu</vt:lpstr>
      <vt:lpstr>Contents of menu</vt:lpstr>
      <vt:lpstr>Tell me about collaborate option</vt:lpstr>
      <vt:lpstr>Information windows</vt:lpstr>
      <vt:lpstr>Leaving/returning to a session</vt:lpstr>
      <vt:lpstr>Oops take me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- collaborate ultra</dc:title>
  <dc:creator>William Simmons</dc:creator>
  <cp:lastModifiedBy>Marcela Nouzovska</cp:lastModifiedBy>
  <cp:revision>9</cp:revision>
  <dcterms:created xsi:type="dcterms:W3CDTF">2020-03-19T18:40:21Z</dcterms:created>
  <dcterms:modified xsi:type="dcterms:W3CDTF">2020-03-20T18:46:00Z</dcterms:modified>
</cp:coreProperties>
</file>