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5944-E69F-44B4-BEE8-5B64D7A38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2A0-07BC-4EB9-878E-9CA55B19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9C8-4497-40C9-8F3C-E6A270A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BD11-EA0F-4E58-B3B5-E23EDF2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E025-F628-4C9F-B2B3-D7F9D518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28EB-A14E-4D75-B54B-8A46B69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3A1D-89D3-43CA-89D0-85B29791E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430C-E332-4113-BEEB-36415280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DB9C-DB9A-4530-9DBC-0F0AD117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4D6-B032-46AC-B64D-231EBC1C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2BFA5-422C-4881-B205-AFAAD3FED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9889-7541-4C33-AF95-E9E8AA83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34317-A38E-4432-94FD-00A0031F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D135-EEF0-4841-99EF-D87D4BD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2084-C115-460D-B20F-9CD9FAF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2999-C44F-42D7-81E7-F6C262E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D5C9-7FE0-4A2F-984F-A6B0BF7A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D5C6-6487-4074-A782-C0F1670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28CC-D9BB-4ED5-9149-B2FA56F4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53DD-9EE5-4B3C-9AD5-6B91E1E2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FB5-3191-47EA-AA0D-D5D1192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B19D-19A1-4EE3-82E0-4EDF98C2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9E70-C715-45BA-BBBF-DE7F457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578A-5D04-4A41-9C64-6662E9EE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8471-0B68-4BC5-8474-4CBC557A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B2B8-E534-4CEE-B26A-355D2C0E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BE8A-1CB6-4DFD-BF70-A7BCB453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2E8A-BBCC-44BE-BF23-98A86030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FCAD-C414-4DD7-9C8E-62E1CA72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B736-7290-405F-A3A0-1D0994A1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188B-8C82-490E-B61B-39F8072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BFD3-CD6C-479F-A616-5859326E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C330-41DF-456D-A41E-24A05C896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FB7E-6DD5-4659-839A-F21FC5CF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B59C6-0686-4FFE-8C3B-EEA8BFBD3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A5B63-78AF-4C52-A9A0-EFF7BCCA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3553A-996C-4675-92D4-80FF266D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4AB2-4D68-459F-8E6C-3A6BF9C7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8150F-733F-45B4-9E26-406C572E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353E-87DE-4842-B7FA-1B64611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77D97-E0D3-4A85-860A-598E8F94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06E8C-9A5D-4145-A401-3891340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A1F9-7C7F-447E-95CC-48453CB6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CA62B-04C7-4128-8D71-ADB839AC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8B833-2F92-480B-A057-F01F704C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3A097-6493-448B-9EFD-0FDEC8C3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DD91-B306-43FD-BB3C-09289A39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327B-EA21-419B-9444-298E8898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0A0E-A9E5-4DDF-85CF-3EE19311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98367-5930-45A7-B08A-E6895461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946B-2C4D-4442-9C50-F832961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EF28-65B7-474F-8A24-02ECED97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D6FD-28D6-4F97-AA06-55CC37FD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E87B6-15FF-4416-A576-A48862059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048D8-B7EF-47D4-83E7-D82FE6D3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772C-D146-44C3-B0A4-321C6E16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0882-B22A-4C52-9405-18044946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8F87-B0AF-4AF2-83E7-23157C54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E9493-DA4E-40C7-9915-3FC5F2D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7832-67D8-48E2-9F8B-71D81919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D4FB-4C0A-4406-A612-382329B2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9FE0-C777-4415-93A3-0CBE9CA5B88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5AED-A70D-4F83-91CB-DA495BAF6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E799-4C63-417B-AB6B-DCBF137A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D522-3554-4553-B9E6-8FA14220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207E-82D1-4308-9689-3757DE3C3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tanzeel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81456-9994-4A97-9E65-3B90B653C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tanzeel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tanzeel</dc:title>
  <dc:creator>Dell</dc:creator>
  <cp:lastModifiedBy>Dell</cp:lastModifiedBy>
  <cp:revision>1</cp:revision>
  <dcterms:created xsi:type="dcterms:W3CDTF">2021-06-03T09:10:38Z</dcterms:created>
  <dcterms:modified xsi:type="dcterms:W3CDTF">2021-06-03T09:11:03Z</dcterms:modified>
</cp:coreProperties>
</file>