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JEC20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带隔离的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总线中继器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Isolated CAN-BUS Repeater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ICR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hlinkClick r:id="rId2"/>
            </a:endParaRPr>
          </a:p>
          <a:p>
            <a:r>
              <a:rPr lang="en-US" altLang="zh-CN" sz="2400" dirty="0" smtClean="0">
                <a:hlinkClick r:id="rId2"/>
              </a:rPr>
              <a:t>LJEC2012@gmail.com</a:t>
            </a:r>
            <a:endParaRPr lang="en-US" altLang="zh-CN" sz="2400" dirty="0" smtClean="0"/>
          </a:p>
          <a:p>
            <a:r>
              <a:rPr lang="en-US" altLang="zh-CN" sz="2400" dirty="0" smtClean="0"/>
              <a:t>2012-08-25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功能定位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通信隔离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改变波特率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简单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r>
              <a:rPr lang="zh-CN" altLang="en-US" dirty="0" smtClean="0"/>
              <a:t>电压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自</a:t>
            </a:r>
            <a:r>
              <a:rPr lang="zh-CN" altLang="en-US" dirty="0" smtClean="0"/>
              <a:t>带终端阻抗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工作环境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环境温度：</a:t>
            </a:r>
            <a:r>
              <a:rPr lang="en-US" altLang="zh-CN" dirty="0" smtClean="0"/>
              <a:t>-40~105C</a:t>
            </a:r>
          </a:p>
          <a:p>
            <a:pPr lvl="1"/>
            <a:r>
              <a:rPr lang="zh-CN" altLang="en-US" dirty="0" smtClean="0"/>
              <a:t>供电需求：</a:t>
            </a:r>
            <a:r>
              <a:rPr lang="en-US" altLang="zh-CN" dirty="0" smtClean="0"/>
              <a:t>8~30V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隔离等级：</a:t>
            </a:r>
            <a:r>
              <a:rPr lang="en-US" altLang="zh-CN" dirty="0" smtClean="0"/>
              <a:t>2.5KV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内部参数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</a:t>
            </a:r>
            <a:r>
              <a:rPr lang="zh-CN" altLang="en-US" dirty="0" smtClean="0"/>
              <a:t>功耗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en-US" altLang="zh-CN" dirty="0" smtClean="0"/>
              <a:t>00mA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5786" y="2928934"/>
            <a:ext cx="128588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开关</a:t>
            </a:r>
            <a:r>
              <a:rPr lang="zh-CN" altLang="en-US" sz="1400" dirty="0" smtClean="0"/>
              <a:t>电源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LM2594</a:t>
            </a:r>
          </a:p>
          <a:p>
            <a:pPr algn="ctr"/>
            <a:r>
              <a:rPr lang="en-US" altLang="zh-CN" sz="1400" dirty="0" smtClean="0"/>
              <a:t>5V, 500mA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785786" y="4500570"/>
            <a:ext cx="128588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驱动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TJA1050</a:t>
            </a:r>
          </a:p>
          <a:p>
            <a:pPr algn="ctr"/>
            <a:r>
              <a:rPr lang="en-US" altLang="zh-CN" sz="1400" dirty="0" smtClean="0"/>
              <a:t>5V, &lt;75mA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428860" y="4500570"/>
            <a:ext cx="150019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MCU</a:t>
            </a:r>
          </a:p>
          <a:p>
            <a:pPr algn="ctr"/>
            <a:r>
              <a:rPr lang="en-US" altLang="zh-CN" sz="1400" dirty="0" smtClean="0"/>
              <a:t>MC9S08DZ60</a:t>
            </a:r>
          </a:p>
          <a:p>
            <a:pPr algn="ctr"/>
            <a:r>
              <a:rPr lang="en-US" altLang="zh-CN" sz="1400" dirty="0" smtClean="0"/>
              <a:t>5V, 100mA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286248" y="4500570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控制器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MCP2515</a:t>
            </a:r>
          </a:p>
          <a:p>
            <a:pPr algn="ctr"/>
            <a:r>
              <a:rPr lang="en-US" altLang="zh-CN" sz="1400" dirty="0" smtClean="0"/>
              <a:t>5V, 100mA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7286644" y="4500570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驱动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TJA1050</a:t>
            </a:r>
          </a:p>
          <a:p>
            <a:pPr algn="ctr"/>
            <a:r>
              <a:rPr lang="en-US" altLang="zh-CN" sz="1400" dirty="0" smtClean="0"/>
              <a:t>5V, &lt;75mA</a:t>
            </a:r>
            <a:endParaRPr lang="zh-CN" altLang="en-US" sz="1400" dirty="0"/>
          </a:p>
        </p:txBody>
      </p:sp>
      <p:cxnSp>
        <p:nvCxnSpPr>
          <p:cNvPr id="12" name="肘形连接符 11"/>
          <p:cNvCxnSpPr>
            <a:stCxn id="5" idx="2"/>
            <a:endCxn id="6" idx="0"/>
          </p:cNvCxnSpPr>
          <p:nvPr/>
        </p:nvCxnSpPr>
        <p:spPr>
          <a:xfrm rot="5400000">
            <a:off x="1035819" y="4107661"/>
            <a:ext cx="78581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7" idx="0"/>
          </p:cNvCxnSpPr>
          <p:nvPr/>
        </p:nvCxnSpPr>
        <p:spPr>
          <a:xfrm>
            <a:off x="2071670" y="3321843"/>
            <a:ext cx="1107289" cy="117872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肘形连接符 12"/>
          <p:cNvCxnSpPr>
            <a:stCxn id="5" idx="3"/>
            <a:endCxn id="8" idx="0"/>
          </p:cNvCxnSpPr>
          <p:nvPr/>
        </p:nvCxnSpPr>
        <p:spPr>
          <a:xfrm>
            <a:off x="2071670" y="3321843"/>
            <a:ext cx="2821801" cy="117872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肘形连接符 12"/>
          <p:cNvCxnSpPr>
            <a:stCxn id="5" idx="3"/>
            <a:endCxn id="9" idx="0"/>
          </p:cNvCxnSpPr>
          <p:nvPr/>
        </p:nvCxnSpPr>
        <p:spPr>
          <a:xfrm>
            <a:off x="2071670" y="3321843"/>
            <a:ext cx="5822197" cy="117872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>
            <a:off x="2071670" y="4893479"/>
            <a:ext cx="357190" cy="1588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8" idx="1"/>
          </p:cNvCxnSpPr>
          <p:nvPr/>
        </p:nvCxnSpPr>
        <p:spPr>
          <a:xfrm>
            <a:off x="3929058" y="4893479"/>
            <a:ext cx="357190" cy="1588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1"/>
          </p:cNvCxnSpPr>
          <p:nvPr/>
        </p:nvCxnSpPr>
        <p:spPr>
          <a:xfrm>
            <a:off x="5500694" y="4893479"/>
            <a:ext cx="1785950" cy="1588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786446" y="2928934"/>
            <a:ext cx="1214446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ADuM5201</a:t>
            </a:r>
          </a:p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电源隔离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5V, 100mA</a:t>
            </a:r>
          </a:p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信号</a:t>
            </a:r>
            <a:r>
              <a:rPr lang="zh-CN" altLang="en-US" sz="1400" dirty="0" smtClean="0"/>
              <a:t>隔离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TX, RX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</TotalTime>
  <Words>97</Words>
  <PresentationFormat>全屏显示(4:3)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都市</vt:lpstr>
      <vt:lpstr>带隔离的CAN总线中继器</vt:lpstr>
      <vt:lpstr>功能定位</vt:lpstr>
      <vt:lpstr>指标参数</vt:lpstr>
      <vt:lpstr>内部架构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Isolated CAN-BUS Repeater</dc:title>
  <cp:lastModifiedBy>taoyu</cp:lastModifiedBy>
  <cp:revision>10</cp:revision>
  <dcterms:modified xsi:type="dcterms:W3CDTF">2012-08-25T15:24:58Z</dcterms:modified>
</cp:coreProperties>
</file>