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C229-B1E6-8F9B-28DA-BC008010C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23457-F59D-17DB-CD45-D9BD8A932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06C5-2CCE-312D-7BAC-7A5924D1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51483-672C-5E43-F74B-848F4B44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3643-DD04-CBA4-13FC-89B718E1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65298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0172-D0F2-CDB2-1198-AE6A814C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A2B6E-7D66-44EA-97D5-CBED851E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08ADC-DC0F-2B3A-AAD5-2C69E23E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1BD5-A103-94D0-6700-F3E26ACA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5E41-3E95-A60B-DB3A-FA00B02B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27963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CC661-8683-EA53-6254-7FD0B502F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325BA-D525-BFA6-8984-84D9688C7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4B3B-A544-5952-7A94-1C0D9F35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9DFC-B9CF-B96E-1246-8860F574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4A8D-DBF3-8A79-66A4-3A593DD7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15139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A66D-57D1-F09A-084A-66BC05E3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CB0A-0F69-7CC8-7F46-E1F87F99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013C-5CC9-102B-B88D-C6539B6B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A9587-C3CF-B10F-E2AF-59F8F210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EB6F-CA7F-8EDF-357F-6491EAE1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21930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2B1C-A0C3-63DA-BA9B-3D3822BB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993A-24CE-381A-7DD8-5C50FD725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5CA8-B93B-0BC0-B5FA-E6CF0B88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A4EE-F527-2AC0-4AD4-D62CC41A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A95B-01EB-89A4-77B2-AA26A560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8616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DDD2-0370-9B9F-7047-1758024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A9FD-3F42-76C5-2A6B-659D872D0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24B0F-B7A1-0CB0-014A-7149F095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02A61-03F6-251F-FBF9-634C05F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15DC1-9991-5F77-7CFB-F68F289C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54E18-B32C-DF55-47DA-8FC872CC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83286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41CF-4B63-54C9-427A-0806DAF2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5977F-DFDB-2BAC-C979-7B5B91D8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64B53-EB86-4C49-1E96-DFED9B894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E1266-0125-EB69-54CA-12D8F7F10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B93A8-8F7A-29F4-F6ED-8488BABC4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54D5E-A2CE-35A7-C067-E747BB42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1BB4F-36EB-ACDB-7827-57EE8821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062A8-4F05-93A5-5DC2-090DD5A7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56603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D195-E827-F92C-B3DD-1A23131B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2D0BC-BD05-564E-CC52-0E41AB96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C6795-1EE3-3659-EF24-F560D83A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A906-7396-72A1-DBC0-F8FBE98D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30467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F3829-4E2A-DAB1-1889-E2B30880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48365-DE6F-EC36-2EA6-A5834356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D4F4-0CE6-393D-248A-31334301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6218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52E8-CBEF-9590-8BBF-3F76822C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6EB0-6156-1ECA-46D1-BC378AF7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9CE26-199D-F82A-5B2D-C6CB97411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8A1B8-0A73-C453-0B3D-DABBC95D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BCFEC-9F55-7B8B-6C4A-8C47A315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5340E-AB47-3CB8-4EBF-073534B9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94254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FFFC-0B25-14F1-DD55-621A77E5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911C5-0F20-50E4-2660-E682A2E90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D0A26-247F-D96B-DC8D-A319AF03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BB1B0-C9B2-3396-579C-38B6BC20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FF6FA-3009-10F4-3AAB-EB0773D0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9478F-DB08-3F07-D98B-210F9B20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8236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9CD2B-7BCA-3B9B-0F3C-133E119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8F0F1-DF6E-B4FB-6C64-8567D8C2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5F78-0B73-528E-4CBA-FB09131B0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4110-18DB-D846-82D6-6A4E79F84811}" type="datetimeFigureOut">
              <a:rPr lang="en-HR" smtClean="0"/>
              <a:t>27.01.2023.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2BE0A-D10A-4326-4845-A74E61BBC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4042-7A00-4F6A-9A25-2243C4030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7941-544F-4641-BDE4-5BE34775F4D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98923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6109-9865-E651-5DB0-50836C05B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96985-6FF7-080F-3BD3-21C64CE19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26089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E2206AB-5BC6-A251-772B-CC222347A683}"/>
              </a:ext>
            </a:extLst>
          </p:cNvPr>
          <p:cNvSpPr/>
          <p:nvPr/>
        </p:nvSpPr>
        <p:spPr>
          <a:xfrm>
            <a:off x="1687286" y="1306285"/>
            <a:ext cx="2188028" cy="3559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139E1-7B94-88D7-E725-E4EEE4C4E9B3}"/>
              </a:ext>
            </a:extLst>
          </p:cNvPr>
          <p:cNvSpPr txBox="1"/>
          <p:nvPr/>
        </p:nvSpPr>
        <p:spPr>
          <a:xfrm>
            <a:off x="1877785" y="1393372"/>
            <a:ext cx="180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R" dirty="0">
                <a:latin typeface="Herculanum" panose="02000505000000020004" pitchFamily="2" charset="77"/>
              </a:rPr>
              <a:t>Lampedusa bar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D486BB-92F9-D185-6ED3-95DB24F639C1}"/>
              </a:ext>
            </a:extLst>
          </p:cNvPr>
          <p:cNvSpPr/>
          <p:nvPr/>
        </p:nvSpPr>
        <p:spPr>
          <a:xfrm>
            <a:off x="2068282" y="2204341"/>
            <a:ext cx="1393370" cy="4014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dirty="0">
                <a:solidFill>
                  <a:schemeClr val="tx1"/>
                </a:solidFill>
                <a:latin typeface="Herculanum" panose="02000505000000020004" pitchFamily="2" charset="77"/>
              </a:rPr>
              <a:t>O NAMA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5FFE21-4EF5-475F-A4BE-75CF2380B30C}"/>
              </a:ext>
            </a:extLst>
          </p:cNvPr>
          <p:cNvSpPr/>
          <p:nvPr/>
        </p:nvSpPr>
        <p:spPr>
          <a:xfrm>
            <a:off x="2084615" y="3787860"/>
            <a:ext cx="1393372" cy="398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dirty="0">
                <a:solidFill>
                  <a:schemeClr val="tx1"/>
                </a:solidFill>
                <a:latin typeface="Herculanum" panose="02000505000000020004" pitchFamily="2" charset="77"/>
              </a:rPr>
              <a:t>Kokteli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7885A7-2007-6E7F-2ADF-6ABCCBBB7648}"/>
              </a:ext>
            </a:extLst>
          </p:cNvPr>
          <p:cNvSpPr/>
          <p:nvPr/>
        </p:nvSpPr>
        <p:spPr>
          <a:xfrm>
            <a:off x="2068285" y="2997277"/>
            <a:ext cx="1393370" cy="431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dirty="0">
                <a:solidFill>
                  <a:schemeClr val="tx1"/>
                </a:solidFill>
                <a:latin typeface="Herculanum" panose="02000505000000020004" pitchFamily="2" charset="77"/>
              </a:rPr>
              <a:t>CJENIK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C669D3-9912-F47B-1047-F8A96AD688B7}"/>
              </a:ext>
            </a:extLst>
          </p:cNvPr>
          <p:cNvSpPr/>
          <p:nvPr/>
        </p:nvSpPr>
        <p:spPr>
          <a:xfrm>
            <a:off x="3661954" y="1716537"/>
            <a:ext cx="45719" cy="202137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B6E62F8-BA95-285D-F69A-E8BC3BFE61D3}"/>
              </a:ext>
            </a:extLst>
          </p:cNvPr>
          <p:cNvSpPr/>
          <p:nvPr/>
        </p:nvSpPr>
        <p:spPr>
          <a:xfrm>
            <a:off x="6128660" y="1306284"/>
            <a:ext cx="2188028" cy="3559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923B7DF-E02C-9DF5-A45A-FECFE1B152FD}"/>
              </a:ext>
            </a:extLst>
          </p:cNvPr>
          <p:cNvSpPr/>
          <p:nvPr/>
        </p:nvSpPr>
        <p:spPr>
          <a:xfrm>
            <a:off x="8115303" y="2605760"/>
            <a:ext cx="45719" cy="202137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71865C9-6F88-5C07-F800-78A2096C83A7}"/>
              </a:ext>
            </a:extLst>
          </p:cNvPr>
          <p:cNvSpPr/>
          <p:nvPr/>
        </p:nvSpPr>
        <p:spPr>
          <a:xfrm>
            <a:off x="6534698" y="2830286"/>
            <a:ext cx="1393372" cy="398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dirty="0">
                <a:solidFill>
                  <a:schemeClr val="tx1"/>
                </a:solidFill>
                <a:latin typeface="Herculanum" panose="02000505000000020004" pitchFamily="2" charset="77"/>
              </a:rPr>
              <a:t>Kokteli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32B658-9AD6-9CB7-CB82-5FDB17F73E2C}"/>
              </a:ext>
            </a:extLst>
          </p:cNvPr>
          <p:cNvSpPr/>
          <p:nvPr/>
        </p:nvSpPr>
        <p:spPr>
          <a:xfrm>
            <a:off x="6518368" y="2039703"/>
            <a:ext cx="1393370" cy="431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dirty="0">
                <a:solidFill>
                  <a:schemeClr val="tx1"/>
                </a:solidFill>
                <a:latin typeface="Herculanum" panose="02000505000000020004" pitchFamily="2" charset="77"/>
              </a:rPr>
              <a:t>CJENIK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375DFB-BA29-698E-70E5-47855AE6D5FB}"/>
              </a:ext>
            </a:extLst>
          </p:cNvPr>
          <p:cNvSpPr/>
          <p:nvPr/>
        </p:nvSpPr>
        <p:spPr>
          <a:xfrm>
            <a:off x="6565178" y="3737907"/>
            <a:ext cx="1393370" cy="4317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dirty="0">
                <a:solidFill>
                  <a:schemeClr val="tx1"/>
                </a:solidFill>
                <a:latin typeface="Herculanum" panose="02000505000000020004" pitchFamily="2" charset="77"/>
              </a:rPr>
              <a:t>Galerija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2B90690-ADB7-B238-6C79-26F47527298A}"/>
              </a:ext>
            </a:extLst>
          </p:cNvPr>
          <p:cNvSpPr/>
          <p:nvPr/>
        </p:nvSpPr>
        <p:spPr>
          <a:xfrm>
            <a:off x="4909458" y="1831619"/>
            <a:ext cx="198119" cy="809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249E3-F4EA-4EFB-E379-493E6C2F7965}"/>
              </a:ext>
            </a:extLst>
          </p:cNvPr>
          <p:cNvSpPr txBox="1"/>
          <p:nvPr/>
        </p:nvSpPr>
        <p:spPr>
          <a:xfrm>
            <a:off x="4641666" y="2727222"/>
            <a:ext cx="120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scroll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3AAD8-4F88-A1E8-45C8-E7CDBD3C82DD}"/>
              </a:ext>
            </a:extLst>
          </p:cNvPr>
          <p:cNvSpPr txBox="1"/>
          <p:nvPr/>
        </p:nvSpPr>
        <p:spPr>
          <a:xfrm>
            <a:off x="9078686" y="881743"/>
            <a:ext cx="201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Glavni ekran</a:t>
            </a:r>
          </a:p>
          <a:p>
            <a:r>
              <a:rPr lang="en-HR" dirty="0"/>
              <a:t>Sadrži 4 opcije za sljedeći prozor.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A543F-EB2D-9B83-1604-792E74884C81}"/>
              </a:ext>
            </a:extLst>
          </p:cNvPr>
          <p:cNvSpPr txBox="1"/>
          <p:nvPr/>
        </p:nvSpPr>
        <p:spPr>
          <a:xfrm>
            <a:off x="9350829" y="4887683"/>
            <a:ext cx="17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HR" dirty="0"/>
              <a:t>a dno mozda navbar </a:t>
            </a:r>
          </a:p>
        </p:txBody>
      </p:sp>
    </p:spTree>
    <p:extLst>
      <p:ext uri="{BB962C8B-B14F-4D97-AF65-F5344CB8AC3E}">
        <p14:creationId xmlns:p14="http://schemas.microsoft.com/office/powerpoint/2010/main" val="185797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8129936-8FFD-BD46-5D50-F25E93290E83}"/>
              </a:ext>
            </a:extLst>
          </p:cNvPr>
          <p:cNvSpPr/>
          <p:nvPr/>
        </p:nvSpPr>
        <p:spPr>
          <a:xfrm>
            <a:off x="1687286" y="1306285"/>
            <a:ext cx="2188028" cy="3559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8DE7-1691-17AA-D7E5-C506BA7C43C8}"/>
              </a:ext>
            </a:extLst>
          </p:cNvPr>
          <p:cNvSpPr txBox="1"/>
          <p:nvPr/>
        </p:nvSpPr>
        <p:spPr>
          <a:xfrm>
            <a:off x="4641666" y="36165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Opcija </a:t>
            </a:r>
          </a:p>
          <a:p>
            <a:r>
              <a:rPr lang="en-HR" dirty="0"/>
              <a:t>O nama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87C244-CFCE-9482-5870-282139C7E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8" b="89893" l="8323" r="89893">
                        <a14:foregroundMark x1="68966" y1="49822" x2="68966" y2="49822"/>
                        <a14:foregroundMark x1="70036" y1="42449" x2="70036" y2="42449"/>
                        <a14:foregroundMark x1="65161" y1="47087" x2="68728" y2="38169"/>
                        <a14:foregroundMark x1="68728" y1="38169" x2="68014" y2="50654"/>
                        <a14:foregroundMark x1="68014" y1="50654" x2="75505" y2="52438"/>
                        <a14:foregroundMark x1="74435" y1="49822" x2="71581" y2="31629"/>
                        <a14:foregroundMark x1="71581" y1="31629" x2="67182" y2="36980"/>
                        <a14:foregroundMark x1="77170" y1="47325" x2="74316" y2="32461"/>
                        <a14:foregroundMark x1="78597" y1="49822" x2="77765" y2="47087"/>
                        <a14:foregroundMark x1="8561" y1="53627" x2="8323" y2="55529"/>
                        <a14:foregroundMark x1="88942" y1="56480" x2="89417" y2="57788"/>
                        <a14:foregroundMark x1="89417" y1="57551" x2="88823" y2="55767"/>
                        <a14:foregroundMark x1="88823" y1="55529" x2="89774" y2="569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4743" y="3172831"/>
            <a:ext cx="1513114" cy="1513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6BAF5-9835-CEEA-D056-33E8AD87C7EF}"/>
              </a:ext>
            </a:extLst>
          </p:cNvPr>
          <p:cNvSpPr txBox="1"/>
          <p:nvPr/>
        </p:nvSpPr>
        <p:spPr>
          <a:xfrm>
            <a:off x="2041071" y="1505671"/>
            <a:ext cx="1513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1400" dirty="0"/>
              <a:t>Lampedusa bar, utemeljena 1988. bla bla bla…marko skarpa koktel majstor, nagrade, natjecanja, …bla bla bla… malo o ponudi i priča… bla bla bla…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550D3E-9F7E-69E8-0AAB-83E087808A6D}"/>
              </a:ext>
            </a:extLst>
          </p:cNvPr>
          <p:cNvSpPr/>
          <p:nvPr/>
        </p:nvSpPr>
        <p:spPr>
          <a:xfrm>
            <a:off x="5998029" y="1374144"/>
            <a:ext cx="2188028" cy="3559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D26A4-C511-A6AB-0892-29EC590A957C}"/>
              </a:ext>
            </a:extLst>
          </p:cNvPr>
          <p:cNvSpPr txBox="1"/>
          <p:nvPr/>
        </p:nvSpPr>
        <p:spPr>
          <a:xfrm>
            <a:off x="2041071" y="4205408"/>
            <a:ext cx="151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</a:t>
            </a:r>
            <a:r>
              <a:rPr lang="en-HR" sz="1200" dirty="0"/>
              <a:t>astavak teksta…bla bla bla…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EF8653-8670-E96F-3DF1-0DF8D43400DB}"/>
              </a:ext>
            </a:extLst>
          </p:cNvPr>
          <p:cNvSpPr/>
          <p:nvPr/>
        </p:nvSpPr>
        <p:spPr>
          <a:xfrm>
            <a:off x="3652702" y="1510648"/>
            <a:ext cx="45719" cy="202137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697835-BBB7-4698-DC91-5B33B89ABD6B}"/>
              </a:ext>
            </a:extLst>
          </p:cNvPr>
          <p:cNvSpPr/>
          <p:nvPr/>
        </p:nvSpPr>
        <p:spPr>
          <a:xfrm>
            <a:off x="7994468" y="2645703"/>
            <a:ext cx="45719" cy="202137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D7599-9D05-0A4F-D9D0-5C184AD385DB}"/>
              </a:ext>
            </a:extLst>
          </p:cNvPr>
          <p:cNvSpPr txBox="1"/>
          <p:nvPr/>
        </p:nvSpPr>
        <p:spPr>
          <a:xfrm>
            <a:off x="6313714" y="1548258"/>
            <a:ext cx="20138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</a:t>
            </a:r>
            <a:r>
              <a:rPr lang="en-HR" sz="1400" dirty="0"/>
              <a:t>astavak teksta…</a:t>
            </a:r>
          </a:p>
          <a:p>
            <a:r>
              <a:rPr lang="en-HR" sz="1400" dirty="0"/>
              <a:t>.</a:t>
            </a:r>
          </a:p>
          <a:p>
            <a:r>
              <a:rPr lang="en-HR" sz="1400" dirty="0"/>
              <a:t>.</a:t>
            </a:r>
          </a:p>
          <a:p>
            <a:r>
              <a:rPr lang="en-HR" sz="1400" dirty="0"/>
              <a:t>.</a:t>
            </a:r>
          </a:p>
          <a:p>
            <a:r>
              <a:rPr lang="en-HR" sz="1400" dirty="0"/>
              <a:t>.</a:t>
            </a:r>
          </a:p>
          <a:p>
            <a:r>
              <a:rPr lang="en-HR" sz="1400" dirty="0"/>
              <a:t>.</a:t>
            </a:r>
          </a:p>
          <a:p>
            <a:endParaRPr lang="en-HR" sz="1400" dirty="0"/>
          </a:p>
        </p:txBody>
      </p:sp>
      <p:pic>
        <p:nvPicPr>
          <p:cNvPr id="15" name="Picture 14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5B74F674-CA0C-ED1C-DC56-719F801E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072" y="3015388"/>
            <a:ext cx="1252495" cy="6615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66FC43-45E9-75F2-144D-B77B78D5EFA4}"/>
              </a:ext>
            </a:extLst>
          </p:cNvPr>
          <p:cNvSpPr txBox="1"/>
          <p:nvPr/>
        </p:nvSpPr>
        <p:spPr>
          <a:xfrm>
            <a:off x="6313714" y="3762615"/>
            <a:ext cx="138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…</a:t>
            </a:r>
          </a:p>
          <a:p>
            <a:r>
              <a:rPr lang="en-HR" dirty="0"/>
              <a:t>,…</a:t>
            </a:r>
          </a:p>
          <a:p>
            <a:r>
              <a:rPr lang="en-HR" dirty="0"/>
              <a:t>…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6D964FE-0957-6D28-99FD-0339432D7D4C}"/>
              </a:ext>
            </a:extLst>
          </p:cNvPr>
          <p:cNvSpPr/>
          <p:nvPr/>
        </p:nvSpPr>
        <p:spPr>
          <a:xfrm>
            <a:off x="4909458" y="1831619"/>
            <a:ext cx="198119" cy="809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8B7D6-21B4-ED74-94A2-5CB53F7976A0}"/>
              </a:ext>
            </a:extLst>
          </p:cNvPr>
          <p:cNvSpPr txBox="1"/>
          <p:nvPr/>
        </p:nvSpPr>
        <p:spPr>
          <a:xfrm>
            <a:off x="4641666" y="2727222"/>
            <a:ext cx="120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scroll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AECE29-8BD2-B92E-1988-580514276AF5}"/>
              </a:ext>
            </a:extLst>
          </p:cNvPr>
          <p:cNvSpPr txBox="1"/>
          <p:nvPr/>
        </p:nvSpPr>
        <p:spPr>
          <a:xfrm>
            <a:off x="9272588" y="1007986"/>
            <a:ext cx="2013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HR" dirty="0"/>
              <a:t>tranica s tekstom </a:t>
            </a:r>
          </a:p>
          <a:p>
            <a:r>
              <a:rPr lang="en-GB" dirty="0"/>
              <a:t>M</a:t>
            </a:r>
            <a:r>
              <a:rPr lang="en-HR" dirty="0"/>
              <a:t>ozda koji link na kraju, mail </a:t>
            </a:r>
            <a:r>
              <a:rPr lang="en-GB" dirty="0"/>
              <a:t>ili </a:t>
            </a:r>
            <a:r>
              <a:rPr lang="en-GB" dirty="0" err="1"/>
              <a:t>nesto</a:t>
            </a:r>
            <a:r>
              <a:rPr lang="en-GB" dirty="0"/>
              <a:t> </a:t>
            </a:r>
            <a:r>
              <a:rPr lang="en-GB" dirty="0" err="1"/>
              <a:t>slicno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8534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D80007-FEFE-B4DE-0F96-B7A13C515AF6}"/>
              </a:ext>
            </a:extLst>
          </p:cNvPr>
          <p:cNvSpPr txBox="1"/>
          <p:nvPr/>
        </p:nvSpPr>
        <p:spPr>
          <a:xfrm>
            <a:off x="1284286" y="39062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HR" dirty="0"/>
              <a:t>pcija cjenik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8185422-B4C5-25E3-FFBA-EF4C4288E912}"/>
              </a:ext>
            </a:extLst>
          </p:cNvPr>
          <p:cNvSpPr/>
          <p:nvPr/>
        </p:nvSpPr>
        <p:spPr>
          <a:xfrm>
            <a:off x="822890" y="1119342"/>
            <a:ext cx="2188028" cy="3559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7" name="Manual Operation 6">
            <a:extLst>
              <a:ext uri="{FF2B5EF4-FFF2-40B4-BE49-F238E27FC236}">
                <a16:creationId xmlns:a16="http://schemas.microsoft.com/office/drawing/2014/main" id="{3C0B28DF-4BE5-C3DA-BDE7-C8311A4712E9}"/>
              </a:ext>
            </a:extLst>
          </p:cNvPr>
          <p:cNvSpPr/>
          <p:nvPr/>
        </p:nvSpPr>
        <p:spPr>
          <a:xfrm rot="16200000">
            <a:off x="249040" y="2422540"/>
            <a:ext cx="2340424" cy="975006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8" name="Manual Operation 7">
            <a:extLst>
              <a:ext uri="{FF2B5EF4-FFF2-40B4-BE49-F238E27FC236}">
                <a16:creationId xmlns:a16="http://schemas.microsoft.com/office/drawing/2014/main" id="{F9487D9C-D991-7731-AF54-167E6EAD6E5B}"/>
              </a:ext>
            </a:extLst>
          </p:cNvPr>
          <p:cNvSpPr/>
          <p:nvPr/>
        </p:nvSpPr>
        <p:spPr>
          <a:xfrm rot="5400000">
            <a:off x="1217868" y="2428719"/>
            <a:ext cx="2340424" cy="962651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2D62BB-1846-2056-887F-7D98942EC8D7}"/>
              </a:ext>
            </a:extLst>
          </p:cNvPr>
          <p:cNvCxnSpPr>
            <a:cxnSpLocks/>
          </p:cNvCxnSpPr>
          <p:nvPr/>
        </p:nvCxnSpPr>
        <p:spPr>
          <a:xfrm flipV="1">
            <a:off x="1988398" y="2106829"/>
            <a:ext cx="799364" cy="254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B0F110-7CA4-5A84-8D28-AD38BF59B15F}"/>
              </a:ext>
            </a:extLst>
          </p:cNvPr>
          <p:cNvCxnSpPr>
            <a:cxnSpLocks/>
          </p:cNvCxnSpPr>
          <p:nvPr/>
        </p:nvCxnSpPr>
        <p:spPr>
          <a:xfrm>
            <a:off x="1042504" y="2615658"/>
            <a:ext cx="709414" cy="41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36EE09-F4B8-6BAB-DA95-8C51A3AFB023}"/>
              </a:ext>
            </a:extLst>
          </p:cNvPr>
          <p:cNvCxnSpPr>
            <a:cxnSpLocks/>
          </p:cNvCxnSpPr>
          <p:nvPr/>
        </p:nvCxnSpPr>
        <p:spPr>
          <a:xfrm flipV="1">
            <a:off x="1011052" y="3189642"/>
            <a:ext cx="773906" cy="314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872D4E-7B32-DBA1-4E55-8A42240A4E2F}"/>
              </a:ext>
            </a:extLst>
          </p:cNvPr>
          <p:cNvCxnSpPr>
            <a:cxnSpLocks/>
          </p:cNvCxnSpPr>
          <p:nvPr/>
        </p:nvCxnSpPr>
        <p:spPr>
          <a:xfrm>
            <a:off x="997796" y="2179856"/>
            <a:ext cx="827314" cy="181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A55F58-4CA9-35A5-6841-166802D9E6C3}"/>
              </a:ext>
            </a:extLst>
          </p:cNvPr>
          <p:cNvCxnSpPr>
            <a:cxnSpLocks/>
          </p:cNvCxnSpPr>
          <p:nvPr/>
        </p:nvCxnSpPr>
        <p:spPr>
          <a:xfrm flipV="1">
            <a:off x="1971333" y="3029756"/>
            <a:ext cx="816429" cy="10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5BB5D4-CBD6-6958-82B4-DBD7E6B6C4BC}"/>
              </a:ext>
            </a:extLst>
          </p:cNvPr>
          <p:cNvCxnSpPr>
            <a:cxnSpLocks/>
          </p:cNvCxnSpPr>
          <p:nvPr/>
        </p:nvCxnSpPr>
        <p:spPr>
          <a:xfrm flipV="1">
            <a:off x="1957498" y="2768088"/>
            <a:ext cx="830264" cy="131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A5B401-8641-B08F-7629-284A0F24D769}"/>
              </a:ext>
            </a:extLst>
          </p:cNvPr>
          <p:cNvCxnSpPr>
            <a:cxnSpLocks/>
          </p:cNvCxnSpPr>
          <p:nvPr/>
        </p:nvCxnSpPr>
        <p:spPr>
          <a:xfrm flipV="1">
            <a:off x="2020318" y="2431042"/>
            <a:ext cx="677634" cy="191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662450-C0D3-2DB2-CD3A-E9DF5FB7150E}"/>
              </a:ext>
            </a:extLst>
          </p:cNvPr>
          <p:cNvCxnSpPr>
            <a:cxnSpLocks/>
          </p:cNvCxnSpPr>
          <p:nvPr/>
        </p:nvCxnSpPr>
        <p:spPr>
          <a:xfrm flipV="1">
            <a:off x="1042504" y="2917834"/>
            <a:ext cx="709414" cy="212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1BF5B4D-715E-7E7C-B05C-7848FA37B8F8}"/>
              </a:ext>
            </a:extLst>
          </p:cNvPr>
          <p:cNvSpPr/>
          <p:nvPr/>
        </p:nvSpPr>
        <p:spPr>
          <a:xfrm>
            <a:off x="5449715" y="1239026"/>
            <a:ext cx="2188028" cy="3559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B772E-A526-969B-0235-41AF1A48E065}"/>
              </a:ext>
            </a:extLst>
          </p:cNvPr>
          <p:cNvSpPr txBox="1"/>
          <p:nvPr/>
        </p:nvSpPr>
        <p:spPr>
          <a:xfrm>
            <a:off x="7298735" y="390622"/>
            <a:ext cx="15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Opcija galerija</a:t>
            </a:r>
          </a:p>
        </p:txBody>
      </p:sp>
      <p:pic>
        <p:nvPicPr>
          <p:cNvPr id="38" name="Picture 37" descr="A picture containing table, cup, glass, indoor&#10;&#10;Description automatically generated">
            <a:extLst>
              <a:ext uri="{FF2B5EF4-FFF2-40B4-BE49-F238E27FC236}">
                <a16:creationId xmlns:a16="http://schemas.microsoft.com/office/drawing/2014/main" id="{B8085825-F887-686A-E532-B0AD75EED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0" t="9500" r="1" b="32605"/>
          <a:stretch/>
        </p:blipFill>
        <p:spPr>
          <a:xfrm>
            <a:off x="5555671" y="2303006"/>
            <a:ext cx="1047960" cy="846438"/>
          </a:xfrm>
          <a:prstGeom prst="rect">
            <a:avLst/>
          </a:prstGeom>
        </p:spPr>
      </p:pic>
      <p:pic>
        <p:nvPicPr>
          <p:cNvPr id="40" name="Picture 39" descr="A picture containing plate&#10;&#10;Description automatically generated">
            <a:extLst>
              <a:ext uri="{FF2B5EF4-FFF2-40B4-BE49-F238E27FC236}">
                <a16:creationId xmlns:a16="http://schemas.microsoft.com/office/drawing/2014/main" id="{43CF2CE1-8C35-6702-1FA7-7EC31E0B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43" y="3265377"/>
            <a:ext cx="1528592" cy="1018066"/>
          </a:xfrm>
          <a:prstGeom prst="rect">
            <a:avLst/>
          </a:prstGeom>
        </p:spPr>
      </p:pic>
      <p:pic>
        <p:nvPicPr>
          <p:cNvPr id="48" name="Picture 47" descr="A person pouring wine into a glass&#10;&#10;Description automatically generated with medium confidence">
            <a:extLst>
              <a:ext uri="{FF2B5EF4-FFF2-40B4-BE49-F238E27FC236}">
                <a16:creationId xmlns:a16="http://schemas.microsoft.com/office/drawing/2014/main" id="{92357CFE-21AC-7A36-7E55-595251517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404" y="1646803"/>
            <a:ext cx="721823" cy="1312405"/>
          </a:xfrm>
          <a:prstGeom prst="rect">
            <a:avLst/>
          </a:prstGeom>
        </p:spPr>
      </p:pic>
      <p:pic>
        <p:nvPicPr>
          <p:cNvPr id="50" name="Picture 49" descr="A picture containing indoor, purple&#10;&#10;Description automatically generated">
            <a:extLst>
              <a:ext uri="{FF2B5EF4-FFF2-40B4-BE49-F238E27FC236}">
                <a16:creationId xmlns:a16="http://schemas.microsoft.com/office/drawing/2014/main" id="{775C478A-A59B-9946-134D-53C4FE81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790" y="1557280"/>
            <a:ext cx="1005722" cy="567116"/>
          </a:xfrm>
          <a:prstGeom prst="rect">
            <a:avLst/>
          </a:prstGeom>
        </p:spPr>
      </p:pic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EE468E-AB00-38BB-12E0-B954EA6AFFA7}"/>
              </a:ext>
            </a:extLst>
          </p:cNvPr>
          <p:cNvSpPr/>
          <p:nvPr/>
        </p:nvSpPr>
        <p:spPr>
          <a:xfrm>
            <a:off x="7491625" y="1557280"/>
            <a:ext cx="45719" cy="12806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F32003B-0430-20D8-FB13-2D1C5E2D4505}"/>
              </a:ext>
            </a:extLst>
          </p:cNvPr>
          <p:cNvSpPr/>
          <p:nvPr/>
        </p:nvSpPr>
        <p:spPr>
          <a:xfrm>
            <a:off x="8417311" y="1345173"/>
            <a:ext cx="2188028" cy="3559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04ACE5B-A7EB-74AF-17CE-8C8A3FF87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6856" y="1588463"/>
            <a:ext cx="1192565" cy="1790597"/>
          </a:xfrm>
          <a:prstGeom prst="rect">
            <a:avLst/>
          </a:prstGeom>
        </p:spPr>
      </p:pic>
      <p:pic>
        <p:nvPicPr>
          <p:cNvPr id="44" name="Picture 43" descr="A picture containing indoor, bottle, beverage, several&#10;&#10;Description automatically generated">
            <a:extLst>
              <a:ext uri="{FF2B5EF4-FFF2-40B4-BE49-F238E27FC236}">
                <a16:creationId xmlns:a16="http://schemas.microsoft.com/office/drawing/2014/main" id="{F0A37629-AA7B-034D-7B94-9CA437C27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916" y="3622350"/>
            <a:ext cx="1678374" cy="1117823"/>
          </a:xfrm>
          <a:prstGeom prst="rect">
            <a:avLst/>
          </a:prstGeom>
        </p:spPr>
      </p:pic>
      <p:pic>
        <p:nvPicPr>
          <p:cNvPr id="46" name="Picture 45" descr="A group of people stand near a body of water&#10;&#10;Description automatically generated with low confidence">
            <a:extLst>
              <a:ext uri="{FF2B5EF4-FFF2-40B4-BE49-F238E27FC236}">
                <a16:creationId xmlns:a16="http://schemas.microsoft.com/office/drawing/2014/main" id="{43DAE02D-9339-4707-AA6C-5C10A22C98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579" t="13478" r="44551" b="723"/>
          <a:stretch/>
        </p:blipFill>
        <p:spPr>
          <a:xfrm>
            <a:off x="9809319" y="1809562"/>
            <a:ext cx="479971" cy="129391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922CCEA-3E11-8039-EFF9-6D02CCBB9D0E}"/>
              </a:ext>
            </a:extLst>
          </p:cNvPr>
          <p:cNvSpPr/>
          <p:nvPr/>
        </p:nvSpPr>
        <p:spPr>
          <a:xfrm>
            <a:off x="10459832" y="2303005"/>
            <a:ext cx="45719" cy="12806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98884A2-B2CE-361B-BB3D-C827E716BBF0}"/>
              </a:ext>
            </a:extLst>
          </p:cNvPr>
          <p:cNvSpPr/>
          <p:nvPr/>
        </p:nvSpPr>
        <p:spPr>
          <a:xfrm>
            <a:off x="2886711" y="2657284"/>
            <a:ext cx="228600" cy="2561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5" name="Left Arrow 54">
            <a:extLst>
              <a:ext uri="{FF2B5EF4-FFF2-40B4-BE49-F238E27FC236}">
                <a16:creationId xmlns:a16="http://schemas.microsoft.com/office/drawing/2014/main" id="{07AFC183-BC79-3D0E-2249-AD74CF1FA0DA}"/>
              </a:ext>
            </a:extLst>
          </p:cNvPr>
          <p:cNvSpPr/>
          <p:nvPr/>
        </p:nvSpPr>
        <p:spPr>
          <a:xfrm>
            <a:off x="711840" y="2725070"/>
            <a:ext cx="185057" cy="2171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520888-743A-82AD-CDFE-001326A3A610}"/>
              </a:ext>
            </a:extLst>
          </p:cNvPr>
          <p:cNvSpPr txBox="1"/>
          <p:nvPr/>
        </p:nvSpPr>
        <p:spPr>
          <a:xfrm>
            <a:off x="3187148" y="2621995"/>
            <a:ext cx="74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next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354F26-9A84-CB2A-041C-FBD13B43895B}"/>
              </a:ext>
            </a:extLst>
          </p:cNvPr>
          <p:cNvSpPr txBox="1"/>
          <p:nvPr/>
        </p:nvSpPr>
        <p:spPr>
          <a:xfrm>
            <a:off x="-59460" y="2642665"/>
            <a:ext cx="74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prev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CCB802-B0DE-0144-4DE2-8707F58859B2}"/>
              </a:ext>
            </a:extLst>
          </p:cNvPr>
          <p:cNvSpPr txBox="1"/>
          <p:nvPr/>
        </p:nvSpPr>
        <p:spPr>
          <a:xfrm>
            <a:off x="711840" y="5136494"/>
            <a:ext cx="2656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HR" dirty="0"/>
              <a:t>ijenik samo digitalno obraditi uz strelice za prošlu </a:t>
            </a:r>
            <a:r>
              <a:rPr lang="en-GB" dirty="0"/>
              <a:t>I</a:t>
            </a:r>
            <a:r>
              <a:rPr lang="en-HR" dirty="0"/>
              <a:t> sljedeću stranicu…još moran vidit kako </a:t>
            </a:r>
            <a:r>
              <a:rPr lang="en-GB" dirty="0"/>
              <a:t>I</a:t>
            </a:r>
            <a:r>
              <a:rPr lang="en-HR" dirty="0"/>
              <a:t> šta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A89F7-33E3-1EC4-583A-B01BC8969379}"/>
              </a:ext>
            </a:extLst>
          </p:cNvPr>
          <p:cNvSpPr txBox="1"/>
          <p:nvPr/>
        </p:nvSpPr>
        <p:spPr>
          <a:xfrm>
            <a:off x="7298735" y="5214257"/>
            <a:ext cx="2052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HR" dirty="0"/>
              <a:t>amo primjer, tu nesto drugo planiran</a:t>
            </a:r>
          </a:p>
        </p:txBody>
      </p:sp>
    </p:spTree>
    <p:extLst>
      <p:ext uri="{BB962C8B-B14F-4D97-AF65-F5344CB8AC3E}">
        <p14:creationId xmlns:p14="http://schemas.microsoft.com/office/powerpoint/2010/main" val="311203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131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Herculanum</vt:lpstr>
      <vt:lpstr>Office Theme 2013 - 2022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Darin Matković</dc:creator>
  <cp:lastModifiedBy>Darin Matković</cp:lastModifiedBy>
  <cp:revision>2</cp:revision>
  <dcterms:created xsi:type="dcterms:W3CDTF">2023-01-26T19:57:11Z</dcterms:created>
  <dcterms:modified xsi:type="dcterms:W3CDTF">2023-01-27T21:40:01Z</dcterms:modified>
</cp:coreProperties>
</file>