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C02E-B142-3A4A-578C-71B8363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B4154-A02A-A651-349C-43429AE8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/>
              <a:t>Firebase </a:t>
            </a:r>
            <a:r>
              <a:rPr lang="ko-KR" altLang="en-US" sz="4000" b="1" dirty="0"/>
              <a:t>연동</a:t>
            </a:r>
            <a:endParaRPr lang="en-US" altLang="ko-KR" sz="4000" b="1" dirty="0"/>
          </a:p>
          <a:p>
            <a:r>
              <a:rPr lang="en-US" altLang="ko-KR" sz="1800" b="1" dirty="0"/>
              <a:t>Authentication:</a:t>
            </a:r>
            <a:r>
              <a:rPr lang="ko-KR" altLang="en-US" sz="1800" dirty="0"/>
              <a:t>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비밀번호 회원가입 및 로그인</a:t>
            </a:r>
            <a:r>
              <a:rPr lang="en-US" altLang="ko-KR" sz="1800" dirty="0"/>
              <a:t>,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r>
              <a:rPr lang="en-US" altLang="ko-KR" sz="1800" b="1" dirty="0"/>
              <a:t>Cloud </a:t>
            </a:r>
            <a:r>
              <a:rPr lang="en-US" altLang="ko-KR" sz="1800" b="1" dirty="0" err="1"/>
              <a:t>Firestore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회원가입 시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, email, nickname, </a:t>
            </a:r>
            <a:r>
              <a:rPr lang="ko-KR" altLang="en-US" sz="1800" dirty="0"/>
              <a:t>생성일</a:t>
            </a:r>
            <a:r>
              <a:rPr lang="en-US" altLang="ko-KR" sz="1800" dirty="0"/>
              <a:t>(timestamp)</a:t>
            </a:r>
            <a:r>
              <a:rPr lang="ko-KR" altLang="en-US" sz="1800" dirty="0"/>
              <a:t>을 저장</a:t>
            </a:r>
            <a:endParaRPr lang="en-US" altLang="ko-KR" sz="1800" dirty="0"/>
          </a:p>
          <a:p>
            <a:endParaRPr lang="en-US" altLang="ko-KR" sz="1800" b="1" dirty="0"/>
          </a:p>
          <a:p>
            <a:r>
              <a:rPr lang="ko-KR" altLang="en-US" sz="4000" b="1" dirty="0"/>
              <a:t>화면 테스트</a:t>
            </a:r>
            <a:endParaRPr lang="en-US" altLang="ko-KR" sz="4000" b="1" dirty="0"/>
          </a:p>
          <a:p>
            <a:r>
              <a:rPr lang="ko-KR" altLang="en-US" sz="1800" dirty="0"/>
              <a:t>로그인 성공 시 홈 화면으로 이동</a:t>
            </a:r>
            <a:endParaRPr lang="en-US" altLang="ko-KR" sz="1800" dirty="0"/>
          </a:p>
          <a:p>
            <a:r>
              <a:rPr lang="ko-KR" altLang="en-US" sz="1800" dirty="0"/>
              <a:t>우측 상단 로그아웃 버튼 </a:t>
            </a:r>
            <a:r>
              <a:rPr lang="en-US" altLang="ko-KR" sz="1800" dirty="0"/>
              <a:t>-&gt; </a:t>
            </a:r>
            <a:r>
              <a:rPr lang="ko-KR" altLang="en-US" sz="1800" dirty="0"/>
              <a:t>클릭 시 로그아웃 및 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3298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E0874-B7D0-7FE4-B2C2-0C84C1C9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DB036-4A1D-F4B8-B65E-DA287A7C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4500"/>
              <a:t>12</a:t>
            </a:r>
            <a:r>
              <a:rPr lang="ko-KR" altLang="en-US" sz="45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38CF-8262-9607-6D10-81580A3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5" y="1839595"/>
            <a:ext cx="7346729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공연 조회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상세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예매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예매 내역</a:t>
            </a:r>
            <a:endParaRPr lang="en-US" altLang="ko-KR" sz="2400" b="1" dirty="0"/>
          </a:p>
        </p:txBody>
      </p:sp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C76AC8-E0E0-EC34-DB63-6D922E5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472486"/>
            <a:ext cx="4371196" cy="2316733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7DB15F-B909-2AD0-9E19-D3C4285A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4231981"/>
            <a:ext cx="4371196" cy="7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49B-87ED-C07D-C089-795408F9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8FAFD-4BAE-5832-52DE-C76BE5F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474080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5700"/>
              <a:t>13</a:t>
            </a:r>
            <a:r>
              <a:rPr lang="ko-KR" altLang="en-US" sz="57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88E81-BE58-C2CF-3D94-C81DE4E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78" y="5653053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개발자 기능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공연장 좌석 초기화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및 공연 등록</a:t>
            </a:r>
            <a:r>
              <a:rPr lang="en-US" altLang="ko-KR" sz="2400" b="1" dirty="0"/>
              <a:t>)</a:t>
            </a:r>
          </a:p>
        </p:txBody>
      </p:sp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067E1B-3A46-A6A8-E5F1-C0693B7A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3" y="164592"/>
            <a:ext cx="2452420" cy="4087368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D0FF41-C0B3-807A-1954-A0EEA602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96" y="164592"/>
            <a:ext cx="2462638" cy="4087368"/>
          </a:xfrm>
          <a:prstGeom prst="rect">
            <a:avLst/>
          </a:prstGeom>
        </p:spPr>
      </p:pic>
      <p:pic>
        <p:nvPicPr>
          <p:cNvPr id="13" name="그림 12" descr="텍스트, 스크린샷, 컴퓨터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BC9CEC-4BF0-9A9D-97D9-23C73007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9" y="164592"/>
            <a:ext cx="2483075" cy="4087368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563476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pic>
        <p:nvPicPr>
          <p:cNvPr id="4" name="그림 3" descr="텍스트, 라인, 폰트, 번호이(가) 표시된 사진">
            <a:extLst>
              <a:ext uri="{FF2B5EF4-FFF2-40B4-BE49-F238E27FC236}">
                <a16:creationId xmlns:a16="http://schemas.microsoft.com/office/drawing/2014/main" id="{4A666B64-7272-EA3C-307D-B0D2C70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91440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435</Words>
  <Application>Microsoft Office PowerPoint</Application>
  <PresentationFormat>화면 슬라이드 쇼(4:3)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  <vt:lpstr>11주차 기능 개발</vt:lpstr>
      <vt:lpstr>12주차 기능 개발</vt:lpstr>
      <vt:lpstr>13주차 기능 개발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10</cp:revision>
  <dcterms:created xsi:type="dcterms:W3CDTF">2013-01-27T09:14:16Z</dcterms:created>
  <dcterms:modified xsi:type="dcterms:W3CDTF">2025-06-05T02:26:53Z</dcterms:modified>
  <cp:category/>
</cp:coreProperties>
</file>