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6" r:id="rId7"/>
    <p:sldId id="261" r:id="rId8"/>
    <p:sldId id="258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C02E-B142-3A4A-578C-71B8363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B4154-A02A-A651-349C-43429AE8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b="1" dirty="0"/>
              <a:t>Firebase </a:t>
            </a:r>
            <a:r>
              <a:rPr lang="ko-KR" altLang="en-US" sz="4000" b="1" dirty="0"/>
              <a:t>연동</a:t>
            </a:r>
            <a:endParaRPr lang="en-US" altLang="ko-KR" sz="4000" b="1" dirty="0"/>
          </a:p>
          <a:p>
            <a:r>
              <a:rPr lang="en-US" altLang="ko-KR" sz="1800" b="1" dirty="0"/>
              <a:t>Authentication:</a:t>
            </a:r>
            <a:r>
              <a:rPr lang="ko-KR" altLang="en-US" sz="1800" dirty="0"/>
              <a:t>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비밀번호 회원가입 및 로그인</a:t>
            </a:r>
            <a:r>
              <a:rPr lang="en-US" altLang="ko-KR" sz="1800" dirty="0"/>
              <a:t>,</a:t>
            </a:r>
            <a:r>
              <a:rPr lang="ko-KR" altLang="en-US" sz="1800" dirty="0"/>
              <a:t>로그아웃</a:t>
            </a:r>
            <a:endParaRPr lang="en-US" altLang="ko-KR" sz="1800" dirty="0"/>
          </a:p>
          <a:p>
            <a:r>
              <a:rPr lang="en-US" altLang="ko-KR" sz="1800" b="1" dirty="0"/>
              <a:t>Cloud </a:t>
            </a:r>
            <a:r>
              <a:rPr lang="en-US" altLang="ko-KR" sz="1800" b="1" dirty="0" err="1"/>
              <a:t>Firestore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회원가입 시 </a:t>
            </a:r>
            <a:r>
              <a:rPr lang="en-US" altLang="ko-KR" sz="1800" dirty="0" err="1"/>
              <a:t>uid</a:t>
            </a:r>
            <a:r>
              <a:rPr lang="en-US" altLang="ko-KR" sz="1800" dirty="0"/>
              <a:t>, email, nickname, </a:t>
            </a:r>
            <a:r>
              <a:rPr lang="ko-KR" altLang="en-US" sz="1800" dirty="0"/>
              <a:t>생성일</a:t>
            </a:r>
            <a:r>
              <a:rPr lang="en-US" altLang="ko-KR" sz="1800" dirty="0"/>
              <a:t>(timestamp)</a:t>
            </a:r>
            <a:r>
              <a:rPr lang="ko-KR" altLang="en-US" sz="1800" dirty="0"/>
              <a:t>을 저장</a:t>
            </a:r>
            <a:endParaRPr lang="en-US" altLang="ko-KR" sz="1800" dirty="0"/>
          </a:p>
          <a:p>
            <a:endParaRPr lang="en-US" altLang="ko-KR" sz="1800" b="1" dirty="0"/>
          </a:p>
          <a:p>
            <a:r>
              <a:rPr lang="ko-KR" altLang="en-US" sz="4000" b="1" dirty="0"/>
              <a:t>화면 테스트</a:t>
            </a:r>
            <a:endParaRPr lang="en-US" altLang="ko-KR" sz="4000" b="1" dirty="0"/>
          </a:p>
          <a:p>
            <a:r>
              <a:rPr lang="ko-KR" altLang="en-US" sz="1800" dirty="0"/>
              <a:t>로그인 성공 시 홈 화면으로 이동</a:t>
            </a:r>
            <a:endParaRPr lang="en-US" altLang="ko-KR" sz="1800" dirty="0"/>
          </a:p>
          <a:p>
            <a:r>
              <a:rPr lang="ko-KR" altLang="en-US" sz="1800" dirty="0"/>
              <a:t>우측 상단 로그아웃 버튼 </a:t>
            </a:r>
            <a:r>
              <a:rPr lang="en-US" altLang="ko-KR" sz="1800" dirty="0"/>
              <a:t>-&gt; </a:t>
            </a:r>
            <a:r>
              <a:rPr lang="ko-KR" altLang="en-US" sz="1800" dirty="0"/>
              <a:t>클릭 시 로그아웃 및 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3298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E0874-B7D0-7FE4-B2C2-0C84C1C9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DB036-4A1D-F4B8-B65E-DA287A7C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4500"/>
              <a:t>12</a:t>
            </a:r>
            <a:r>
              <a:rPr lang="ko-KR" altLang="en-US" sz="45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38CF-8262-9607-6D10-81580A3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5" y="1839595"/>
            <a:ext cx="7346729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공연 조회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상세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예매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예매 내역</a:t>
            </a:r>
            <a:endParaRPr lang="en-US" altLang="ko-KR" sz="2400" b="1" dirty="0"/>
          </a:p>
        </p:txBody>
      </p:sp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C76AC8-E0E0-EC34-DB63-6D922E5A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472486"/>
            <a:ext cx="4371196" cy="2316733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7DB15F-B909-2AD0-9E19-D3C4285A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4231981"/>
            <a:ext cx="4371196" cy="7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5B49B-87ED-C07D-C089-795408F9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8FAFD-4BAE-5832-52DE-C76BE5F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474080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5700"/>
              <a:t>13</a:t>
            </a:r>
            <a:r>
              <a:rPr lang="ko-KR" altLang="en-US" sz="57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88E81-BE58-C2CF-3D94-C81DE4E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78" y="5653053"/>
            <a:ext cx="818223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개발자 기능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공연장 좌석 초기화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및 공연 등록</a:t>
            </a:r>
            <a:r>
              <a:rPr lang="en-US" altLang="ko-KR" sz="2400" b="1" dirty="0"/>
              <a:t>)</a:t>
            </a:r>
          </a:p>
        </p:txBody>
      </p:sp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067E1B-3A46-A6A8-E5F1-C0693B7A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3" y="164592"/>
            <a:ext cx="2452420" cy="4087368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D0FF41-C0B3-807A-1954-A0EEA602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96" y="164592"/>
            <a:ext cx="2462638" cy="4087368"/>
          </a:xfrm>
          <a:prstGeom prst="rect">
            <a:avLst/>
          </a:prstGeom>
        </p:spPr>
      </p:pic>
      <p:pic>
        <p:nvPicPr>
          <p:cNvPr id="13" name="그림 12" descr="텍스트, 스크린샷, 컴퓨터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BC9CEC-4BF0-9A9D-97D9-23C73007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59" y="164592"/>
            <a:ext cx="2483075" cy="4087368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563476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0E605-4CAB-F007-CDCD-FE7465E3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B17376-25DD-3DAB-E1E5-A5203131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0040"/>
            <a:ext cx="5019620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altLang="ko-KR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14</a:t>
            </a:r>
            <a:r>
              <a:rPr lang="ko-KR" alt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E547E-4BDD-83A0-B30F-0C859CE9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4631161"/>
            <a:ext cx="5019620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공연장 이미지 제작</a:t>
            </a:r>
            <a:endParaRPr lang="en-US" altLang="ko-K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디스플레이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C89717-E66E-AD13-8382-DAE0F5D1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8" y="472313"/>
            <a:ext cx="3065526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F2B1C-2553-DD93-27C1-8091BE3D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8541B-B1BD-CAEE-F3A3-81F8CFBC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0040"/>
            <a:ext cx="5019620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altLang="ko-KR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15</a:t>
            </a:r>
            <a:r>
              <a:rPr lang="ko-KR" alt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2AD20-A3EE-7CEB-3F6D-396FC94D2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4631161"/>
            <a:ext cx="5019620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구역 선택 </a:t>
            </a:r>
            <a:r>
              <a:rPr lang="en-US" altLang="ko-KR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</a:t>
            </a:r>
            <a:r>
              <a:rPr lang="en-US" altLang="ko-KR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</a:t>
            </a:r>
            <a:endParaRPr lang="en-US" altLang="ko-K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altLang="ko-KR" sz="2400" b="1" dirty="0"/>
              <a:t>- </a:t>
            </a:r>
            <a:r>
              <a:rPr lang="ko-KR" altLang="en-US" sz="2400" b="1" dirty="0"/>
              <a:t>하단 </a:t>
            </a:r>
            <a:r>
              <a:rPr lang="en-US" altLang="ko-KR" sz="2400" b="1" dirty="0" err="1"/>
              <a:t>ui</a:t>
            </a:r>
            <a:r>
              <a:rPr lang="ko-KR" altLang="en-US" sz="2400" b="1" dirty="0"/>
              <a:t>에서 등급 선택 후 구역 클릭 시 위 이미지에서 강조</a:t>
            </a:r>
            <a:endParaRPr lang="en-US" altLang="ko-K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4B5CB7-7E21-DB18-8738-5C72276B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25" y="320040"/>
            <a:ext cx="2452392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3429E-11DC-00C2-443D-0273C033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301"/>
              </p:ext>
            </p:extLst>
          </p:nvPr>
        </p:nvGraphicFramePr>
        <p:xfrm>
          <a:off x="457199" y="1879600"/>
          <a:ext cx="8229602" cy="3454408"/>
        </p:xfrm>
        <a:graphic>
          <a:graphicData uri="http://schemas.openxmlformats.org/drawingml/2006/table">
            <a:tbl>
              <a:tblPr/>
              <a:tblGrid>
                <a:gridCol w="1451089">
                  <a:extLst>
                    <a:ext uri="{9D8B030D-6E8A-4147-A177-3AD203B41FA5}">
                      <a16:colId xmlns:a16="http://schemas.microsoft.com/office/drawing/2014/main" val="2014302376"/>
                    </a:ext>
                  </a:extLst>
                </a:gridCol>
                <a:gridCol w="2059937">
                  <a:extLst>
                    <a:ext uri="{9D8B030D-6E8A-4147-A177-3AD203B41FA5}">
                      <a16:colId xmlns:a16="http://schemas.microsoft.com/office/drawing/2014/main" val="2137249365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1974523809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21863071"/>
                    </a:ext>
                  </a:extLst>
                </a:gridCol>
                <a:gridCol w="1674333">
                  <a:extLst>
                    <a:ext uri="{9D8B030D-6E8A-4147-A177-3AD203B41FA5}">
                      <a16:colId xmlns:a16="http://schemas.microsoft.com/office/drawing/2014/main" val="1090787166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43917091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요소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참고사항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13978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및 로그인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 기반 또는 소셜 로그인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Auth, Google Sign-in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소셜 로그인은 선택사항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1766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목록 조회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중인 공연 리스트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REST API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 등 필드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236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상세정보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선택한 공연에 대한 자세한 정보 제공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포스터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시간 등 포함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61950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선택 및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원하는 좌석을 선택 후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+ Custom UI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정보는 공연별 동적 구성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964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사용자의 예매 내역을 확인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Query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필터 가능성 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375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FlutterFire CLI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firebase_options.dart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생성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15812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공연 등록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관리자는 공연 정보를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Panel, Firebase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계정 권한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3256C-420B-AA1A-AD38-70599F24DCD2}"/>
              </a:ext>
            </a:extLst>
          </p:cNvPr>
          <p:cNvSpPr txBox="1"/>
          <p:nvPr/>
        </p:nvSpPr>
        <p:spPr>
          <a:xfrm>
            <a:off x="2722776" y="904325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요구사항 목록</a:t>
            </a:r>
          </a:p>
        </p:txBody>
      </p:sp>
    </p:spTree>
    <p:extLst>
      <p:ext uri="{BB962C8B-B14F-4D97-AF65-F5344CB8AC3E}">
        <p14:creationId xmlns:p14="http://schemas.microsoft.com/office/powerpoint/2010/main" val="18735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pic>
        <p:nvPicPr>
          <p:cNvPr id="4" name="그림 3" descr="텍스트, 라인, 폰트, 번호이(가) 표시된 사진">
            <a:extLst>
              <a:ext uri="{FF2B5EF4-FFF2-40B4-BE49-F238E27FC236}">
                <a16:creationId xmlns:a16="http://schemas.microsoft.com/office/drawing/2014/main" id="{4A666B64-7272-EA3C-307D-B0D2C709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050"/>
            <a:ext cx="91440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463</Words>
  <Application>Microsoft Office PowerPoint</Application>
  <PresentationFormat>화면 슬라이드 쇼(4:3)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PowerPoint 프레젠테이션</vt:lpstr>
      <vt:lpstr>개발 일정</vt:lpstr>
      <vt:lpstr>리소스 계획</vt:lpstr>
      <vt:lpstr>리스크 관리</vt:lpstr>
      <vt:lpstr>커뮤니케이션 계획</vt:lpstr>
      <vt:lpstr>프로젝트 요약</vt:lpstr>
      <vt:lpstr>11주차 기능 개발</vt:lpstr>
      <vt:lpstr>12주차 기능 개발</vt:lpstr>
      <vt:lpstr>13주차 기능 개발</vt:lpstr>
      <vt:lpstr>14주차 기능 개발</vt:lpstr>
      <vt:lpstr>15주차 기능 개발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12</cp:revision>
  <dcterms:created xsi:type="dcterms:W3CDTF">2013-01-27T09:14:16Z</dcterms:created>
  <dcterms:modified xsi:type="dcterms:W3CDTF">2025-06-19T14:00:54Z</dcterms:modified>
  <cp:category/>
</cp:coreProperties>
</file>