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9" r:id="rId4"/>
    <p:sldId id="257" r:id="rId5"/>
    <p:sldId id="260" r:id="rId6"/>
    <p:sldId id="266" r:id="rId7"/>
    <p:sldId id="261" r:id="rId8"/>
    <p:sldId id="258" r:id="rId9"/>
    <p:sldId id="262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28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84072-B7AD-69AF-1E26-0B82522E2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ko-KR" altLang="en-US" dirty="0" err="1"/>
              <a:t>앱프로그래밍</a:t>
            </a:r>
            <a:r>
              <a:rPr lang="ko-KR" altLang="en-US" dirty="0"/>
              <a:t>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492B9-57D9-AC2B-4D3B-AC00147C0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2021136119 </a:t>
            </a:r>
            <a:r>
              <a:rPr lang="ko-KR" altLang="en-US" dirty="0">
                <a:solidFill>
                  <a:schemeClr val="tx1"/>
                </a:solidFill>
              </a:rPr>
              <a:t>박민기</a:t>
            </a:r>
          </a:p>
        </p:txBody>
      </p:sp>
    </p:spTree>
    <p:extLst>
      <p:ext uri="{BB962C8B-B14F-4D97-AF65-F5344CB8AC3E}">
        <p14:creationId xmlns:p14="http://schemas.microsoft.com/office/powerpoint/2010/main" val="167149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계획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활용하여 버전 및 개발 이력 관리</a:t>
            </a:r>
          </a:p>
          <a:p>
            <a:r>
              <a:rPr lang="en-US" altLang="ko-KR" dirty="0"/>
              <a:t>PPT</a:t>
            </a:r>
            <a:r>
              <a:rPr lang="ko-KR" altLang="en-US" dirty="0"/>
              <a:t>를 이용하여 개발 기록 및 변경사항 문서화</a:t>
            </a:r>
          </a:p>
          <a:p>
            <a:r>
              <a:rPr lang="ko-KR" altLang="en-US" dirty="0"/>
              <a:t>주간 개발 상황 정리 및 일정 관리</a:t>
            </a:r>
          </a:p>
          <a:p>
            <a:r>
              <a:rPr lang="ko-KR" altLang="en-US" dirty="0"/>
              <a:t>테스트 피드백 및 오류사항 별도 기록 후 수정 관리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Flutter + Firebase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</a:t>
            </a:r>
          </a:p>
          <a:p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결제까지</a:t>
            </a:r>
            <a:r>
              <a:rPr dirty="0"/>
              <a:t> </a:t>
            </a:r>
            <a:r>
              <a:rPr dirty="0" err="1"/>
              <a:t>연동</a:t>
            </a:r>
            <a:endParaRPr dirty="0"/>
          </a:p>
          <a:p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서비스처럼</a:t>
            </a:r>
            <a:r>
              <a:rPr dirty="0"/>
              <a:t> </a:t>
            </a:r>
            <a:r>
              <a:rPr lang="ko-KR" altLang="en-US" dirty="0"/>
              <a:t>최대한 </a:t>
            </a:r>
            <a:r>
              <a:rPr dirty="0" err="1"/>
              <a:t>개발</a:t>
            </a:r>
            <a:r>
              <a:rPr lang="en-US" dirty="0"/>
              <a:t> </a:t>
            </a:r>
            <a:r>
              <a:rPr lang="ko-KR" altLang="en-US" dirty="0"/>
              <a:t>및 배포</a:t>
            </a:r>
            <a:r>
              <a:rPr dirty="0"/>
              <a:t> </a:t>
            </a:r>
            <a:r>
              <a:rPr dirty="0" err="1"/>
              <a:t>목표</a:t>
            </a:r>
            <a:r>
              <a:rPr lang="en-US" dirty="0"/>
              <a:t>(</a:t>
            </a:r>
            <a:r>
              <a:rPr lang="ko-KR" altLang="en-US" dirty="0"/>
              <a:t>개발 속도에 따라 배포 여부 확인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C02E-B142-3A4A-578C-71B8363F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B4154-A02A-A651-349C-43429AE8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0" b="1" dirty="0"/>
              <a:t>Firebase </a:t>
            </a:r>
            <a:r>
              <a:rPr lang="ko-KR" altLang="en-US" sz="4000" b="1" dirty="0"/>
              <a:t>연동</a:t>
            </a:r>
            <a:endParaRPr lang="en-US" altLang="ko-KR" sz="4000" b="1" dirty="0"/>
          </a:p>
          <a:p>
            <a:r>
              <a:rPr lang="en-US" altLang="ko-KR" sz="1800" b="1" dirty="0"/>
              <a:t>Authentication:</a:t>
            </a:r>
            <a:r>
              <a:rPr lang="ko-KR" altLang="en-US" sz="1800" dirty="0"/>
              <a:t> 이메일</a:t>
            </a:r>
            <a:r>
              <a:rPr lang="en-US" altLang="ko-KR" sz="1800" dirty="0"/>
              <a:t>/</a:t>
            </a:r>
            <a:r>
              <a:rPr lang="ko-KR" altLang="en-US" sz="1800" dirty="0"/>
              <a:t>비밀번호 회원가입 및 로그인</a:t>
            </a:r>
            <a:r>
              <a:rPr lang="en-US" altLang="ko-KR" sz="1800" dirty="0"/>
              <a:t>,</a:t>
            </a:r>
            <a:r>
              <a:rPr lang="ko-KR" altLang="en-US" sz="1800" dirty="0"/>
              <a:t>로그아웃</a:t>
            </a:r>
            <a:endParaRPr lang="en-US" altLang="ko-KR" sz="1800" dirty="0"/>
          </a:p>
          <a:p>
            <a:r>
              <a:rPr lang="en-US" altLang="ko-KR" sz="1800" b="1" dirty="0"/>
              <a:t>Cloud </a:t>
            </a:r>
            <a:r>
              <a:rPr lang="en-US" altLang="ko-KR" sz="1800" b="1" dirty="0" err="1"/>
              <a:t>Firestore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회원가입 시 </a:t>
            </a:r>
            <a:r>
              <a:rPr lang="en-US" altLang="ko-KR" sz="1800" dirty="0" err="1"/>
              <a:t>uid</a:t>
            </a:r>
            <a:r>
              <a:rPr lang="en-US" altLang="ko-KR" sz="1800" dirty="0"/>
              <a:t>, email, nickname, </a:t>
            </a:r>
            <a:r>
              <a:rPr lang="ko-KR" altLang="en-US" sz="1800" dirty="0"/>
              <a:t>생성일</a:t>
            </a:r>
            <a:r>
              <a:rPr lang="en-US" altLang="ko-KR" sz="1800" dirty="0"/>
              <a:t>(timestamp)</a:t>
            </a:r>
            <a:r>
              <a:rPr lang="ko-KR" altLang="en-US" sz="1800" dirty="0"/>
              <a:t>을 저장</a:t>
            </a:r>
            <a:endParaRPr lang="en-US" altLang="ko-KR" sz="1800" dirty="0"/>
          </a:p>
          <a:p>
            <a:endParaRPr lang="en-US" altLang="ko-KR" sz="1800" b="1" dirty="0"/>
          </a:p>
          <a:p>
            <a:r>
              <a:rPr lang="ko-KR" altLang="en-US" sz="4000" b="1" dirty="0"/>
              <a:t>화면 테스트</a:t>
            </a:r>
            <a:endParaRPr lang="en-US" altLang="ko-KR" sz="4000" b="1" dirty="0"/>
          </a:p>
          <a:p>
            <a:r>
              <a:rPr lang="ko-KR" altLang="en-US" sz="1800" dirty="0"/>
              <a:t>로그인 성공 시 홈 화면으로 이동</a:t>
            </a:r>
            <a:endParaRPr lang="en-US" altLang="ko-KR" sz="1800" dirty="0"/>
          </a:p>
          <a:p>
            <a:r>
              <a:rPr lang="ko-KR" altLang="en-US" sz="1800" dirty="0"/>
              <a:t>우측 상단 로그아웃 버튼 </a:t>
            </a:r>
            <a:r>
              <a:rPr lang="en-US" altLang="ko-KR" sz="1800" dirty="0"/>
              <a:t>-&gt; </a:t>
            </a:r>
            <a:r>
              <a:rPr lang="ko-KR" altLang="en-US" sz="1800" dirty="0"/>
              <a:t>클릭 시 로그아웃 및 로그인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232983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E0874-B7D0-7FE4-B2C2-0C84C1C9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DB036-4A1D-F4B8-B65E-DA287A7C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altLang="ko-KR" sz="4500"/>
              <a:t>12</a:t>
            </a:r>
            <a:r>
              <a:rPr lang="ko-KR" altLang="en-US" sz="450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38CF-8262-9607-6D10-81580A31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5" y="1839595"/>
            <a:ext cx="7346729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dirty="0"/>
              <a:t>공연 조회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공연 상세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공연 예매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예매 내역</a:t>
            </a:r>
            <a:endParaRPr lang="en-US" altLang="ko-KR" sz="2400" b="1" dirty="0"/>
          </a:p>
        </p:txBody>
      </p:sp>
      <p:pic>
        <p:nvPicPr>
          <p:cNvPr id="7" name="그림 6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C76AC8-E0E0-EC34-DB63-6D922E5A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3472486"/>
            <a:ext cx="4371196" cy="2316733"/>
          </a:xfrm>
          <a:prstGeom prst="rect">
            <a:avLst/>
          </a:prstGeom>
        </p:spPr>
      </p:pic>
      <p:pic>
        <p:nvPicPr>
          <p:cNvPr id="9" name="그림 8" descr="텍스트, 스크린샷, 영수증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7DB15F-B909-2AD0-9E19-D3C4285A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4231981"/>
            <a:ext cx="4371196" cy="7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 </a:t>
            </a:r>
            <a:r>
              <a:rPr lang="en-US" altLang="ko-KR" dirty="0"/>
              <a:t>: </a:t>
            </a:r>
            <a:r>
              <a:rPr lang="en-US" altLang="ko-KR" dirty="0" err="1"/>
              <a:t>AquaTicket</a:t>
            </a:r>
            <a:r>
              <a:rPr lang="en-US" altLang="ko-KR" dirty="0"/>
              <a:t> </a:t>
            </a:r>
          </a:p>
          <a:p>
            <a:r>
              <a:rPr dirty="0"/>
              <a:t>Flutter + </a:t>
            </a:r>
            <a:r>
              <a:rPr dirty="0" err="1"/>
              <a:t>Firebase를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 </a:t>
            </a:r>
            <a:r>
              <a:rPr dirty="0" err="1"/>
              <a:t>개발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메인 디자인 컨셉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청록색</a:t>
            </a:r>
            <a:r>
              <a:rPr dirty="0"/>
              <a:t> (#00B8D4)</a:t>
            </a:r>
            <a:endParaRPr lang="en-US" dirty="0"/>
          </a:p>
          <a:p>
            <a:endParaRPr dirty="0"/>
          </a:p>
          <a:p>
            <a:r>
              <a:rPr dirty="0" err="1"/>
              <a:t>서브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다크</a:t>
            </a:r>
            <a:r>
              <a:rPr dirty="0"/>
              <a:t> </a:t>
            </a:r>
            <a:r>
              <a:rPr dirty="0" err="1"/>
              <a:t>네이비</a:t>
            </a:r>
            <a:r>
              <a:rPr dirty="0"/>
              <a:t> (#004D40)</a:t>
            </a:r>
            <a:endParaRPr lang="en-US" dirty="0"/>
          </a:p>
          <a:p>
            <a:endParaRPr dirty="0"/>
          </a:p>
          <a:p>
            <a:r>
              <a:rPr lang="ko-KR" altLang="en-US" dirty="0"/>
              <a:t>청량하고 </a:t>
            </a:r>
            <a:r>
              <a:rPr dirty="0" err="1"/>
              <a:t>심플</a:t>
            </a:r>
            <a:r>
              <a:rPr lang="ko-KR" altLang="en-US" dirty="0"/>
              <a:t>한</a:t>
            </a:r>
            <a:r>
              <a:rPr dirty="0"/>
              <a:t> </a:t>
            </a:r>
            <a:r>
              <a:rPr dirty="0" err="1"/>
              <a:t>직관적인</a:t>
            </a:r>
            <a:r>
              <a:rPr dirty="0"/>
              <a:t> UI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42590-C0AF-B7E5-CECA-EC1ACFC0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106844" y="1600200"/>
            <a:ext cx="649556" cy="66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8BCE98-8FDE-E7EE-F203-6F55FC54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84" y="2766034"/>
            <a:ext cx="649556" cy="662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,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상세</a:t>
            </a:r>
            <a:r>
              <a:rPr dirty="0"/>
              <a:t>, </a:t>
            </a:r>
            <a:r>
              <a:rPr dirty="0" err="1"/>
              <a:t>좌석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입력</a:t>
            </a:r>
            <a:endParaRPr dirty="0"/>
          </a:p>
          <a:p>
            <a:r>
              <a:rPr dirty="0" err="1"/>
              <a:t>결제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(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</a:t>
            </a:r>
            <a:r>
              <a:rPr dirty="0"/>
              <a:t>),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, </a:t>
            </a:r>
            <a:r>
              <a:rPr dirty="0" err="1"/>
              <a:t>마이페이지</a:t>
            </a:r>
            <a:endParaRPr dirty="0"/>
          </a:p>
          <a:p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오픈</a:t>
            </a:r>
            <a:r>
              <a:rPr dirty="0"/>
              <a:t> </a:t>
            </a:r>
            <a:r>
              <a:rPr dirty="0" err="1"/>
              <a:t>소식</a:t>
            </a:r>
            <a:r>
              <a:rPr dirty="0"/>
              <a:t>, </a:t>
            </a:r>
            <a:r>
              <a:rPr dirty="0" err="1"/>
              <a:t>랭킹</a:t>
            </a:r>
            <a:r>
              <a:rPr dirty="0"/>
              <a:t>, </a:t>
            </a:r>
            <a:r>
              <a:rPr dirty="0" err="1"/>
              <a:t>테마</a:t>
            </a:r>
            <a:r>
              <a:rPr dirty="0"/>
              <a:t>/</a:t>
            </a:r>
            <a:r>
              <a:rPr dirty="0" err="1"/>
              <a:t>지역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D2AB9-93F1-193B-E8F2-7EE0BD75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074737"/>
            <a:ext cx="69627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3429E-11DC-00C2-443D-0273C033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301"/>
              </p:ext>
            </p:extLst>
          </p:nvPr>
        </p:nvGraphicFramePr>
        <p:xfrm>
          <a:off x="457199" y="1879600"/>
          <a:ext cx="8229602" cy="3454408"/>
        </p:xfrm>
        <a:graphic>
          <a:graphicData uri="http://schemas.openxmlformats.org/drawingml/2006/table">
            <a:tbl>
              <a:tblPr/>
              <a:tblGrid>
                <a:gridCol w="1451089">
                  <a:extLst>
                    <a:ext uri="{9D8B030D-6E8A-4147-A177-3AD203B41FA5}">
                      <a16:colId xmlns:a16="http://schemas.microsoft.com/office/drawing/2014/main" val="2014302376"/>
                    </a:ext>
                  </a:extLst>
                </a:gridCol>
                <a:gridCol w="2059937">
                  <a:extLst>
                    <a:ext uri="{9D8B030D-6E8A-4147-A177-3AD203B41FA5}">
                      <a16:colId xmlns:a16="http://schemas.microsoft.com/office/drawing/2014/main" val="2137249365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1974523809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21863071"/>
                    </a:ext>
                  </a:extLst>
                </a:gridCol>
                <a:gridCol w="1674333">
                  <a:extLst>
                    <a:ext uri="{9D8B030D-6E8A-4147-A177-3AD203B41FA5}">
                      <a16:colId xmlns:a16="http://schemas.microsoft.com/office/drawing/2014/main" val="1090787166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1439170918"/>
                    </a:ext>
                  </a:extLst>
                </a:gridCol>
              </a:tblGrid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상태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 요소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참고사항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413978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및 로그인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이메일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비밀번호 기반 또는 소셜 로그인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Auth, Google Sign-in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소셜 로그인은 선택사항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17667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목록 조회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중인 공연 리스트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REST API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장소 등 필드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830236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상세정보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선택한 공연에 대한 자세한 정보 제공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포스터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시간 등 포함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61950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선택 및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원하는 좌석을 선택 후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+ Custom UI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정보는 공연별 동적 구성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021964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사용자의 예매 내역을 확인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Query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필터 가능성 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30375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 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FlutterFire CLI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firebase_options.dart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자동 생성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15812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공연 등록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관리자는 공연 정보를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Panel, Firebase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계정 권한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75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73256C-420B-AA1A-AD38-70599F24DCD2}"/>
              </a:ext>
            </a:extLst>
          </p:cNvPr>
          <p:cNvSpPr txBox="1"/>
          <p:nvPr/>
        </p:nvSpPr>
        <p:spPr>
          <a:xfrm>
            <a:off x="2722776" y="904325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요구사항 목록</a:t>
            </a:r>
          </a:p>
        </p:txBody>
      </p:sp>
    </p:spTree>
    <p:extLst>
      <p:ext uri="{BB962C8B-B14F-4D97-AF65-F5344CB8AC3E}">
        <p14:creationId xmlns:p14="http://schemas.microsoft.com/office/powerpoint/2010/main" val="187351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/>
              <a:t>개발</a:t>
            </a:r>
            <a:r>
              <a:t> 일</a:t>
            </a:r>
            <a:r>
              <a:rPr lang="ko-KR" altLang="en-US"/>
              <a:t>정</a:t>
            </a:r>
            <a:endParaRPr dirty="0"/>
          </a:p>
        </p:txBody>
      </p:sp>
      <p:pic>
        <p:nvPicPr>
          <p:cNvPr id="4" name="그림 3" descr="텍스트, 라인, 폰트, 번호이(가) 표시된 사진">
            <a:extLst>
              <a:ext uri="{FF2B5EF4-FFF2-40B4-BE49-F238E27FC236}">
                <a16:creationId xmlns:a16="http://schemas.microsoft.com/office/drawing/2014/main" id="{4A666B64-7272-EA3C-307D-B0D2C709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050"/>
            <a:ext cx="9144000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계획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1526A-DE2A-E266-866F-82D40A71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00" y="1756598"/>
            <a:ext cx="84417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Flutter, Android Studio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활용한 개발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 데이터베이스 및 사용자 인증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버전 관리 및 이력 관리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Android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기기를 통한 실기 테스트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리스크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기능 개발 지연 시 주요 기능 우선 구현</a:t>
            </a:r>
          </a:p>
          <a:p>
            <a:r>
              <a:rPr lang="en-US" altLang="ko-KR" sz="2800" dirty="0"/>
              <a:t>Flutter/Firebase </a:t>
            </a:r>
            <a:r>
              <a:rPr lang="ko-KR" altLang="en-US" sz="2800" dirty="0"/>
              <a:t>연동 이슈 발생 시 웹 </a:t>
            </a:r>
            <a:r>
              <a:rPr lang="ko-KR" altLang="en-US" sz="2800" dirty="0" err="1"/>
              <a:t>서치</a:t>
            </a:r>
            <a:r>
              <a:rPr lang="ko-KR" altLang="en-US" sz="2800" dirty="0"/>
              <a:t> 활용</a:t>
            </a:r>
          </a:p>
          <a:p>
            <a:r>
              <a:rPr lang="ko-KR" altLang="en-US" sz="2800" dirty="0"/>
              <a:t>매주 개발 진도에 따라 일정 조정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421</Words>
  <Application>Microsoft Office PowerPoint</Application>
  <PresentationFormat>화면 슬라이드 쇼(4:3)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앱프로그래밍 프로젝트 계획서</vt:lpstr>
      <vt:lpstr>프로젝트 개요</vt:lpstr>
      <vt:lpstr>메인 디자인 컨셉</vt:lpstr>
      <vt:lpstr>주요 기능</vt:lpstr>
      <vt:lpstr>화면 플로우</vt:lpstr>
      <vt:lpstr>PowerPoint 프레젠테이션</vt:lpstr>
      <vt:lpstr>개발 일정</vt:lpstr>
      <vt:lpstr>리소스 계획</vt:lpstr>
      <vt:lpstr>리스크 관리</vt:lpstr>
      <vt:lpstr>커뮤니케이션 계획</vt:lpstr>
      <vt:lpstr>프로젝트 요약</vt:lpstr>
      <vt:lpstr>11주차 기능 개발</vt:lpstr>
      <vt:lpstr>12주차 기능 개발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mingi park</cp:lastModifiedBy>
  <cp:revision>9</cp:revision>
  <dcterms:created xsi:type="dcterms:W3CDTF">2013-01-27T09:14:16Z</dcterms:created>
  <dcterms:modified xsi:type="dcterms:W3CDTF">2025-05-27T15:05:53Z</dcterms:modified>
  <cp:category/>
</cp:coreProperties>
</file>