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56" r:id="rId3"/>
    <p:sldId id="259" r:id="rId4"/>
    <p:sldId id="257" r:id="rId5"/>
    <p:sldId id="260" r:id="rId6"/>
    <p:sldId id="266" r:id="rId7"/>
    <p:sldId id="261" r:id="rId8"/>
    <p:sldId id="258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428" y="2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11BFFA-EFC8-4D34-B94B-0B5D6570810C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6DA92CF-FBE3-4928-8BEB-5D34E8CDD936}">
      <dgm:prSet phldrT="[텍스트]"/>
      <dgm:spPr/>
      <dgm:t>
        <a:bodyPr/>
        <a:lstStyle/>
        <a:p>
          <a:pPr latinLnBrk="1"/>
          <a:r>
            <a:rPr lang="en-US" altLang="ko-KR" dirty="0"/>
            <a:t>1</a:t>
          </a:r>
          <a:r>
            <a:rPr lang="ko-KR" altLang="en-US" dirty="0"/>
            <a:t>주차</a:t>
          </a:r>
          <a:r>
            <a:rPr lang="en-US" altLang="ko-KR" dirty="0"/>
            <a:t>: </a:t>
          </a:r>
          <a:r>
            <a:rPr lang="ko-KR" altLang="en-US" dirty="0"/>
            <a:t>계획서 작성 </a:t>
          </a:r>
          <a:r>
            <a:rPr lang="en-US" altLang="ko-KR" dirty="0"/>
            <a:t>+ </a:t>
          </a:r>
          <a:r>
            <a:rPr lang="ko-KR" altLang="en-US" dirty="0"/>
            <a:t>환경 구축</a:t>
          </a:r>
        </a:p>
      </dgm:t>
    </dgm:pt>
    <dgm:pt modelId="{A3494E9B-CE66-49DF-91FE-B79BBE4AB60B}" type="parTrans" cxnId="{0D9DB385-56C1-4A5E-A7C1-4FB1A9C1AA8E}">
      <dgm:prSet/>
      <dgm:spPr/>
      <dgm:t>
        <a:bodyPr/>
        <a:lstStyle/>
        <a:p>
          <a:pPr latinLnBrk="1"/>
          <a:endParaRPr lang="ko-KR" altLang="en-US"/>
        </a:p>
      </dgm:t>
    </dgm:pt>
    <dgm:pt modelId="{A5D453AC-928B-4550-BBC6-6406208A77C8}" type="sibTrans" cxnId="{0D9DB385-56C1-4A5E-A7C1-4FB1A9C1AA8E}">
      <dgm:prSet/>
      <dgm:spPr/>
      <dgm:t>
        <a:bodyPr/>
        <a:lstStyle/>
        <a:p>
          <a:pPr latinLnBrk="1"/>
          <a:endParaRPr lang="ko-KR" altLang="en-US"/>
        </a:p>
      </dgm:t>
    </dgm:pt>
    <dgm:pt modelId="{3EE5A525-A9B0-4107-BAAC-E186FB6DB3BA}">
      <dgm:prSet phldrT="[텍스트]"/>
      <dgm:spPr/>
      <dgm:t>
        <a:bodyPr/>
        <a:lstStyle/>
        <a:p>
          <a:pPr latinLnBrk="1"/>
          <a:r>
            <a:rPr lang="en-US" altLang="ko-KR" dirty="0"/>
            <a:t>2</a:t>
          </a:r>
          <a:r>
            <a:rPr lang="ko-KR" altLang="en-US" dirty="0"/>
            <a:t>주차</a:t>
          </a:r>
          <a:r>
            <a:rPr lang="en-US" altLang="ko-KR" dirty="0"/>
            <a:t>: </a:t>
          </a:r>
          <a:r>
            <a:rPr lang="ko-KR" altLang="en-US" dirty="0"/>
            <a:t>홈</a:t>
          </a:r>
          <a:r>
            <a:rPr lang="en-US" altLang="ko-KR" dirty="0"/>
            <a:t>/</a:t>
          </a:r>
          <a:r>
            <a:rPr lang="ko-KR" altLang="en-US" dirty="0"/>
            <a:t>공연 조회 화면 개발</a:t>
          </a:r>
        </a:p>
      </dgm:t>
    </dgm:pt>
    <dgm:pt modelId="{7D9C4B98-D358-423F-8C23-C1F6B34F646C}" type="parTrans" cxnId="{46AFCBD8-EA4F-4EB0-B537-6DFF382635B4}">
      <dgm:prSet/>
      <dgm:spPr/>
      <dgm:t>
        <a:bodyPr/>
        <a:lstStyle/>
        <a:p>
          <a:pPr latinLnBrk="1"/>
          <a:endParaRPr lang="ko-KR" altLang="en-US"/>
        </a:p>
      </dgm:t>
    </dgm:pt>
    <dgm:pt modelId="{2283B154-B7AA-4805-B9AC-23233C39A497}" type="sibTrans" cxnId="{46AFCBD8-EA4F-4EB0-B537-6DFF382635B4}">
      <dgm:prSet/>
      <dgm:spPr/>
      <dgm:t>
        <a:bodyPr/>
        <a:lstStyle/>
        <a:p>
          <a:pPr latinLnBrk="1"/>
          <a:endParaRPr lang="ko-KR" altLang="en-US"/>
        </a:p>
      </dgm:t>
    </dgm:pt>
    <dgm:pt modelId="{139A76AA-4125-413F-B1BB-9A607260ED44}">
      <dgm:prSet phldrT="[텍스트]"/>
      <dgm:spPr/>
      <dgm:t>
        <a:bodyPr/>
        <a:lstStyle/>
        <a:p>
          <a:pPr latinLnBrk="1"/>
          <a:r>
            <a:rPr lang="en-US" altLang="ko-KR" dirty="0"/>
            <a:t>3</a:t>
          </a:r>
          <a:r>
            <a:rPr lang="ko-KR" altLang="en-US" dirty="0"/>
            <a:t>주차</a:t>
          </a:r>
          <a:r>
            <a:rPr lang="en-US" altLang="ko-KR" dirty="0"/>
            <a:t>: </a:t>
          </a:r>
          <a:r>
            <a:rPr lang="ko-KR" altLang="en-US" dirty="0"/>
            <a:t>상세 </a:t>
          </a:r>
          <a:r>
            <a:rPr lang="en-US" altLang="ko-KR" dirty="0"/>
            <a:t>+ </a:t>
          </a:r>
          <a:r>
            <a:rPr lang="ko-KR" altLang="en-US" dirty="0"/>
            <a:t>좌석 선택 개발</a:t>
          </a:r>
        </a:p>
      </dgm:t>
    </dgm:pt>
    <dgm:pt modelId="{C09D316A-781F-4FAD-826B-82F6BD4521D7}" type="parTrans" cxnId="{102E455A-1768-4C2A-B74F-F7E43697C217}">
      <dgm:prSet/>
      <dgm:spPr/>
      <dgm:t>
        <a:bodyPr/>
        <a:lstStyle/>
        <a:p>
          <a:pPr latinLnBrk="1"/>
          <a:endParaRPr lang="ko-KR" altLang="en-US"/>
        </a:p>
      </dgm:t>
    </dgm:pt>
    <dgm:pt modelId="{0569D7F3-A723-4EB2-BC8D-8BCF03A55FC9}" type="sibTrans" cxnId="{102E455A-1768-4C2A-B74F-F7E43697C217}">
      <dgm:prSet/>
      <dgm:spPr/>
      <dgm:t>
        <a:bodyPr/>
        <a:lstStyle/>
        <a:p>
          <a:pPr latinLnBrk="1"/>
          <a:endParaRPr lang="ko-KR" altLang="en-US"/>
        </a:p>
      </dgm:t>
    </dgm:pt>
    <dgm:pt modelId="{A06E012C-0287-482B-B916-1ADD689D8899}">
      <dgm:prSet phldrT="[텍스트]"/>
      <dgm:spPr/>
      <dgm:t>
        <a:bodyPr/>
        <a:lstStyle/>
        <a:p>
          <a:pPr latinLnBrk="1"/>
          <a:r>
            <a:rPr lang="en-US" altLang="ko-KR" dirty="0"/>
            <a:t>4</a:t>
          </a:r>
          <a:r>
            <a:rPr lang="ko-KR" altLang="en-US" dirty="0"/>
            <a:t>주차</a:t>
          </a:r>
          <a:r>
            <a:rPr lang="en-US" altLang="ko-KR" dirty="0"/>
            <a:t>: </a:t>
          </a:r>
          <a:r>
            <a:rPr lang="ko-KR" altLang="en-US" dirty="0"/>
            <a:t>예매 흐름 구축</a:t>
          </a:r>
        </a:p>
      </dgm:t>
    </dgm:pt>
    <dgm:pt modelId="{C35D5749-ECCB-45B5-8155-D9C363D1C034}" type="parTrans" cxnId="{2C2B0A96-BE45-43FC-8336-702DAC0D759F}">
      <dgm:prSet/>
      <dgm:spPr/>
      <dgm:t>
        <a:bodyPr/>
        <a:lstStyle/>
        <a:p>
          <a:pPr latinLnBrk="1"/>
          <a:endParaRPr lang="ko-KR" altLang="en-US"/>
        </a:p>
      </dgm:t>
    </dgm:pt>
    <dgm:pt modelId="{57100355-C1A6-47D3-8A70-9FC3715021B5}" type="sibTrans" cxnId="{2C2B0A96-BE45-43FC-8336-702DAC0D759F}">
      <dgm:prSet/>
      <dgm:spPr/>
      <dgm:t>
        <a:bodyPr/>
        <a:lstStyle/>
        <a:p>
          <a:pPr latinLnBrk="1"/>
          <a:endParaRPr lang="ko-KR" altLang="en-US"/>
        </a:p>
      </dgm:t>
    </dgm:pt>
    <dgm:pt modelId="{77952566-2CED-49C0-983F-FA4F42CC9FAB}">
      <dgm:prSet phldrT="[텍스트]"/>
      <dgm:spPr/>
      <dgm:t>
        <a:bodyPr/>
        <a:lstStyle/>
        <a:p>
          <a:pPr latinLnBrk="1"/>
          <a:r>
            <a:rPr lang="en-US" altLang="ko-KR" dirty="0"/>
            <a:t>5</a:t>
          </a:r>
          <a:r>
            <a:rPr lang="ko-KR" altLang="en-US" dirty="0"/>
            <a:t>주차</a:t>
          </a:r>
          <a:r>
            <a:rPr lang="en-US" altLang="ko-KR" dirty="0"/>
            <a:t>: </a:t>
          </a:r>
          <a:r>
            <a:rPr lang="ko-KR" altLang="en-US" dirty="0"/>
            <a:t>마이페이지</a:t>
          </a:r>
          <a:r>
            <a:rPr lang="en-US" altLang="ko-KR" dirty="0"/>
            <a:t>/</a:t>
          </a:r>
          <a:r>
            <a:rPr lang="ko-KR" altLang="en-US" dirty="0"/>
            <a:t>오픈소식 개발</a:t>
          </a:r>
        </a:p>
      </dgm:t>
    </dgm:pt>
    <dgm:pt modelId="{EA847738-9FEA-4B5C-B241-FE33778B4A74}" type="parTrans" cxnId="{0C742B90-1712-45C7-BF09-2CB2823DC1F7}">
      <dgm:prSet/>
      <dgm:spPr/>
      <dgm:t>
        <a:bodyPr/>
        <a:lstStyle/>
        <a:p>
          <a:pPr latinLnBrk="1"/>
          <a:endParaRPr lang="ko-KR" altLang="en-US"/>
        </a:p>
      </dgm:t>
    </dgm:pt>
    <dgm:pt modelId="{8AFF37FD-B543-422B-876C-8008178393D0}" type="sibTrans" cxnId="{0C742B90-1712-45C7-BF09-2CB2823DC1F7}">
      <dgm:prSet/>
      <dgm:spPr/>
      <dgm:t>
        <a:bodyPr/>
        <a:lstStyle/>
        <a:p>
          <a:pPr latinLnBrk="1"/>
          <a:endParaRPr lang="ko-KR" altLang="en-US"/>
        </a:p>
      </dgm:t>
    </dgm:pt>
    <dgm:pt modelId="{575A773E-FE9B-456F-9FC3-4C30CA23772F}">
      <dgm:prSet phldrT="[텍스트]"/>
      <dgm:spPr/>
      <dgm:t>
        <a:bodyPr/>
        <a:lstStyle/>
        <a:p>
          <a:pPr latinLnBrk="1"/>
          <a:r>
            <a:rPr lang="en-US" altLang="ko-KR" dirty="0"/>
            <a:t>6</a:t>
          </a:r>
          <a:r>
            <a:rPr lang="ko-KR" altLang="en-US" dirty="0"/>
            <a:t>주차</a:t>
          </a:r>
          <a:r>
            <a:rPr lang="en-US" altLang="ko-KR" dirty="0"/>
            <a:t>: </a:t>
          </a:r>
          <a:r>
            <a:rPr lang="ko-KR" altLang="en-US" dirty="0"/>
            <a:t>디버깅 </a:t>
          </a:r>
          <a:r>
            <a:rPr lang="en-US" altLang="ko-KR" dirty="0"/>
            <a:t>+ </a:t>
          </a:r>
          <a:r>
            <a:rPr lang="ko-KR" altLang="en-US" dirty="0"/>
            <a:t>디자인</a:t>
          </a:r>
        </a:p>
      </dgm:t>
    </dgm:pt>
    <dgm:pt modelId="{02DC6978-EED8-4B03-A6CC-27A91D9C377A}" type="parTrans" cxnId="{DFF53805-97BA-4C3D-BDA4-69F4BA848E3B}">
      <dgm:prSet/>
      <dgm:spPr/>
      <dgm:t>
        <a:bodyPr/>
        <a:lstStyle/>
        <a:p>
          <a:pPr latinLnBrk="1"/>
          <a:endParaRPr lang="ko-KR" altLang="en-US"/>
        </a:p>
      </dgm:t>
    </dgm:pt>
    <dgm:pt modelId="{0D57BB68-4FF6-4A84-911D-A2089494CFF7}" type="sibTrans" cxnId="{DFF53805-97BA-4C3D-BDA4-69F4BA848E3B}">
      <dgm:prSet/>
      <dgm:spPr/>
      <dgm:t>
        <a:bodyPr/>
        <a:lstStyle/>
        <a:p>
          <a:pPr latinLnBrk="1"/>
          <a:endParaRPr lang="ko-KR" altLang="en-US"/>
        </a:p>
      </dgm:t>
    </dgm:pt>
    <dgm:pt modelId="{C8DF20D7-EB9D-47D6-AB89-3EC85E14E29C}">
      <dgm:prSet phldrT="[텍스트]"/>
      <dgm:spPr/>
      <dgm:t>
        <a:bodyPr/>
        <a:lstStyle/>
        <a:p>
          <a:pPr latinLnBrk="1"/>
          <a:r>
            <a:rPr lang="en-US" altLang="ko-KR" dirty="0"/>
            <a:t>7</a:t>
          </a:r>
          <a:r>
            <a:rPr lang="ko-KR" altLang="en-US" dirty="0"/>
            <a:t>주차</a:t>
          </a:r>
          <a:r>
            <a:rPr lang="en-US" altLang="ko-KR" dirty="0"/>
            <a:t>: </a:t>
          </a:r>
          <a:r>
            <a:rPr lang="ko-KR" altLang="en-US" dirty="0"/>
            <a:t>배포 준비</a:t>
          </a:r>
        </a:p>
      </dgm:t>
    </dgm:pt>
    <dgm:pt modelId="{07B11E20-ADA1-4A88-B1CB-1C02FD70F6CA}" type="parTrans" cxnId="{8590D874-FF36-484D-9422-FD9A6B0840AC}">
      <dgm:prSet/>
      <dgm:spPr/>
      <dgm:t>
        <a:bodyPr/>
        <a:lstStyle/>
        <a:p>
          <a:pPr latinLnBrk="1"/>
          <a:endParaRPr lang="ko-KR" altLang="en-US"/>
        </a:p>
      </dgm:t>
    </dgm:pt>
    <dgm:pt modelId="{F5830D91-DE6E-4799-A5ED-B19A8D32254D}" type="sibTrans" cxnId="{8590D874-FF36-484D-9422-FD9A6B0840AC}">
      <dgm:prSet/>
      <dgm:spPr/>
      <dgm:t>
        <a:bodyPr/>
        <a:lstStyle/>
        <a:p>
          <a:pPr latinLnBrk="1"/>
          <a:endParaRPr lang="ko-KR" altLang="en-US"/>
        </a:p>
      </dgm:t>
    </dgm:pt>
    <dgm:pt modelId="{3053093C-81BF-4D4C-9168-20FAD9D13C34}" type="pres">
      <dgm:prSet presAssocID="{5511BFFA-EFC8-4D34-B94B-0B5D6570810C}" presName="rootnode" presStyleCnt="0">
        <dgm:presLayoutVars>
          <dgm:chMax/>
          <dgm:chPref/>
          <dgm:dir/>
          <dgm:animLvl val="lvl"/>
        </dgm:presLayoutVars>
      </dgm:prSet>
      <dgm:spPr/>
    </dgm:pt>
    <dgm:pt modelId="{54697678-7969-42D9-BA54-97FB87BA27BE}" type="pres">
      <dgm:prSet presAssocID="{C6DA92CF-FBE3-4928-8BEB-5D34E8CDD936}" presName="composite" presStyleCnt="0"/>
      <dgm:spPr/>
    </dgm:pt>
    <dgm:pt modelId="{ECA451CC-DF4E-408F-B081-B42A09B608BB}" type="pres">
      <dgm:prSet presAssocID="{C6DA92CF-FBE3-4928-8BEB-5D34E8CDD936}" presName="LShape" presStyleLbl="alignNode1" presStyleIdx="0" presStyleCnt="13"/>
      <dgm:spPr/>
    </dgm:pt>
    <dgm:pt modelId="{B8A61C76-DE7E-4DBC-8A4D-58D35663EAB8}" type="pres">
      <dgm:prSet presAssocID="{C6DA92CF-FBE3-4928-8BEB-5D34E8CDD936}" presName="ParentText" presStyleLbl="revTx" presStyleIdx="0" presStyleCnt="7">
        <dgm:presLayoutVars>
          <dgm:chMax val="0"/>
          <dgm:chPref val="0"/>
          <dgm:bulletEnabled val="1"/>
        </dgm:presLayoutVars>
      </dgm:prSet>
      <dgm:spPr/>
    </dgm:pt>
    <dgm:pt modelId="{152EA6BD-7536-461A-BDCF-2A0E04A32540}" type="pres">
      <dgm:prSet presAssocID="{C6DA92CF-FBE3-4928-8BEB-5D34E8CDD936}" presName="Triangle" presStyleLbl="alignNode1" presStyleIdx="1" presStyleCnt="13"/>
      <dgm:spPr/>
    </dgm:pt>
    <dgm:pt modelId="{567391B6-99BD-47C5-A68D-08E5EA0108DB}" type="pres">
      <dgm:prSet presAssocID="{A5D453AC-928B-4550-BBC6-6406208A77C8}" presName="sibTrans" presStyleCnt="0"/>
      <dgm:spPr/>
    </dgm:pt>
    <dgm:pt modelId="{3146DD94-8174-4B91-A0D4-86A1DF2F410D}" type="pres">
      <dgm:prSet presAssocID="{A5D453AC-928B-4550-BBC6-6406208A77C8}" presName="space" presStyleCnt="0"/>
      <dgm:spPr/>
    </dgm:pt>
    <dgm:pt modelId="{4310780E-53E9-48B2-98AE-DA539D72840F}" type="pres">
      <dgm:prSet presAssocID="{3EE5A525-A9B0-4107-BAAC-E186FB6DB3BA}" presName="composite" presStyleCnt="0"/>
      <dgm:spPr/>
    </dgm:pt>
    <dgm:pt modelId="{82CA6A54-93DC-4443-8C36-98A7E744EC2F}" type="pres">
      <dgm:prSet presAssocID="{3EE5A525-A9B0-4107-BAAC-E186FB6DB3BA}" presName="LShape" presStyleLbl="alignNode1" presStyleIdx="2" presStyleCnt="13"/>
      <dgm:spPr/>
    </dgm:pt>
    <dgm:pt modelId="{FB3573BB-9E72-4D79-948F-A9B806FAE199}" type="pres">
      <dgm:prSet presAssocID="{3EE5A525-A9B0-4107-BAAC-E186FB6DB3BA}" presName="ParentText" presStyleLbl="revTx" presStyleIdx="1" presStyleCnt="7">
        <dgm:presLayoutVars>
          <dgm:chMax val="0"/>
          <dgm:chPref val="0"/>
          <dgm:bulletEnabled val="1"/>
        </dgm:presLayoutVars>
      </dgm:prSet>
      <dgm:spPr/>
    </dgm:pt>
    <dgm:pt modelId="{62A4DAB1-D4AD-4CFB-8A19-AE61A4EA4D29}" type="pres">
      <dgm:prSet presAssocID="{3EE5A525-A9B0-4107-BAAC-E186FB6DB3BA}" presName="Triangle" presStyleLbl="alignNode1" presStyleIdx="3" presStyleCnt="13"/>
      <dgm:spPr/>
    </dgm:pt>
    <dgm:pt modelId="{A1189996-AA6F-4F4A-A2C3-0A7A46729A6A}" type="pres">
      <dgm:prSet presAssocID="{2283B154-B7AA-4805-B9AC-23233C39A497}" presName="sibTrans" presStyleCnt="0"/>
      <dgm:spPr/>
    </dgm:pt>
    <dgm:pt modelId="{C76591D2-10E8-495D-9E00-12960DD077A0}" type="pres">
      <dgm:prSet presAssocID="{2283B154-B7AA-4805-B9AC-23233C39A497}" presName="space" presStyleCnt="0"/>
      <dgm:spPr/>
    </dgm:pt>
    <dgm:pt modelId="{A257A113-0C78-4581-9701-904D1AB8C6F9}" type="pres">
      <dgm:prSet presAssocID="{139A76AA-4125-413F-B1BB-9A607260ED44}" presName="composite" presStyleCnt="0"/>
      <dgm:spPr/>
    </dgm:pt>
    <dgm:pt modelId="{926DA50F-4813-427A-BB4E-D765C7328CD9}" type="pres">
      <dgm:prSet presAssocID="{139A76AA-4125-413F-B1BB-9A607260ED44}" presName="LShape" presStyleLbl="alignNode1" presStyleIdx="4" presStyleCnt="13"/>
      <dgm:spPr/>
    </dgm:pt>
    <dgm:pt modelId="{04E347D6-CFFF-4A2F-B796-C308E71EBA51}" type="pres">
      <dgm:prSet presAssocID="{139A76AA-4125-413F-B1BB-9A607260ED44}" presName="ParentText" presStyleLbl="revTx" presStyleIdx="2" presStyleCnt="7">
        <dgm:presLayoutVars>
          <dgm:chMax val="0"/>
          <dgm:chPref val="0"/>
          <dgm:bulletEnabled val="1"/>
        </dgm:presLayoutVars>
      </dgm:prSet>
      <dgm:spPr/>
    </dgm:pt>
    <dgm:pt modelId="{6AB8CD84-7524-4E28-8F67-F8B9CD388367}" type="pres">
      <dgm:prSet presAssocID="{139A76AA-4125-413F-B1BB-9A607260ED44}" presName="Triangle" presStyleLbl="alignNode1" presStyleIdx="5" presStyleCnt="13"/>
      <dgm:spPr/>
    </dgm:pt>
    <dgm:pt modelId="{AA030CEB-2A41-4FB0-ACD7-47BFA3EB336C}" type="pres">
      <dgm:prSet presAssocID="{0569D7F3-A723-4EB2-BC8D-8BCF03A55FC9}" presName="sibTrans" presStyleCnt="0"/>
      <dgm:spPr/>
    </dgm:pt>
    <dgm:pt modelId="{3261F4B1-B9E5-447D-8144-D7620BA17A4C}" type="pres">
      <dgm:prSet presAssocID="{0569D7F3-A723-4EB2-BC8D-8BCF03A55FC9}" presName="space" presStyleCnt="0"/>
      <dgm:spPr/>
    </dgm:pt>
    <dgm:pt modelId="{96A015BC-DF57-4B91-8402-5E351FE0C769}" type="pres">
      <dgm:prSet presAssocID="{A06E012C-0287-482B-B916-1ADD689D8899}" presName="composite" presStyleCnt="0"/>
      <dgm:spPr/>
    </dgm:pt>
    <dgm:pt modelId="{EFF184EB-0FC8-4B11-A8FD-DF425F3D09B0}" type="pres">
      <dgm:prSet presAssocID="{A06E012C-0287-482B-B916-1ADD689D8899}" presName="LShape" presStyleLbl="alignNode1" presStyleIdx="6" presStyleCnt="13"/>
      <dgm:spPr/>
    </dgm:pt>
    <dgm:pt modelId="{553DB7E9-9500-43DC-8AED-EFCF257429C1}" type="pres">
      <dgm:prSet presAssocID="{A06E012C-0287-482B-B916-1ADD689D8899}" presName="ParentText" presStyleLbl="revTx" presStyleIdx="3" presStyleCnt="7">
        <dgm:presLayoutVars>
          <dgm:chMax val="0"/>
          <dgm:chPref val="0"/>
          <dgm:bulletEnabled val="1"/>
        </dgm:presLayoutVars>
      </dgm:prSet>
      <dgm:spPr/>
    </dgm:pt>
    <dgm:pt modelId="{2A27D07B-4880-4578-BAEB-FF4E9AC699A3}" type="pres">
      <dgm:prSet presAssocID="{A06E012C-0287-482B-B916-1ADD689D8899}" presName="Triangle" presStyleLbl="alignNode1" presStyleIdx="7" presStyleCnt="13"/>
      <dgm:spPr/>
    </dgm:pt>
    <dgm:pt modelId="{44DEF218-E390-499E-9451-A972369D4F8E}" type="pres">
      <dgm:prSet presAssocID="{57100355-C1A6-47D3-8A70-9FC3715021B5}" presName="sibTrans" presStyleCnt="0"/>
      <dgm:spPr/>
    </dgm:pt>
    <dgm:pt modelId="{8A9E8504-8612-42F1-A258-3BE8A42C534B}" type="pres">
      <dgm:prSet presAssocID="{57100355-C1A6-47D3-8A70-9FC3715021B5}" presName="space" presStyleCnt="0"/>
      <dgm:spPr/>
    </dgm:pt>
    <dgm:pt modelId="{A9DB109E-F9D5-4637-A804-B3BB75A5C20B}" type="pres">
      <dgm:prSet presAssocID="{77952566-2CED-49C0-983F-FA4F42CC9FAB}" presName="composite" presStyleCnt="0"/>
      <dgm:spPr/>
    </dgm:pt>
    <dgm:pt modelId="{5032C3A8-1312-4F6A-B5AB-C7509BF26612}" type="pres">
      <dgm:prSet presAssocID="{77952566-2CED-49C0-983F-FA4F42CC9FAB}" presName="LShape" presStyleLbl="alignNode1" presStyleIdx="8" presStyleCnt="13"/>
      <dgm:spPr/>
    </dgm:pt>
    <dgm:pt modelId="{C6C30690-D811-430D-BA3E-12BAF80E31AF}" type="pres">
      <dgm:prSet presAssocID="{77952566-2CED-49C0-983F-FA4F42CC9FAB}" presName="ParentText" presStyleLbl="revTx" presStyleIdx="4" presStyleCnt="7">
        <dgm:presLayoutVars>
          <dgm:chMax val="0"/>
          <dgm:chPref val="0"/>
          <dgm:bulletEnabled val="1"/>
        </dgm:presLayoutVars>
      </dgm:prSet>
      <dgm:spPr/>
    </dgm:pt>
    <dgm:pt modelId="{358E5B79-E8C6-4141-99E9-E174012A2076}" type="pres">
      <dgm:prSet presAssocID="{77952566-2CED-49C0-983F-FA4F42CC9FAB}" presName="Triangle" presStyleLbl="alignNode1" presStyleIdx="9" presStyleCnt="13"/>
      <dgm:spPr/>
    </dgm:pt>
    <dgm:pt modelId="{42305E08-038C-4ACF-A50C-02E99A4EB767}" type="pres">
      <dgm:prSet presAssocID="{8AFF37FD-B543-422B-876C-8008178393D0}" presName="sibTrans" presStyleCnt="0"/>
      <dgm:spPr/>
    </dgm:pt>
    <dgm:pt modelId="{F6219038-6993-4FA5-9362-2D9373C8418B}" type="pres">
      <dgm:prSet presAssocID="{8AFF37FD-B543-422B-876C-8008178393D0}" presName="space" presStyleCnt="0"/>
      <dgm:spPr/>
    </dgm:pt>
    <dgm:pt modelId="{C86F2BA8-598D-4694-BEE0-797A2BEA67AD}" type="pres">
      <dgm:prSet presAssocID="{575A773E-FE9B-456F-9FC3-4C30CA23772F}" presName="composite" presStyleCnt="0"/>
      <dgm:spPr/>
    </dgm:pt>
    <dgm:pt modelId="{1304E5ED-5035-43C7-9AB1-A152C0312138}" type="pres">
      <dgm:prSet presAssocID="{575A773E-FE9B-456F-9FC3-4C30CA23772F}" presName="LShape" presStyleLbl="alignNode1" presStyleIdx="10" presStyleCnt="13"/>
      <dgm:spPr/>
    </dgm:pt>
    <dgm:pt modelId="{625A14AF-290B-44F4-854A-635B0F01555E}" type="pres">
      <dgm:prSet presAssocID="{575A773E-FE9B-456F-9FC3-4C30CA23772F}" presName="ParentText" presStyleLbl="revTx" presStyleIdx="5" presStyleCnt="7">
        <dgm:presLayoutVars>
          <dgm:chMax val="0"/>
          <dgm:chPref val="0"/>
          <dgm:bulletEnabled val="1"/>
        </dgm:presLayoutVars>
      </dgm:prSet>
      <dgm:spPr/>
    </dgm:pt>
    <dgm:pt modelId="{FF04D828-54D8-468D-AFFE-21FF1359EF89}" type="pres">
      <dgm:prSet presAssocID="{575A773E-FE9B-456F-9FC3-4C30CA23772F}" presName="Triangle" presStyleLbl="alignNode1" presStyleIdx="11" presStyleCnt="13"/>
      <dgm:spPr/>
    </dgm:pt>
    <dgm:pt modelId="{390EEC26-2B57-47D5-9C4B-457D0E198F3E}" type="pres">
      <dgm:prSet presAssocID="{0D57BB68-4FF6-4A84-911D-A2089494CFF7}" presName="sibTrans" presStyleCnt="0"/>
      <dgm:spPr/>
    </dgm:pt>
    <dgm:pt modelId="{DEF4C6DC-9285-46B7-82ED-8F89224371ED}" type="pres">
      <dgm:prSet presAssocID="{0D57BB68-4FF6-4A84-911D-A2089494CFF7}" presName="space" presStyleCnt="0"/>
      <dgm:spPr/>
    </dgm:pt>
    <dgm:pt modelId="{A58E4C86-C6B0-4155-8215-B5D987D7F670}" type="pres">
      <dgm:prSet presAssocID="{C8DF20D7-EB9D-47D6-AB89-3EC85E14E29C}" presName="composite" presStyleCnt="0"/>
      <dgm:spPr/>
    </dgm:pt>
    <dgm:pt modelId="{66E311B0-4587-464B-858F-845812002018}" type="pres">
      <dgm:prSet presAssocID="{C8DF20D7-EB9D-47D6-AB89-3EC85E14E29C}" presName="LShape" presStyleLbl="alignNode1" presStyleIdx="12" presStyleCnt="13"/>
      <dgm:spPr/>
    </dgm:pt>
    <dgm:pt modelId="{24FD73CF-1181-4758-B41D-EEB7B0F07414}" type="pres">
      <dgm:prSet presAssocID="{C8DF20D7-EB9D-47D6-AB89-3EC85E14E29C}" presName="ParentText" presStyleLbl="revTx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DFF53805-97BA-4C3D-BDA4-69F4BA848E3B}" srcId="{5511BFFA-EFC8-4D34-B94B-0B5D6570810C}" destId="{575A773E-FE9B-456F-9FC3-4C30CA23772F}" srcOrd="5" destOrd="0" parTransId="{02DC6978-EED8-4B03-A6CC-27A91D9C377A}" sibTransId="{0D57BB68-4FF6-4A84-911D-A2089494CFF7}"/>
    <dgm:cxn modelId="{53E6E93A-98E8-4812-A29C-BADA3699818B}" type="presOf" srcId="{A06E012C-0287-482B-B916-1ADD689D8899}" destId="{553DB7E9-9500-43DC-8AED-EFCF257429C1}" srcOrd="0" destOrd="0" presId="urn:microsoft.com/office/officeart/2009/3/layout/StepUpProcess"/>
    <dgm:cxn modelId="{777D7662-969C-4E87-83B4-5BD615BF36ED}" type="presOf" srcId="{C6DA92CF-FBE3-4928-8BEB-5D34E8CDD936}" destId="{B8A61C76-DE7E-4DBC-8A4D-58D35663EAB8}" srcOrd="0" destOrd="0" presId="urn:microsoft.com/office/officeart/2009/3/layout/StepUpProcess"/>
    <dgm:cxn modelId="{07AAC962-8C42-4665-BC5A-FC69474B8C01}" type="presOf" srcId="{575A773E-FE9B-456F-9FC3-4C30CA23772F}" destId="{625A14AF-290B-44F4-854A-635B0F01555E}" srcOrd="0" destOrd="0" presId="urn:microsoft.com/office/officeart/2009/3/layout/StepUpProcess"/>
    <dgm:cxn modelId="{8590D874-FF36-484D-9422-FD9A6B0840AC}" srcId="{5511BFFA-EFC8-4D34-B94B-0B5D6570810C}" destId="{C8DF20D7-EB9D-47D6-AB89-3EC85E14E29C}" srcOrd="6" destOrd="0" parTransId="{07B11E20-ADA1-4A88-B1CB-1C02FD70F6CA}" sibTransId="{F5830D91-DE6E-4799-A5ED-B19A8D32254D}"/>
    <dgm:cxn modelId="{102E455A-1768-4C2A-B74F-F7E43697C217}" srcId="{5511BFFA-EFC8-4D34-B94B-0B5D6570810C}" destId="{139A76AA-4125-413F-B1BB-9A607260ED44}" srcOrd="2" destOrd="0" parTransId="{C09D316A-781F-4FAD-826B-82F6BD4521D7}" sibTransId="{0569D7F3-A723-4EB2-BC8D-8BCF03A55FC9}"/>
    <dgm:cxn modelId="{0D9DB385-56C1-4A5E-A7C1-4FB1A9C1AA8E}" srcId="{5511BFFA-EFC8-4D34-B94B-0B5D6570810C}" destId="{C6DA92CF-FBE3-4928-8BEB-5D34E8CDD936}" srcOrd="0" destOrd="0" parTransId="{A3494E9B-CE66-49DF-91FE-B79BBE4AB60B}" sibTransId="{A5D453AC-928B-4550-BBC6-6406208A77C8}"/>
    <dgm:cxn modelId="{0C742B90-1712-45C7-BF09-2CB2823DC1F7}" srcId="{5511BFFA-EFC8-4D34-B94B-0B5D6570810C}" destId="{77952566-2CED-49C0-983F-FA4F42CC9FAB}" srcOrd="4" destOrd="0" parTransId="{EA847738-9FEA-4B5C-B241-FE33778B4A74}" sibTransId="{8AFF37FD-B543-422B-876C-8008178393D0}"/>
    <dgm:cxn modelId="{2C2B0A96-BE45-43FC-8336-702DAC0D759F}" srcId="{5511BFFA-EFC8-4D34-B94B-0B5D6570810C}" destId="{A06E012C-0287-482B-B916-1ADD689D8899}" srcOrd="3" destOrd="0" parTransId="{C35D5749-ECCB-45B5-8155-D9C363D1C034}" sibTransId="{57100355-C1A6-47D3-8A70-9FC3715021B5}"/>
    <dgm:cxn modelId="{99A52296-EFE8-4391-B8F4-F96203620E6C}" type="presOf" srcId="{77952566-2CED-49C0-983F-FA4F42CC9FAB}" destId="{C6C30690-D811-430D-BA3E-12BAF80E31AF}" srcOrd="0" destOrd="0" presId="urn:microsoft.com/office/officeart/2009/3/layout/StepUpProcess"/>
    <dgm:cxn modelId="{ED1E4EB1-5DD9-4B36-9882-ED76CA848C10}" type="presOf" srcId="{5511BFFA-EFC8-4D34-B94B-0B5D6570810C}" destId="{3053093C-81BF-4D4C-9168-20FAD9D13C34}" srcOrd="0" destOrd="0" presId="urn:microsoft.com/office/officeart/2009/3/layout/StepUpProcess"/>
    <dgm:cxn modelId="{A6B707D3-C132-4781-AB41-01BC9070A5FE}" type="presOf" srcId="{3EE5A525-A9B0-4107-BAAC-E186FB6DB3BA}" destId="{FB3573BB-9E72-4D79-948F-A9B806FAE199}" srcOrd="0" destOrd="0" presId="urn:microsoft.com/office/officeart/2009/3/layout/StepUpProcess"/>
    <dgm:cxn modelId="{46AFCBD8-EA4F-4EB0-B537-6DFF382635B4}" srcId="{5511BFFA-EFC8-4D34-B94B-0B5D6570810C}" destId="{3EE5A525-A9B0-4107-BAAC-E186FB6DB3BA}" srcOrd="1" destOrd="0" parTransId="{7D9C4B98-D358-423F-8C23-C1F6B34F646C}" sibTransId="{2283B154-B7AA-4805-B9AC-23233C39A497}"/>
    <dgm:cxn modelId="{2C0B40F3-A940-44C3-954A-56E6ADDF55B9}" type="presOf" srcId="{139A76AA-4125-413F-B1BB-9A607260ED44}" destId="{04E347D6-CFFF-4A2F-B796-C308E71EBA51}" srcOrd="0" destOrd="0" presId="urn:microsoft.com/office/officeart/2009/3/layout/StepUpProcess"/>
    <dgm:cxn modelId="{C3FAA2F7-AF93-43E9-BF09-F85A78BB6ACE}" type="presOf" srcId="{C8DF20D7-EB9D-47D6-AB89-3EC85E14E29C}" destId="{24FD73CF-1181-4758-B41D-EEB7B0F07414}" srcOrd="0" destOrd="0" presId="urn:microsoft.com/office/officeart/2009/3/layout/StepUpProcess"/>
    <dgm:cxn modelId="{33C2DFBB-3B3D-48CE-A744-341D7743F716}" type="presParOf" srcId="{3053093C-81BF-4D4C-9168-20FAD9D13C34}" destId="{54697678-7969-42D9-BA54-97FB87BA27BE}" srcOrd="0" destOrd="0" presId="urn:microsoft.com/office/officeart/2009/3/layout/StepUpProcess"/>
    <dgm:cxn modelId="{2E95E15F-AE75-4C67-A99C-976B2A95CE0F}" type="presParOf" srcId="{54697678-7969-42D9-BA54-97FB87BA27BE}" destId="{ECA451CC-DF4E-408F-B081-B42A09B608BB}" srcOrd="0" destOrd="0" presId="urn:microsoft.com/office/officeart/2009/3/layout/StepUpProcess"/>
    <dgm:cxn modelId="{B8606129-B321-4C05-B969-BF98206A9D11}" type="presParOf" srcId="{54697678-7969-42D9-BA54-97FB87BA27BE}" destId="{B8A61C76-DE7E-4DBC-8A4D-58D35663EAB8}" srcOrd="1" destOrd="0" presId="urn:microsoft.com/office/officeart/2009/3/layout/StepUpProcess"/>
    <dgm:cxn modelId="{BC17612F-8C61-4EA7-BBB0-1AAB19BAA177}" type="presParOf" srcId="{54697678-7969-42D9-BA54-97FB87BA27BE}" destId="{152EA6BD-7536-461A-BDCF-2A0E04A32540}" srcOrd="2" destOrd="0" presId="urn:microsoft.com/office/officeart/2009/3/layout/StepUpProcess"/>
    <dgm:cxn modelId="{BD46E38D-C231-455B-9ED4-D5F1445A9348}" type="presParOf" srcId="{3053093C-81BF-4D4C-9168-20FAD9D13C34}" destId="{567391B6-99BD-47C5-A68D-08E5EA0108DB}" srcOrd="1" destOrd="0" presId="urn:microsoft.com/office/officeart/2009/3/layout/StepUpProcess"/>
    <dgm:cxn modelId="{3AA23E07-D549-495C-AE91-D1DB627832BC}" type="presParOf" srcId="{567391B6-99BD-47C5-A68D-08E5EA0108DB}" destId="{3146DD94-8174-4B91-A0D4-86A1DF2F410D}" srcOrd="0" destOrd="0" presId="urn:microsoft.com/office/officeart/2009/3/layout/StepUpProcess"/>
    <dgm:cxn modelId="{CC2D146A-783E-4CE3-B601-1E5C583BA19C}" type="presParOf" srcId="{3053093C-81BF-4D4C-9168-20FAD9D13C34}" destId="{4310780E-53E9-48B2-98AE-DA539D72840F}" srcOrd="2" destOrd="0" presId="urn:microsoft.com/office/officeart/2009/3/layout/StepUpProcess"/>
    <dgm:cxn modelId="{92CB8D99-E15B-44B7-8AAD-C87EFE5CD56B}" type="presParOf" srcId="{4310780E-53E9-48B2-98AE-DA539D72840F}" destId="{82CA6A54-93DC-4443-8C36-98A7E744EC2F}" srcOrd="0" destOrd="0" presId="urn:microsoft.com/office/officeart/2009/3/layout/StepUpProcess"/>
    <dgm:cxn modelId="{FE2E71CE-02FA-4D6F-B439-51ECF3A417B9}" type="presParOf" srcId="{4310780E-53E9-48B2-98AE-DA539D72840F}" destId="{FB3573BB-9E72-4D79-948F-A9B806FAE199}" srcOrd="1" destOrd="0" presId="urn:microsoft.com/office/officeart/2009/3/layout/StepUpProcess"/>
    <dgm:cxn modelId="{D1E07976-5377-4789-A418-3854A9A4A482}" type="presParOf" srcId="{4310780E-53E9-48B2-98AE-DA539D72840F}" destId="{62A4DAB1-D4AD-4CFB-8A19-AE61A4EA4D29}" srcOrd="2" destOrd="0" presId="urn:microsoft.com/office/officeart/2009/3/layout/StepUpProcess"/>
    <dgm:cxn modelId="{D6132A09-DFD5-4885-81D6-018358CE3A4C}" type="presParOf" srcId="{3053093C-81BF-4D4C-9168-20FAD9D13C34}" destId="{A1189996-AA6F-4F4A-A2C3-0A7A46729A6A}" srcOrd="3" destOrd="0" presId="urn:microsoft.com/office/officeart/2009/3/layout/StepUpProcess"/>
    <dgm:cxn modelId="{0DD84D5B-D414-4DBD-A92D-FF1849723C44}" type="presParOf" srcId="{A1189996-AA6F-4F4A-A2C3-0A7A46729A6A}" destId="{C76591D2-10E8-495D-9E00-12960DD077A0}" srcOrd="0" destOrd="0" presId="urn:microsoft.com/office/officeart/2009/3/layout/StepUpProcess"/>
    <dgm:cxn modelId="{61B76BD6-AFF3-47D0-A2E8-BD74350E66F6}" type="presParOf" srcId="{3053093C-81BF-4D4C-9168-20FAD9D13C34}" destId="{A257A113-0C78-4581-9701-904D1AB8C6F9}" srcOrd="4" destOrd="0" presId="urn:microsoft.com/office/officeart/2009/3/layout/StepUpProcess"/>
    <dgm:cxn modelId="{95FDA235-725A-4BFF-9EAD-8F5EF04F370E}" type="presParOf" srcId="{A257A113-0C78-4581-9701-904D1AB8C6F9}" destId="{926DA50F-4813-427A-BB4E-D765C7328CD9}" srcOrd="0" destOrd="0" presId="urn:microsoft.com/office/officeart/2009/3/layout/StepUpProcess"/>
    <dgm:cxn modelId="{E495FA88-CD7C-4076-9D16-2E9A8C149961}" type="presParOf" srcId="{A257A113-0C78-4581-9701-904D1AB8C6F9}" destId="{04E347D6-CFFF-4A2F-B796-C308E71EBA51}" srcOrd="1" destOrd="0" presId="urn:microsoft.com/office/officeart/2009/3/layout/StepUpProcess"/>
    <dgm:cxn modelId="{409A4E33-11AA-42EB-9E91-74F075E42F82}" type="presParOf" srcId="{A257A113-0C78-4581-9701-904D1AB8C6F9}" destId="{6AB8CD84-7524-4E28-8F67-F8B9CD388367}" srcOrd="2" destOrd="0" presId="urn:microsoft.com/office/officeart/2009/3/layout/StepUpProcess"/>
    <dgm:cxn modelId="{3E33D3C0-E5D4-40E6-83CF-CBEC0947BF6C}" type="presParOf" srcId="{3053093C-81BF-4D4C-9168-20FAD9D13C34}" destId="{AA030CEB-2A41-4FB0-ACD7-47BFA3EB336C}" srcOrd="5" destOrd="0" presId="urn:microsoft.com/office/officeart/2009/3/layout/StepUpProcess"/>
    <dgm:cxn modelId="{AA0639A9-A370-4BEB-95A3-C0F6865807FF}" type="presParOf" srcId="{AA030CEB-2A41-4FB0-ACD7-47BFA3EB336C}" destId="{3261F4B1-B9E5-447D-8144-D7620BA17A4C}" srcOrd="0" destOrd="0" presId="urn:microsoft.com/office/officeart/2009/3/layout/StepUpProcess"/>
    <dgm:cxn modelId="{6066B5A3-8C92-4D4B-A152-39540D48B2AB}" type="presParOf" srcId="{3053093C-81BF-4D4C-9168-20FAD9D13C34}" destId="{96A015BC-DF57-4B91-8402-5E351FE0C769}" srcOrd="6" destOrd="0" presId="urn:microsoft.com/office/officeart/2009/3/layout/StepUpProcess"/>
    <dgm:cxn modelId="{B289283E-9F8F-4AA4-87A4-D78C096355F6}" type="presParOf" srcId="{96A015BC-DF57-4B91-8402-5E351FE0C769}" destId="{EFF184EB-0FC8-4B11-A8FD-DF425F3D09B0}" srcOrd="0" destOrd="0" presId="urn:microsoft.com/office/officeart/2009/3/layout/StepUpProcess"/>
    <dgm:cxn modelId="{41BC7A17-C8FF-4E7C-8445-00D2BD3596CB}" type="presParOf" srcId="{96A015BC-DF57-4B91-8402-5E351FE0C769}" destId="{553DB7E9-9500-43DC-8AED-EFCF257429C1}" srcOrd="1" destOrd="0" presId="urn:microsoft.com/office/officeart/2009/3/layout/StepUpProcess"/>
    <dgm:cxn modelId="{00217C34-23DE-43EB-841F-655E103AF41B}" type="presParOf" srcId="{96A015BC-DF57-4B91-8402-5E351FE0C769}" destId="{2A27D07B-4880-4578-BAEB-FF4E9AC699A3}" srcOrd="2" destOrd="0" presId="urn:microsoft.com/office/officeart/2009/3/layout/StepUpProcess"/>
    <dgm:cxn modelId="{CEE82072-09BF-40CC-8D95-ACA63C43DD54}" type="presParOf" srcId="{3053093C-81BF-4D4C-9168-20FAD9D13C34}" destId="{44DEF218-E390-499E-9451-A972369D4F8E}" srcOrd="7" destOrd="0" presId="urn:microsoft.com/office/officeart/2009/3/layout/StepUpProcess"/>
    <dgm:cxn modelId="{182B1A2E-FC1C-488D-A59B-85542409D9F4}" type="presParOf" srcId="{44DEF218-E390-499E-9451-A972369D4F8E}" destId="{8A9E8504-8612-42F1-A258-3BE8A42C534B}" srcOrd="0" destOrd="0" presId="urn:microsoft.com/office/officeart/2009/3/layout/StepUpProcess"/>
    <dgm:cxn modelId="{404EB0C1-98B9-4AC1-BF6A-809162262497}" type="presParOf" srcId="{3053093C-81BF-4D4C-9168-20FAD9D13C34}" destId="{A9DB109E-F9D5-4637-A804-B3BB75A5C20B}" srcOrd="8" destOrd="0" presId="urn:microsoft.com/office/officeart/2009/3/layout/StepUpProcess"/>
    <dgm:cxn modelId="{792C1DB2-2C28-44A4-B6AD-240C31910CAE}" type="presParOf" srcId="{A9DB109E-F9D5-4637-A804-B3BB75A5C20B}" destId="{5032C3A8-1312-4F6A-B5AB-C7509BF26612}" srcOrd="0" destOrd="0" presId="urn:microsoft.com/office/officeart/2009/3/layout/StepUpProcess"/>
    <dgm:cxn modelId="{478EE59B-D741-46A9-83F2-BDD301807AD2}" type="presParOf" srcId="{A9DB109E-F9D5-4637-A804-B3BB75A5C20B}" destId="{C6C30690-D811-430D-BA3E-12BAF80E31AF}" srcOrd="1" destOrd="0" presId="urn:microsoft.com/office/officeart/2009/3/layout/StepUpProcess"/>
    <dgm:cxn modelId="{A6A2716C-7E40-4E2B-8FA6-BA751359D1F3}" type="presParOf" srcId="{A9DB109E-F9D5-4637-A804-B3BB75A5C20B}" destId="{358E5B79-E8C6-4141-99E9-E174012A2076}" srcOrd="2" destOrd="0" presId="urn:microsoft.com/office/officeart/2009/3/layout/StepUpProcess"/>
    <dgm:cxn modelId="{21885089-7398-4F48-B24C-3D0D333ED971}" type="presParOf" srcId="{3053093C-81BF-4D4C-9168-20FAD9D13C34}" destId="{42305E08-038C-4ACF-A50C-02E99A4EB767}" srcOrd="9" destOrd="0" presId="urn:microsoft.com/office/officeart/2009/3/layout/StepUpProcess"/>
    <dgm:cxn modelId="{DEE061D1-820D-4135-A74E-BE1F9C520C0F}" type="presParOf" srcId="{42305E08-038C-4ACF-A50C-02E99A4EB767}" destId="{F6219038-6993-4FA5-9362-2D9373C8418B}" srcOrd="0" destOrd="0" presId="urn:microsoft.com/office/officeart/2009/3/layout/StepUpProcess"/>
    <dgm:cxn modelId="{078B7897-BBA2-4B30-97E5-0EB96C9F3A52}" type="presParOf" srcId="{3053093C-81BF-4D4C-9168-20FAD9D13C34}" destId="{C86F2BA8-598D-4694-BEE0-797A2BEA67AD}" srcOrd="10" destOrd="0" presId="urn:microsoft.com/office/officeart/2009/3/layout/StepUpProcess"/>
    <dgm:cxn modelId="{CC65EF46-7AB3-4977-B9CC-398F4D24CE58}" type="presParOf" srcId="{C86F2BA8-598D-4694-BEE0-797A2BEA67AD}" destId="{1304E5ED-5035-43C7-9AB1-A152C0312138}" srcOrd="0" destOrd="0" presId="urn:microsoft.com/office/officeart/2009/3/layout/StepUpProcess"/>
    <dgm:cxn modelId="{A8DCC9E3-C4BF-42B8-A885-3D662BD61FBD}" type="presParOf" srcId="{C86F2BA8-598D-4694-BEE0-797A2BEA67AD}" destId="{625A14AF-290B-44F4-854A-635B0F01555E}" srcOrd="1" destOrd="0" presId="urn:microsoft.com/office/officeart/2009/3/layout/StepUpProcess"/>
    <dgm:cxn modelId="{D31DDBA2-4B01-44BE-BAEF-FC4194A0FA81}" type="presParOf" srcId="{C86F2BA8-598D-4694-BEE0-797A2BEA67AD}" destId="{FF04D828-54D8-468D-AFFE-21FF1359EF89}" srcOrd="2" destOrd="0" presId="urn:microsoft.com/office/officeart/2009/3/layout/StepUpProcess"/>
    <dgm:cxn modelId="{0E8E3082-0E67-4075-8CC0-3DAE8B52BC41}" type="presParOf" srcId="{3053093C-81BF-4D4C-9168-20FAD9D13C34}" destId="{390EEC26-2B57-47D5-9C4B-457D0E198F3E}" srcOrd="11" destOrd="0" presId="urn:microsoft.com/office/officeart/2009/3/layout/StepUpProcess"/>
    <dgm:cxn modelId="{03C82445-00C0-4C7C-A5FE-81A4B6CC5C03}" type="presParOf" srcId="{390EEC26-2B57-47D5-9C4B-457D0E198F3E}" destId="{DEF4C6DC-9285-46B7-82ED-8F89224371ED}" srcOrd="0" destOrd="0" presId="urn:microsoft.com/office/officeart/2009/3/layout/StepUpProcess"/>
    <dgm:cxn modelId="{0848C994-1F32-41A5-8A4D-16B36A6B5BE4}" type="presParOf" srcId="{3053093C-81BF-4D4C-9168-20FAD9D13C34}" destId="{A58E4C86-C6B0-4155-8215-B5D987D7F670}" srcOrd="12" destOrd="0" presId="urn:microsoft.com/office/officeart/2009/3/layout/StepUpProcess"/>
    <dgm:cxn modelId="{DA0FA87E-849F-4AE3-81EB-C9CD84E2A336}" type="presParOf" srcId="{A58E4C86-C6B0-4155-8215-B5D987D7F670}" destId="{66E311B0-4587-464B-858F-845812002018}" srcOrd="0" destOrd="0" presId="urn:microsoft.com/office/officeart/2009/3/layout/StepUpProcess"/>
    <dgm:cxn modelId="{2F3376D3-106F-4806-BBA5-8E85DC986FE4}" type="presParOf" srcId="{A58E4C86-C6B0-4155-8215-B5D987D7F670}" destId="{24FD73CF-1181-4758-B41D-EEB7B0F07414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A451CC-DF4E-408F-B081-B42A09B608BB}">
      <dsp:nvSpPr>
        <dsp:cNvPr id="0" name=""/>
        <dsp:cNvSpPr/>
      </dsp:nvSpPr>
      <dsp:spPr>
        <a:xfrm rot="5400000">
          <a:off x="241221" y="2819732"/>
          <a:ext cx="710046" cy="118150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A61C76-DE7E-4DBC-8A4D-58D35663EAB8}">
      <dsp:nvSpPr>
        <dsp:cNvPr id="0" name=""/>
        <dsp:cNvSpPr/>
      </dsp:nvSpPr>
      <dsp:spPr>
        <a:xfrm>
          <a:off x="122697" y="3172746"/>
          <a:ext cx="1066665" cy="93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1</a:t>
          </a:r>
          <a:r>
            <a:rPr lang="ko-KR" altLang="en-US" sz="1300" kern="1200" dirty="0"/>
            <a:t>주차</a:t>
          </a:r>
          <a:r>
            <a:rPr lang="en-US" altLang="ko-KR" sz="1300" kern="1200" dirty="0"/>
            <a:t>: </a:t>
          </a:r>
          <a:r>
            <a:rPr lang="ko-KR" altLang="en-US" sz="1300" kern="1200" dirty="0"/>
            <a:t>계획서 작성 </a:t>
          </a:r>
          <a:r>
            <a:rPr lang="en-US" altLang="ko-KR" sz="1300" kern="1200" dirty="0"/>
            <a:t>+ </a:t>
          </a:r>
          <a:r>
            <a:rPr lang="ko-KR" altLang="en-US" sz="1300" kern="1200" dirty="0"/>
            <a:t>환경 구축</a:t>
          </a:r>
        </a:p>
      </dsp:txBody>
      <dsp:txXfrm>
        <a:off x="122697" y="3172746"/>
        <a:ext cx="1066665" cy="934995"/>
      </dsp:txXfrm>
    </dsp:sp>
    <dsp:sp modelId="{152EA6BD-7536-461A-BDCF-2A0E04A32540}">
      <dsp:nvSpPr>
        <dsp:cNvPr id="0" name=""/>
        <dsp:cNvSpPr/>
      </dsp:nvSpPr>
      <dsp:spPr>
        <a:xfrm>
          <a:off x="988105" y="2732749"/>
          <a:ext cx="201257" cy="201257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CA6A54-93DC-4443-8C36-98A7E744EC2F}">
      <dsp:nvSpPr>
        <dsp:cNvPr id="0" name=""/>
        <dsp:cNvSpPr/>
      </dsp:nvSpPr>
      <dsp:spPr>
        <a:xfrm rot="5400000">
          <a:off x="1547028" y="2496609"/>
          <a:ext cx="710046" cy="118150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3573BB-9E72-4D79-948F-A9B806FAE199}">
      <dsp:nvSpPr>
        <dsp:cNvPr id="0" name=""/>
        <dsp:cNvSpPr/>
      </dsp:nvSpPr>
      <dsp:spPr>
        <a:xfrm>
          <a:off x="1428504" y="2849623"/>
          <a:ext cx="1066665" cy="93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2</a:t>
          </a:r>
          <a:r>
            <a:rPr lang="ko-KR" altLang="en-US" sz="1300" kern="1200" dirty="0"/>
            <a:t>주차</a:t>
          </a:r>
          <a:r>
            <a:rPr lang="en-US" altLang="ko-KR" sz="1300" kern="1200" dirty="0"/>
            <a:t>: </a:t>
          </a:r>
          <a:r>
            <a:rPr lang="ko-KR" altLang="en-US" sz="1300" kern="1200" dirty="0"/>
            <a:t>홈</a:t>
          </a:r>
          <a:r>
            <a:rPr lang="en-US" altLang="ko-KR" sz="1300" kern="1200" dirty="0"/>
            <a:t>/</a:t>
          </a:r>
          <a:r>
            <a:rPr lang="ko-KR" altLang="en-US" sz="1300" kern="1200" dirty="0"/>
            <a:t>공연 조회 화면 개발</a:t>
          </a:r>
        </a:p>
      </dsp:txBody>
      <dsp:txXfrm>
        <a:off x="1428504" y="2849623"/>
        <a:ext cx="1066665" cy="934995"/>
      </dsp:txXfrm>
    </dsp:sp>
    <dsp:sp modelId="{62A4DAB1-D4AD-4CFB-8A19-AE61A4EA4D29}">
      <dsp:nvSpPr>
        <dsp:cNvPr id="0" name=""/>
        <dsp:cNvSpPr/>
      </dsp:nvSpPr>
      <dsp:spPr>
        <a:xfrm>
          <a:off x="2293912" y="2409625"/>
          <a:ext cx="201257" cy="201257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6DA50F-4813-427A-BB4E-D765C7328CD9}">
      <dsp:nvSpPr>
        <dsp:cNvPr id="0" name=""/>
        <dsp:cNvSpPr/>
      </dsp:nvSpPr>
      <dsp:spPr>
        <a:xfrm rot="5400000">
          <a:off x="2852835" y="2173485"/>
          <a:ext cx="710046" cy="118150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E347D6-CFFF-4A2F-B796-C308E71EBA51}">
      <dsp:nvSpPr>
        <dsp:cNvPr id="0" name=""/>
        <dsp:cNvSpPr/>
      </dsp:nvSpPr>
      <dsp:spPr>
        <a:xfrm>
          <a:off x="2734311" y="2526500"/>
          <a:ext cx="1066665" cy="93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3</a:t>
          </a:r>
          <a:r>
            <a:rPr lang="ko-KR" altLang="en-US" sz="1300" kern="1200" dirty="0"/>
            <a:t>주차</a:t>
          </a:r>
          <a:r>
            <a:rPr lang="en-US" altLang="ko-KR" sz="1300" kern="1200" dirty="0"/>
            <a:t>: </a:t>
          </a:r>
          <a:r>
            <a:rPr lang="ko-KR" altLang="en-US" sz="1300" kern="1200" dirty="0"/>
            <a:t>상세 </a:t>
          </a:r>
          <a:r>
            <a:rPr lang="en-US" altLang="ko-KR" sz="1300" kern="1200" dirty="0"/>
            <a:t>+ </a:t>
          </a:r>
          <a:r>
            <a:rPr lang="ko-KR" altLang="en-US" sz="1300" kern="1200" dirty="0"/>
            <a:t>좌석 선택 개발</a:t>
          </a:r>
        </a:p>
      </dsp:txBody>
      <dsp:txXfrm>
        <a:off x="2734311" y="2526500"/>
        <a:ext cx="1066665" cy="934995"/>
      </dsp:txXfrm>
    </dsp:sp>
    <dsp:sp modelId="{6AB8CD84-7524-4E28-8F67-F8B9CD388367}">
      <dsp:nvSpPr>
        <dsp:cNvPr id="0" name=""/>
        <dsp:cNvSpPr/>
      </dsp:nvSpPr>
      <dsp:spPr>
        <a:xfrm>
          <a:off x="3599719" y="2086502"/>
          <a:ext cx="201257" cy="201257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F184EB-0FC8-4B11-A8FD-DF425F3D09B0}">
      <dsp:nvSpPr>
        <dsp:cNvPr id="0" name=""/>
        <dsp:cNvSpPr/>
      </dsp:nvSpPr>
      <dsp:spPr>
        <a:xfrm rot="5400000">
          <a:off x="4158643" y="1850362"/>
          <a:ext cx="710046" cy="118150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3DB7E9-9500-43DC-8AED-EFCF257429C1}">
      <dsp:nvSpPr>
        <dsp:cNvPr id="0" name=""/>
        <dsp:cNvSpPr/>
      </dsp:nvSpPr>
      <dsp:spPr>
        <a:xfrm>
          <a:off x="4040118" y="2203376"/>
          <a:ext cx="1066665" cy="93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4</a:t>
          </a:r>
          <a:r>
            <a:rPr lang="ko-KR" altLang="en-US" sz="1300" kern="1200" dirty="0"/>
            <a:t>주차</a:t>
          </a:r>
          <a:r>
            <a:rPr lang="en-US" altLang="ko-KR" sz="1300" kern="1200" dirty="0"/>
            <a:t>: </a:t>
          </a:r>
          <a:r>
            <a:rPr lang="ko-KR" altLang="en-US" sz="1300" kern="1200" dirty="0"/>
            <a:t>예매 흐름 구축</a:t>
          </a:r>
        </a:p>
      </dsp:txBody>
      <dsp:txXfrm>
        <a:off x="4040118" y="2203376"/>
        <a:ext cx="1066665" cy="934995"/>
      </dsp:txXfrm>
    </dsp:sp>
    <dsp:sp modelId="{2A27D07B-4880-4578-BAEB-FF4E9AC699A3}">
      <dsp:nvSpPr>
        <dsp:cNvPr id="0" name=""/>
        <dsp:cNvSpPr/>
      </dsp:nvSpPr>
      <dsp:spPr>
        <a:xfrm>
          <a:off x="4905526" y="1763379"/>
          <a:ext cx="201257" cy="201257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32C3A8-1312-4F6A-B5AB-C7509BF26612}">
      <dsp:nvSpPr>
        <dsp:cNvPr id="0" name=""/>
        <dsp:cNvSpPr/>
      </dsp:nvSpPr>
      <dsp:spPr>
        <a:xfrm rot="5400000">
          <a:off x="5464450" y="1527239"/>
          <a:ext cx="710046" cy="118150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C30690-D811-430D-BA3E-12BAF80E31AF}">
      <dsp:nvSpPr>
        <dsp:cNvPr id="0" name=""/>
        <dsp:cNvSpPr/>
      </dsp:nvSpPr>
      <dsp:spPr>
        <a:xfrm>
          <a:off x="5345925" y="1880253"/>
          <a:ext cx="1066665" cy="93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5</a:t>
          </a:r>
          <a:r>
            <a:rPr lang="ko-KR" altLang="en-US" sz="1300" kern="1200" dirty="0"/>
            <a:t>주차</a:t>
          </a:r>
          <a:r>
            <a:rPr lang="en-US" altLang="ko-KR" sz="1300" kern="1200" dirty="0"/>
            <a:t>: </a:t>
          </a:r>
          <a:r>
            <a:rPr lang="ko-KR" altLang="en-US" sz="1300" kern="1200" dirty="0"/>
            <a:t>마이페이지</a:t>
          </a:r>
          <a:r>
            <a:rPr lang="en-US" altLang="ko-KR" sz="1300" kern="1200" dirty="0"/>
            <a:t>/</a:t>
          </a:r>
          <a:r>
            <a:rPr lang="ko-KR" altLang="en-US" sz="1300" kern="1200" dirty="0"/>
            <a:t>오픈소식 개발</a:t>
          </a:r>
        </a:p>
      </dsp:txBody>
      <dsp:txXfrm>
        <a:off x="5345925" y="1880253"/>
        <a:ext cx="1066665" cy="934995"/>
      </dsp:txXfrm>
    </dsp:sp>
    <dsp:sp modelId="{358E5B79-E8C6-4141-99E9-E174012A2076}">
      <dsp:nvSpPr>
        <dsp:cNvPr id="0" name=""/>
        <dsp:cNvSpPr/>
      </dsp:nvSpPr>
      <dsp:spPr>
        <a:xfrm>
          <a:off x="6211333" y="1440255"/>
          <a:ext cx="201257" cy="201257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04E5ED-5035-43C7-9AB1-A152C0312138}">
      <dsp:nvSpPr>
        <dsp:cNvPr id="0" name=""/>
        <dsp:cNvSpPr/>
      </dsp:nvSpPr>
      <dsp:spPr>
        <a:xfrm rot="5400000">
          <a:off x="6770257" y="1204116"/>
          <a:ext cx="710046" cy="118150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5A14AF-290B-44F4-854A-635B0F01555E}">
      <dsp:nvSpPr>
        <dsp:cNvPr id="0" name=""/>
        <dsp:cNvSpPr/>
      </dsp:nvSpPr>
      <dsp:spPr>
        <a:xfrm>
          <a:off x="6651733" y="1557130"/>
          <a:ext cx="1066665" cy="93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6</a:t>
          </a:r>
          <a:r>
            <a:rPr lang="ko-KR" altLang="en-US" sz="1300" kern="1200" dirty="0"/>
            <a:t>주차</a:t>
          </a:r>
          <a:r>
            <a:rPr lang="en-US" altLang="ko-KR" sz="1300" kern="1200" dirty="0"/>
            <a:t>: </a:t>
          </a:r>
          <a:r>
            <a:rPr lang="ko-KR" altLang="en-US" sz="1300" kern="1200" dirty="0"/>
            <a:t>디버깅 </a:t>
          </a:r>
          <a:r>
            <a:rPr lang="en-US" altLang="ko-KR" sz="1300" kern="1200" dirty="0"/>
            <a:t>+ </a:t>
          </a:r>
          <a:r>
            <a:rPr lang="ko-KR" altLang="en-US" sz="1300" kern="1200" dirty="0"/>
            <a:t>디자인</a:t>
          </a:r>
        </a:p>
      </dsp:txBody>
      <dsp:txXfrm>
        <a:off x="6651733" y="1557130"/>
        <a:ext cx="1066665" cy="934995"/>
      </dsp:txXfrm>
    </dsp:sp>
    <dsp:sp modelId="{FF04D828-54D8-468D-AFFE-21FF1359EF89}">
      <dsp:nvSpPr>
        <dsp:cNvPr id="0" name=""/>
        <dsp:cNvSpPr/>
      </dsp:nvSpPr>
      <dsp:spPr>
        <a:xfrm>
          <a:off x="7517141" y="1117132"/>
          <a:ext cx="201257" cy="201257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E311B0-4587-464B-858F-845812002018}">
      <dsp:nvSpPr>
        <dsp:cNvPr id="0" name=""/>
        <dsp:cNvSpPr/>
      </dsp:nvSpPr>
      <dsp:spPr>
        <a:xfrm rot="5400000">
          <a:off x="8076064" y="880992"/>
          <a:ext cx="710046" cy="118150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D73CF-1181-4758-B41D-EEB7B0F07414}">
      <dsp:nvSpPr>
        <dsp:cNvPr id="0" name=""/>
        <dsp:cNvSpPr/>
      </dsp:nvSpPr>
      <dsp:spPr>
        <a:xfrm>
          <a:off x="7957540" y="1234007"/>
          <a:ext cx="1066665" cy="93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7</a:t>
          </a:r>
          <a:r>
            <a:rPr lang="ko-KR" altLang="en-US" sz="1300" kern="1200" dirty="0"/>
            <a:t>주차</a:t>
          </a:r>
          <a:r>
            <a:rPr lang="en-US" altLang="ko-KR" sz="1300" kern="1200" dirty="0"/>
            <a:t>: </a:t>
          </a:r>
          <a:r>
            <a:rPr lang="ko-KR" altLang="en-US" sz="1300" kern="1200" dirty="0"/>
            <a:t>배포 준비</a:t>
          </a:r>
        </a:p>
      </dsp:txBody>
      <dsp:txXfrm>
        <a:off x="7957540" y="1234007"/>
        <a:ext cx="1066665" cy="9349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84072-B7AD-69AF-1E26-0B82522E2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84187"/>
            <a:ext cx="7772400" cy="1470025"/>
          </a:xfrm>
        </p:spPr>
        <p:txBody>
          <a:bodyPr/>
          <a:lstStyle/>
          <a:p>
            <a:r>
              <a:rPr lang="ko-KR" altLang="en-US" dirty="0" err="1"/>
              <a:t>앱프로그래밍</a:t>
            </a:r>
            <a:r>
              <a:rPr lang="ko-KR" altLang="en-US" dirty="0"/>
              <a:t> 프로젝트 계획서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F492B9-57D9-AC2B-4D3B-AC00147C0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057400"/>
            <a:ext cx="6400800" cy="1752600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2021136119 </a:t>
            </a:r>
            <a:r>
              <a:rPr lang="ko-KR" altLang="en-US" dirty="0">
                <a:solidFill>
                  <a:schemeClr val="tx1"/>
                </a:solidFill>
              </a:rPr>
              <a:t>박민기</a:t>
            </a:r>
          </a:p>
        </p:txBody>
      </p:sp>
    </p:spTree>
    <p:extLst>
      <p:ext uri="{BB962C8B-B14F-4D97-AF65-F5344CB8AC3E}">
        <p14:creationId xmlns:p14="http://schemas.microsoft.com/office/powerpoint/2010/main" val="1671491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커뮤니케이션 계획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GitHub</a:t>
            </a:r>
            <a:r>
              <a:rPr lang="ko-KR" altLang="en-US" dirty="0"/>
              <a:t>를 활용하여 버전 및 개발 이력 관리</a:t>
            </a:r>
          </a:p>
          <a:p>
            <a:r>
              <a:rPr lang="en-US" altLang="ko-KR" dirty="0"/>
              <a:t>PPT</a:t>
            </a:r>
            <a:r>
              <a:rPr lang="ko-KR" altLang="en-US" dirty="0"/>
              <a:t>를 이용하여 개발 기록 및 변경사항 문서화</a:t>
            </a:r>
          </a:p>
          <a:p>
            <a:r>
              <a:rPr lang="ko-KR" altLang="en-US" dirty="0"/>
              <a:t>주간 개발 상황 정리 및 일정 관리</a:t>
            </a:r>
          </a:p>
          <a:p>
            <a:r>
              <a:rPr lang="ko-KR" altLang="en-US" dirty="0"/>
              <a:t>테스트 피드백 및 오류사항 별도 기록 후 수정 관리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프로젝트</a:t>
            </a:r>
            <a:r>
              <a:rPr dirty="0"/>
              <a:t> </a:t>
            </a:r>
            <a:r>
              <a:rPr dirty="0" err="1"/>
              <a:t>요약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Flutter + Firebase </a:t>
            </a:r>
            <a:r>
              <a:rPr dirty="0" err="1"/>
              <a:t>기반</a:t>
            </a:r>
            <a:r>
              <a:rPr dirty="0"/>
              <a:t> </a:t>
            </a:r>
            <a:r>
              <a:rPr dirty="0" err="1"/>
              <a:t>공연</a:t>
            </a:r>
            <a:r>
              <a:rPr dirty="0"/>
              <a:t> </a:t>
            </a:r>
            <a:r>
              <a:rPr dirty="0" err="1"/>
              <a:t>예매</a:t>
            </a:r>
            <a:r>
              <a:rPr dirty="0"/>
              <a:t> 앱</a:t>
            </a:r>
          </a:p>
          <a:p>
            <a:r>
              <a:rPr dirty="0" err="1"/>
              <a:t>테스트</a:t>
            </a:r>
            <a:r>
              <a:rPr dirty="0"/>
              <a:t> </a:t>
            </a:r>
            <a:r>
              <a:rPr dirty="0" err="1"/>
              <a:t>결제까지</a:t>
            </a:r>
            <a:r>
              <a:rPr dirty="0"/>
              <a:t> </a:t>
            </a:r>
            <a:r>
              <a:rPr dirty="0" err="1"/>
              <a:t>연동</a:t>
            </a:r>
            <a:endParaRPr dirty="0"/>
          </a:p>
          <a:p>
            <a:r>
              <a:rPr dirty="0" err="1"/>
              <a:t>실제</a:t>
            </a:r>
            <a:r>
              <a:rPr dirty="0"/>
              <a:t> </a:t>
            </a:r>
            <a:r>
              <a:rPr dirty="0" err="1"/>
              <a:t>서비스처럼</a:t>
            </a:r>
            <a:r>
              <a:rPr dirty="0"/>
              <a:t> </a:t>
            </a:r>
            <a:r>
              <a:rPr lang="ko-KR" altLang="en-US" dirty="0"/>
              <a:t>최대한 </a:t>
            </a:r>
            <a:r>
              <a:rPr dirty="0" err="1"/>
              <a:t>개발</a:t>
            </a:r>
            <a:r>
              <a:rPr lang="en-US" dirty="0"/>
              <a:t> </a:t>
            </a:r>
            <a:r>
              <a:rPr lang="ko-KR" altLang="en-US" dirty="0"/>
              <a:t>및 배포</a:t>
            </a:r>
            <a:r>
              <a:rPr dirty="0"/>
              <a:t> </a:t>
            </a:r>
            <a:r>
              <a:rPr dirty="0" err="1"/>
              <a:t>목표</a:t>
            </a:r>
            <a:r>
              <a:rPr lang="en-US" dirty="0"/>
              <a:t>(</a:t>
            </a:r>
            <a:r>
              <a:rPr lang="ko-KR" altLang="en-US" dirty="0"/>
              <a:t>개발 속도에 따라 배포 여부 확인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프로젝트 개요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 이름 </a:t>
            </a:r>
            <a:r>
              <a:rPr lang="en-US" altLang="ko-KR" dirty="0"/>
              <a:t>: </a:t>
            </a:r>
            <a:r>
              <a:rPr lang="en-US" altLang="ko-KR" dirty="0" err="1"/>
              <a:t>AquaTicket</a:t>
            </a:r>
            <a:r>
              <a:rPr lang="en-US" altLang="ko-KR" dirty="0"/>
              <a:t> </a:t>
            </a:r>
          </a:p>
          <a:p>
            <a:r>
              <a:rPr dirty="0"/>
              <a:t>Flutter + </a:t>
            </a:r>
            <a:r>
              <a:rPr dirty="0" err="1"/>
              <a:t>Firebase를</a:t>
            </a:r>
            <a:r>
              <a:rPr dirty="0"/>
              <a:t> </a:t>
            </a:r>
            <a:r>
              <a:rPr dirty="0" err="1"/>
              <a:t>활용한</a:t>
            </a:r>
            <a:r>
              <a:rPr dirty="0"/>
              <a:t> </a:t>
            </a:r>
            <a:r>
              <a:rPr dirty="0" err="1"/>
              <a:t>공연</a:t>
            </a:r>
            <a:r>
              <a:rPr dirty="0"/>
              <a:t> </a:t>
            </a:r>
            <a:r>
              <a:rPr dirty="0" err="1"/>
              <a:t>티켓</a:t>
            </a:r>
            <a:r>
              <a:rPr dirty="0"/>
              <a:t> </a:t>
            </a:r>
            <a:r>
              <a:rPr dirty="0" err="1"/>
              <a:t>예매</a:t>
            </a:r>
            <a:r>
              <a:rPr dirty="0"/>
              <a:t> 앱 </a:t>
            </a:r>
            <a:r>
              <a:rPr dirty="0" err="1"/>
              <a:t>개발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메인 디자인 컨셉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메인</a:t>
            </a:r>
            <a:r>
              <a:rPr dirty="0"/>
              <a:t> </a:t>
            </a:r>
            <a:r>
              <a:rPr dirty="0" err="1"/>
              <a:t>컬러</a:t>
            </a:r>
            <a:r>
              <a:rPr dirty="0"/>
              <a:t>: </a:t>
            </a:r>
            <a:r>
              <a:rPr dirty="0" err="1"/>
              <a:t>청록색</a:t>
            </a:r>
            <a:r>
              <a:rPr dirty="0"/>
              <a:t> (#00B8D4)</a:t>
            </a:r>
            <a:endParaRPr lang="en-US" dirty="0"/>
          </a:p>
          <a:p>
            <a:endParaRPr dirty="0"/>
          </a:p>
          <a:p>
            <a:r>
              <a:rPr dirty="0" err="1"/>
              <a:t>서브</a:t>
            </a:r>
            <a:r>
              <a:rPr dirty="0"/>
              <a:t> </a:t>
            </a:r>
            <a:r>
              <a:rPr dirty="0" err="1"/>
              <a:t>컬러</a:t>
            </a:r>
            <a:r>
              <a:rPr dirty="0"/>
              <a:t>: </a:t>
            </a:r>
            <a:r>
              <a:rPr dirty="0" err="1"/>
              <a:t>다크</a:t>
            </a:r>
            <a:r>
              <a:rPr dirty="0"/>
              <a:t> </a:t>
            </a:r>
            <a:r>
              <a:rPr dirty="0" err="1"/>
              <a:t>네이비</a:t>
            </a:r>
            <a:r>
              <a:rPr dirty="0"/>
              <a:t> (#004D40)</a:t>
            </a:r>
            <a:endParaRPr lang="en-US" dirty="0"/>
          </a:p>
          <a:p>
            <a:endParaRPr dirty="0"/>
          </a:p>
          <a:p>
            <a:r>
              <a:rPr lang="ko-KR" altLang="en-US" dirty="0"/>
              <a:t>청량하고 </a:t>
            </a:r>
            <a:r>
              <a:rPr dirty="0" err="1"/>
              <a:t>심플</a:t>
            </a:r>
            <a:r>
              <a:rPr lang="ko-KR" altLang="en-US" dirty="0"/>
              <a:t>한</a:t>
            </a:r>
            <a:r>
              <a:rPr dirty="0"/>
              <a:t> </a:t>
            </a:r>
            <a:r>
              <a:rPr dirty="0" err="1"/>
              <a:t>직관적인</a:t>
            </a:r>
            <a:r>
              <a:rPr dirty="0"/>
              <a:t> UI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442590-C0AF-B7E5-CECA-EC1ACFC0A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6106844" y="1600200"/>
            <a:ext cx="649556" cy="66296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48BCE98-8FDE-E7EE-F203-6F55FC541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484" y="2766034"/>
            <a:ext cx="649556" cy="66296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주요</a:t>
            </a:r>
            <a:r>
              <a:rPr dirty="0"/>
              <a:t> </a:t>
            </a:r>
            <a:r>
              <a:rPr dirty="0" err="1"/>
              <a:t>기능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공연</a:t>
            </a:r>
            <a:r>
              <a:rPr dirty="0"/>
              <a:t> </a:t>
            </a:r>
            <a:r>
              <a:rPr dirty="0" err="1"/>
              <a:t>조회</a:t>
            </a:r>
            <a:r>
              <a:rPr dirty="0"/>
              <a:t>, </a:t>
            </a:r>
            <a:r>
              <a:rPr dirty="0" err="1"/>
              <a:t>공연</a:t>
            </a:r>
            <a:r>
              <a:rPr dirty="0"/>
              <a:t> </a:t>
            </a:r>
            <a:r>
              <a:rPr dirty="0" err="1"/>
              <a:t>상세</a:t>
            </a:r>
            <a:r>
              <a:rPr dirty="0"/>
              <a:t>, </a:t>
            </a:r>
            <a:r>
              <a:rPr dirty="0" err="1"/>
              <a:t>좌석</a:t>
            </a:r>
            <a:r>
              <a:rPr dirty="0"/>
              <a:t> </a:t>
            </a:r>
            <a:r>
              <a:rPr dirty="0" err="1"/>
              <a:t>선택</a:t>
            </a:r>
            <a:r>
              <a:rPr dirty="0"/>
              <a:t>, </a:t>
            </a:r>
            <a:r>
              <a:rPr dirty="0" err="1"/>
              <a:t>예매</a:t>
            </a:r>
            <a:r>
              <a:rPr dirty="0"/>
              <a:t> </a:t>
            </a:r>
            <a:r>
              <a:rPr dirty="0" err="1"/>
              <a:t>정보</a:t>
            </a:r>
            <a:r>
              <a:rPr dirty="0"/>
              <a:t> </a:t>
            </a:r>
            <a:r>
              <a:rPr dirty="0" err="1"/>
              <a:t>입력</a:t>
            </a:r>
            <a:endParaRPr dirty="0"/>
          </a:p>
          <a:p>
            <a:r>
              <a:rPr dirty="0" err="1"/>
              <a:t>결제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(</a:t>
            </a:r>
            <a:r>
              <a:rPr dirty="0" err="1"/>
              <a:t>테스트</a:t>
            </a:r>
            <a:r>
              <a:rPr dirty="0"/>
              <a:t> </a:t>
            </a:r>
            <a:r>
              <a:rPr dirty="0" err="1"/>
              <a:t>결제</a:t>
            </a:r>
            <a:r>
              <a:rPr dirty="0"/>
              <a:t>), </a:t>
            </a:r>
            <a:r>
              <a:rPr dirty="0" err="1"/>
              <a:t>예매</a:t>
            </a:r>
            <a:r>
              <a:rPr dirty="0"/>
              <a:t> </a:t>
            </a:r>
            <a:r>
              <a:rPr dirty="0" err="1"/>
              <a:t>완료</a:t>
            </a:r>
            <a:r>
              <a:rPr dirty="0"/>
              <a:t>, </a:t>
            </a:r>
            <a:r>
              <a:rPr dirty="0" err="1"/>
              <a:t>마이페이지</a:t>
            </a:r>
            <a:endParaRPr dirty="0"/>
          </a:p>
          <a:p>
            <a:r>
              <a:rPr dirty="0" err="1"/>
              <a:t>티켓</a:t>
            </a:r>
            <a:r>
              <a:rPr dirty="0"/>
              <a:t> </a:t>
            </a:r>
            <a:r>
              <a:rPr dirty="0" err="1"/>
              <a:t>오픈</a:t>
            </a:r>
            <a:r>
              <a:rPr dirty="0"/>
              <a:t> </a:t>
            </a:r>
            <a:r>
              <a:rPr dirty="0" err="1"/>
              <a:t>소식</a:t>
            </a:r>
            <a:r>
              <a:rPr dirty="0"/>
              <a:t>, </a:t>
            </a:r>
            <a:r>
              <a:rPr dirty="0" err="1"/>
              <a:t>랭킹</a:t>
            </a:r>
            <a:r>
              <a:rPr dirty="0"/>
              <a:t>, </a:t>
            </a:r>
            <a:r>
              <a:rPr dirty="0" err="1"/>
              <a:t>테마</a:t>
            </a:r>
            <a:r>
              <a:rPr dirty="0"/>
              <a:t>/</a:t>
            </a:r>
            <a:r>
              <a:rPr dirty="0" err="1"/>
              <a:t>지역</a:t>
            </a:r>
            <a:r>
              <a:rPr dirty="0"/>
              <a:t> </a:t>
            </a:r>
            <a:r>
              <a:rPr dirty="0" err="1"/>
              <a:t>검색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6838"/>
            <a:ext cx="8229600" cy="1143000"/>
          </a:xfrm>
        </p:spPr>
        <p:txBody>
          <a:bodyPr/>
          <a:lstStyle/>
          <a:p>
            <a:r>
              <a:rPr dirty="0" err="1"/>
              <a:t>화면</a:t>
            </a:r>
            <a:r>
              <a:rPr dirty="0"/>
              <a:t> </a:t>
            </a:r>
            <a:r>
              <a:rPr dirty="0" err="1"/>
              <a:t>플로우</a:t>
            </a:r>
            <a:endParaRPr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2AD2AB9-93F1-193B-E8F2-7EE0BD757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1074737"/>
            <a:ext cx="6962775" cy="5153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083429E-11DC-00C2-443D-0273C033E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51301"/>
              </p:ext>
            </p:extLst>
          </p:nvPr>
        </p:nvGraphicFramePr>
        <p:xfrm>
          <a:off x="457199" y="1879600"/>
          <a:ext cx="8229602" cy="3454408"/>
        </p:xfrm>
        <a:graphic>
          <a:graphicData uri="http://schemas.openxmlformats.org/drawingml/2006/table">
            <a:tbl>
              <a:tblPr/>
              <a:tblGrid>
                <a:gridCol w="1451089">
                  <a:extLst>
                    <a:ext uri="{9D8B030D-6E8A-4147-A177-3AD203B41FA5}">
                      <a16:colId xmlns:a16="http://schemas.microsoft.com/office/drawing/2014/main" val="2014302376"/>
                    </a:ext>
                  </a:extLst>
                </a:gridCol>
                <a:gridCol w="2059937">
                  <a:extLst>
                    <a:ext uri="{9D8B030D-6E8A-4147-A177-3AD203B41FA5}">
                      <a16:colId xmlns:a16="http://schemas.microsoft.com/office/drawing/2014/main" val="2137249365"/>
                    </a:ext>
                  </a:extLst>
                </a:gridCol>
                <a:gridCol w="720471">
                  <a:extLst>
                    <a:ext uri="{9D8B030D-6E8A-4147-A177-3AD203B41FA5}">
                      <a16:colId xmlns:a16="http://schemas.microsoft.com/office/drawing/2014/main" val="1974523809"/>
                    </a:ext>
                  </a:extLst>
                </a:gridCol>
                <a:gridCol w="720471">
                  <a:extLst>
                    <a:ext uri="{9D8B030D-6E8A-4147-A177-3AD203B41FA5}">
                      <a16:colId xmlns:a16="http://schemas.microsoft.com/office/drawing/2014/main" val="21863071"/>
                    </a:ext>
                  </a:extLst>
                </a:gridCol>
                <a:gridCol w="1674333">
                  <a:extLst>
                    <a:ext uri="{9D8B030D-6E8A-4147-A177-3AD203B41FA5}">
                      <a16:colId xmlns:a16="http://schemas.microsoft.com/office/drawing/2014/main" val="1090787166"/>
                    </a:ext>
                  </a:extLst>
                </a:gridCol>
                <a:gridCol w="1603301">
                  <a:extLst>
                    <a:ext uri="{9D8B030D-6E8A-4147-A177-3AD203B41FA5}">
                      <a16:colId xmlns:a16="http://schemas.microsoft.com/office/drawing/2014/main" val="1439170918"/>
                    </a:ext>
                  </a:extLst>
                </a:gridCol>
              </a:tblGrid>
              <a:tr h="43180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요구사항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설명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우선순위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상태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기술 요소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참고사항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5413978"/>
                  </a:ext>
                </a:extLst>
              </a:tr>
              <a:tr h="43180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회원가입 및 로그인 기능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이메일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비밀번호 기반 또는 소셜 로그인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필수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미정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Firebase Auth, Google Sign-in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소셜 로그인은 선택사항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7617667"/>
                  </a:ext>
                </a:extLst>
              </a:tr>
              <a:tr h="43180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공연 목록 조회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진행 중인 공연 리스트 확인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필수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미정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Cloud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Firestore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REST API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공연명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날짜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장소 등 필드 필요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2830236"/>
                  </a:ext>
                </a:extLst>
              </a:tr>
              <a:tr h="43180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공연 상세정보 확인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선택한 공연에 대한 자세한 정보 제공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필수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미정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Cloud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Firestore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포스터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공연 시간 등 포함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061950"/>
                  </a:ext>
                </a:extLst>
              </a:tr>
              <a:tr h="43180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좌석 선택 및 예매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사용자가 원하는 좌석을 선택 후 예매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필수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미정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Firebase + Custom UI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좌석 정보는 공연별 동적 구성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021964"/>
                  </a:ext>
                </a:extLst>
              </a:tr>
              <a:tr h="43180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예매 내역 확인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사용자의 예매 내역을 확인 가능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필수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미정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Firebase Query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예매 내역 필터 가능성 고려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830375"/>
                  </a:ext>
                </a:extLst>
              </a:tr>
              <a:tr h="43180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Firebase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연동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Firebase Auth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및 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Firestore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등 연동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필수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진행 중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FlutterFire CLI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firebase_options.dart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자동 생성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5315812"/>
                  </a:ext>
                </a:extLst>
              </a:tr>
              <a:tr h="43180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관리자 공연 등록 기능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관리자는 공연 정보를 등록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수정 가능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고려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미정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Admin Panel, Firebase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관리자 계정 권한 필요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007518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073256C-420B-AA1A-AD38-70599F24DCD2}"/>
              </a:ext>
            </a:extLst>
          </p:cNvPr>
          <p:cNvSpPr txBox="1"/>
          <p:nvPr/>
        </p:nvSpPr>
        <p:spPr>
          <a:xfrm>
            <a:off x="2722776" y="904325"/>
            <a:ext cx="36984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/>
              <a:t>요구사항 목록</a:t>
            </a:r>
          </a:p>
        </p:txBody>
      </p:sp>
    </p:spTree>
    <p:extLst>
      <p:ext uri="{BB962C8B-B14F-4D97-AF65-F5344CB8AC3E}">
        <p14:creationId xmlns:p14="http://schemas.microsoft.com/office/powerpoint/2010/main" val="1873511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err="1"/>
              <a:t>개발</a:t>
            </a:r>
            <a:r>
              <a:t> 일</a:t>
            </a:r>
            <a:r>
              <a:rPr lang="ko-KR" altLang="en-US"/>
              <a:t>정</a:t>
            </a:r>
            <a:endParaRPr dirty="0"/>
          </a:p>
        </p:txBody>
      </p:sp>
      <p:graphicFrame>
        <p:nvGraphicFramePr>
          <p:cNvPr id="8" name="다이어그램 7">
            <a:extLst>
              <a:ext uri="{FF2B5EF4-FFF2-40B4-BE49-F238E27FC236}">
                <a16:creationId xmlns:a16="http://schemas.microsoft.com/office/drawing/2014/main" id="{A69FD86E-F0C2-C6B0-9B27-401137CB17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0684214"/>
              </p:ext>
            </p:extLst>
          </p:nvPr>
        </p:nvGraphicFramePr>
        <p:xfrm>
          <a:off x="57150" y="1358900"/>
          <a:ext cx="9029700" cy="5224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리소스 계획</a:t>
            </a:r>
            <a:endParaRPr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7D1526A-DE2A-E266-866F-82D40A71F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200" y="1756598"/>
            <a:ext cx="8441735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Flutter, Android Studio</a:t>
            </a:r>
            <a:r>
              <a:rPr kumimoji="0" lang="ko-KR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를 활용한 개발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Firebase </a:t>
            </a:r>
            <a:r>
              <a:rPr kumimoji="0" lang="ko-KR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기반 데이터베이스 및 사용자 인증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GitHub</a:t>
            </a:r>
            <a:r>
              <a:rPr kumimoji="0" lang="ko-KR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를 통한 버전 관리 및 이력 관리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Android </a:t>
            </a:r>
            <a:r>
              <a:rPr kumimoji="0" lang="ko-KR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기기를 통한 실기 테스트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리스크 관리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기능 개발 지연 시 주요 기능 우선 구현</a:t>
            </a:r>
          </a:p>
          <a:p>
            <a:r>
              <a:rPr lang="en-US" altLang="ko-KR" sz="2800" dirty="0"/>
              <a:t>Flutter/Firebase </a:t>
            </a:r>
            <a:r>
              <a:rPr lang="ko-KR" altLang="en-US" sz="2800" dirty="0"/>
              <a:t>연동 이슈 발생 시 웹 </a:t>
            </a:r>
            <a:r>
              <a:rPr lang="ko-KR" altLang="en-US" sz="2800" dirty="0" err="1"/>
              <a:t>서치</a:t>
            </a:r>
            <a:r>
              <a:rPr lang="ko-KR" altLang="en-US" sz="2800" dirty="0"/>
              <a:t> 활용</a:t>
            </a:r>
          </a:p>
          <a:p>
            <a:r>
              <a:rPr lang="ko-KR" altLang="en-US" sz="2800" dirty="0"/>
              <a:t>매주 개발 진도에 따라 일정 조정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402</Words>
  <Application>Microsoft Office PowerPoint</Application>
  <PresentationFormat>화면 슬라이드 쇼(4:3)</PresentationFormat>
  <Paragraphs>91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앱프로그래밍 프로젝트 계획서</vt:lpstr>
      <vt:lpstr>프로젝트 개요</vt:lpstr>
      <vt:lpstr>메인 디자인 컨셉</vt:lpstr>
      <vt:lpstr>주요 기능</vt:lpstr>
      <vt:lpstr>화면 플로우</vt:lpstr>
      <vt:lpstr>PowerPoint 프레젠테이션</vt:lpstr>
      <vt:lpstr>개발 일정</vt:lpstr>
      <vt:lpstr>리소스 계획</vt:lpstr>
      <vt:lpstr>리스크 관리</vt:lpstr>
      <vt:lpstr>커뮤니케이션 계획</vt:lpstr>
      <vt:lpstr>프로젝트 요약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mingi park</cp:lastModifiedBy>
  <cp:revision>6</cp:revision>
  <dcterms:created xsi:type="dcterms:W3CDTF">2013-01-27T09:14:16Z</dcterms:created>
  <dcterms:modified xsi:type="dcterms:W3CDTF">2025-05-08T04:16:40Z</dcterms:modified>
  <cp:category/>
</cp:coreProperties>
</file>