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3.xml" ContentType="application/inkml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="1" dirty="0">
                <a:solidFill>
                  <a:srgbClr val="FFFF00"/>
                </a:solidFill>
              </a:rPr>
              <a:t>LIFE</a:t>
            </a:r>
            <a:r>
              <a:rPr lang="pt-BR" sz="3600" b="1" baseline="0" dirty="0">
                <a:solidFill>
                  <a:srgbClr val="FFFF00"/>
                </a:solidFill>
              </a:rPr>
              <a:t> EMOTIONS</a:t>
            </a:r>
            <a:endParaRPr lang="fr-FR" sz="3600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55-428D-8904-854D55DD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605264"/>
        <c:axId val="435609584"/>
      </c:lineChart>
      <c:catAx>
        <c:axId val="43560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9584"/>
        <c:crosses val="autoZero"/>
        <c:auto val="1"/>
        <c:lblAlgn val="ctr"/>
        <c:lblOffset val="100"/>
        <c:noMultiLvlLbl val="0"/>
      </c:catAx>
      <c:valAx>
        <c:axId val="4356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="1" dirty="0">
                <a:solidFill>
                  <a:srgbClr val="FFFF00"/>
                </a:solidFill>
              </a:rPr>
              <a:t>LIFE</a:t>
            </a:r>
            <a:r>
              <a:rPr lang="pt-BR" sz="3600" b="1" baseline="0" dirty="0">
                <a:solidFill>
                  <a:srgbClr val="FFFF00"/>
                </a:solidFill>
              </a:rPr>
              <a:t> EMOTIONS</a:t>
            </a:r>
            <a:endParaRPr lang="fr-FR" sz="3600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6981914370078743E-2"/>
          <c:y val="0.15292986263964917"/>
          <c:w val="0.94583058562992128"/>
          <c:h val="0.77978864543622994"/>
        </c:manualLayout>
      </c:layout>
      <c:lineChart>
        <c:grouping val="standard"/>
        <c:varyColors val="0"/>
        <c:ser>
          <c:idx val="2"/>
          <c:order val="0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1-40D0-B5E6-419304337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605264"/>
        <c:axId val="435609584"/>
      </c:lineChart>
      <c:catAx>
        <c:axId val="43560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9584"/>
        <c:crosses val="autoZero"/>
        <c:auto val="1"/>
        <c:lblAlgn val="ctr"/>
        <c:lblOffset val="100"/>
        <c:noMultiLvlLbl val="0"/>
      </c:catAx>
      <c:valAx>
        <c:axId val="4356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="1" dirty="0">
                <a:solidFill>
                  <a:srgbClr val="FFFF00"/>
                </a:solidFill>
              </a:rPr>
              <a:t>LIFE</a:t>
            </a:r>
            <a:r>
              <a:rPr lang="pt-BR" sz="3600" b="1" baseline="0" dirty="0">
                <a:solidFill>
                  <a:srgbClr val="FFFF00"/>
                </a:solidFill>
              </a:rPr>
              <a:t> EMOTIONS</a:t>
            </a:r>
            <a:endParaRPr lang="fr-FR" sz="3600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6981914370078743E-2"/>
          <c:y val="0.15292986263964917"/>
          <c:w val="0.94583058562992128"/>
          <c:h val="0.77978864543622994"/>
        </c:manualLayout>
      </c:layout>
      <c:lineChart>
        <c:grouping val="standard"/>
        <c:varyColors val="0"/>
        <c:ser>
          <c:idx val="2"/>
          <c:order val="0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BA-4956-A1E8-B80DF2C4C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605264"/>
        <c:axId val="435609584"/>
      </c:lineChart>
      <c:catAx>
        <c:axId val="43560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9584"/>
        <c:crosses val="autoZero"/>
        <c:auto val="1"/>
        <c:lblAlgn val="ctr"/>
        <c:lblOffset val="100"/>
        <c:noMultiLvlLbl val="0"/>
      </c:catAx>
      <c:valAx>
        <c:axId val="43560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60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 b="1" dirty="0" smtClean="0">
                <a:solidFill>
                  <a:srgbClr val="FFFF00"/>
                </a:solidFill>
              </a:rPr>
              <a:t>MY</a:t>
            </a:r>
            <a:r>
              <a:rPr lang="pt-BR" sz="3600" b="1" baseline="0" dirty="0" smtClean="0">
                <a:solidFill>
                  <a:srgbClr val="FFFF00"/>
                </a:solidFill>
              </a:rPr>
              <a:t> PROJECT</a:t>
            </a:r>
            <a:endParaRPr lang="fr-FR" sz="3600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55-428D-8904-854D55DD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605264"/>
        <c:axId val="435609584"/>
      </c:lineChart>
      <c:catAx>
        <c:axId val="435605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5609584"/>
        <c:crosses val="autoZero"/>
        <c:auto val="1"/>
        <c:lblAlgn val="ctr"/>
        <c:lblOffset val="100"/>
        <c:noMultiLvlLbl val="0"/>
      </c:catAx>
      <c:valAx>
        <c:axId val="435609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60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58:40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2733 24575,'2'-4'0,"1"0"0,0 0 0,0 0 0,1 0 0,-1 1 0,1-1 0,0 1 0,0 0 0,0 0 0,6-3 0,6-6 0,12-12 0,-15 11 0,1 1 0,0 0 0,1 1 0,0 1 0,1 0 0,0 1 0,0 1 0,20-7 0,0 5 0,1 2 0,0 1 0,1 2 0,-1 2 0,65 2 0,-81 2 0,-3-2 0,-1 2 0,35 5 0,-46-5 0,1 1 0,-1 0 0,1 1 0,-1 0 0,0 0 0,0 0 0,0 0 0,-1 1 0,1 0 0,-1 0 0,6 6 0,9 12 0,-1 1 0,0 0 0,-2 2 0,-1 0 0,-1 1 0,-1 0 0,17 45 0,52 204 0,-77-255 0,2 22 0,-1 1 0,2 78 0,-7-76 0,1 0 0,13 60 0,30 173 0,-29-151 0,-9-94 0,1 0 0,1 0 0,2-1 0,24 47 0,-21-48 0,-1 0 0,-2 1 0,-1 1 0,13 60 0,-14-1 0,-6-48 0,19 86 0,105 282 0,-115-380 0,2-1 0,2 0 0,1-1 0,1-1 0,1 0 0,2-2 0,0 0 0,2-2 0,33 28 0,-40-39 0,0-1 0,1 0 0,0-1 0,1-1 0,0-1 0,1 0 0,0-2 0,0 0 0,1-1 0,0-1 0,0-2 0,1 0 0,0 0 0,40-1 0,-48-3 0,1 0 0,-1-1 0,0 0 0,1-1 0,16-5 0,-27 6 0,0-1 0,0 1 0,0-1 0,-1 0 0,1 0 0,-1 0 0,1-1 0,-1 1 0,0-1 0,0 1 0,0-1 0,0 0 0,0-1 0,-1 1 0,1 0 0,-1-1 0,0 1 0,0-1 0,0 0 0,-1 0 0,1 1 0,-1-1 0,1-6 0,4-35 0,-1 1 0,-3-1 0,-1-1 0,-7-46 0,2-14 0,4-234 0,-2-117 0,-2 406 0,-1-1 0,-3 1 0,-20-67 0,-60-145 0,68 198 0,2-1 0,-10-85 0,10 53 0,4 4 0,-2-103 0,8 73 0,2 44 0,5-107 0,3 154 0,2 1 0,1 0 0,2 0 0,1 0 0,1 1 0,15-33 0,7 1 0,2 2 0,3 1 0,2 2 0,83-95 0,-102 132 0,0 0 0,1 1 0,38-28 0,-52 44 0,-1 0 0,1 0 0,1 0 0,-1 1 0,0 0 0,1 0 0,0 1 0,-1-1 0,1 1 0,0 1 0,0 0 0,0 0 0,0 0 0,1 1 0,-1 0 0,0 0 0,0 0 0,0 1 0,0 1 0,8 1 0,2 4 0,-1 1 0,-1 0 0,0 1 0,0 1 0,0 1 0,-1-1 0,-1 2 0,0 0 0,20 25 0,-3 0 0,-2 2 0,33 60 0,-32-43 0,-3 1 0,-3 2 0,-2 0 0,-2 1 0,18 106 0,14 314 0,-50-455 0,6 198 0,-26 273 0,10 187 0,12-398 0,-3 2436 0,-1-2704 0,2 0 0,0 0 0,1-1 0,0 1 0,2 0 0,0-1 0,1 0 0,0 0 0,1 0 0,1-1 0,1 0 0,0 0 0,1-1 0,0 0 0,1 0 0,1-1 0,0 0 0,0-1 0,2-1 0,-1 0 0,2 0 0,21 13 0,-21-17 0,0-1 0,0 0 0,1-1 0,0-1 0,0 0 0,0-1 0,0-1 0,26 1 0,23 5 0,-47-5 0,1 0 0,-1-1 0,1-1 0,0-1 0,0-1 0,-1 0 0,1-1 0,32-8 0,345-138 0,-327 116 0,-1-3 0,-2-3 0,97-76 0,-128 86 0,-1-1 0,-2-1 0,39-47 0,-56 58 0,-1 0 0,0-1 0,-2 0 0,0-1 0,-1 0 0,-2-1 0,0 1 0,6-28 0,-3-8 3,-3-1 1,1-88-1,-13-121-78,1 196-20,-1-37-38,-6 0 0,-4 0 0,-5 2-1,-4 0 1,-70-193 0,-182-320 133,110 262 0,-188-358 0,227 502 206,-158-293 547,250 444-753,20 39 0,1 0 0,-18-46 0,29 61 0,-1-1 0,1 1 0,1-1 0,-1 1 0,1-1 0,1 1 0,0-1 0,0 0 0,1 1 0,0-1 0,0 0 0,5-15 0,-4 19 0,0 1 0,0 0 0,1-1 0,-1 1 0,1 1 0,0-1 0,0 0 0,0 1 0,1-1 0,-1 1 0,1 0 0,0 0 0,0 0 0,0 1 0,0 0 0,0-1 0,1 1 0,-1 1 0,1-1 0,5-1 0,12-3 0,1 2 0,45-5 0,518 0-1610,-480 11 1503,884 67-1643,-776-36 1054,-3 8 1,330 112 0,-243-32 247,-251-97 641,0 1 0,-2 3 1,-1 1-1,41 37 0,-76-57-11,0 0 1,0 1-1,-1 0 1,-1 1 0,0 0-1,0 0 1,-1 1-1,0 0 1,-1 0 0,0 0-1,-1 0 1,4 23-1,0 10 674,-2 1 0,-1 58 0,-4-70-762,1 10-94,1-3 0,-3 0 0,-5 54 0,4-85 0,0 0 0,-1 0 0,0 0 0,-1-1 0,0 1 0,0-1 0,-1 0 0,-1 0 0,1 0 0,-1 0 0,-1-1 0,0 0 0,0 0 0,-14 14 0,12-16 0,-1-1 0,0 1 0,0-2 0,0 1 0,-1-1 0,1 0 0,-1-1 0,0 0 0,0-1 0,-16 2 0,-16 0 0,-53-1 0,61-3 0,-29-1-165,0-3-1,1-3 1,0-3-1,-77-21 1,26-3-249,-145-64 0,136 41 430,2-5 0,-120-84-1,-200-188-605,397 297 545,1-3 0,2-1 1,2-2-1,2-1 0,-37-60 0,55 73 233,0-1-1,3 0 1,0-1 0,3-1-1,0-1 1,2 1 0,2-2-1,1 1 1,-2-51-1,6 59-123,3 0 0,0 0 0,1 0 0,2 0 0,9-42 0,-9 60-53,-1 0-1,2 0 0,-1 0 1,2 1-1,-1-1 0,1 1 1,0 0-1,0 0 1,1 1-1,0 0 0,1 0 1,0 0-1,0 1 0,0 0 1,0 0-1,1 1 0,0 0 1,1 0-1,9-4 0,2 2-10,0 0 0,1 1 0,0 2 0,0 0 0,0 1 0,42-1 0,131 16 0,-127-4 0,0 3 0,-1 3 0,-1 3 0,0 2 0,-2 4 0,0 2 0,76 42 0,-107-49 0,0 2 0,-1 1 0,-2 2 0,0 0 0,-1 2 0,-1 1 0,-2 2 0,-1 0 0,-1 1 0,-1 2 0,-1 0 0,-2 1 0,-2 1 0,24 63 0,-22-39 0,-3 2 0,-2 0 0,-3 1 0,-2 0 0,0 108 0,-9-130 0,-3 1 0,-1-1 0,-1 0 0,-3-1 0,0 1 0,-3-2 0,-1 1 0,-2-1 0,-1-1 0,-23 39 0,25-55 0,-2 0 0,0-1 0,-1 0 0,0-1 0,-2-1 0,0-1 0,0 0 0,-2-2 0,0 0 0,0-1 0,-1-1 0,-41 15 0,7-6 0,-1-3 0,-1-2 0,-115 13 0,171-28 0,-53 7 0,-83-1 0,120-7 0,0 0 0,0-1 0,0 0 0,0-2 0,1 0 0,-1-1 0,1-1 0,0 0 0,-20-11 0,-2-8-149,0-2 0,1-1 0,2-2-1,-59-65 1,-106-160-597,113 124 184,6-3-1,6-4 1,-99-257 0,103 193 520,10-4-1,-44-257 1,83 341 91,6-1 0,5 0 1,8-209-1,4 325 102,-1 1-1,1-1 1,0 1 0,0 0 0,1 0-1,0 0 1,0 0 0,0 0-1,1 0 1,3-6 0,-4 9-56,1 0 0,-1 1 0,1-1 1,0 1-1,0-1 0,0 1 0,0 0 1,0 0-1,0 0 0,1 1 0,-1-1 1,1 1-1,-1 0 0,1 0 0,-1 0 0,1 0 1,0 1-1,4-1 0,40-2-54,-1 2 1,1 1-1,-1 3 0,73 14 0,-28 3-643,114 39-1,-104-21 553,-2 4 0,-1 4 0,-3 5 0,-3 4 0,111 84 0,-83-43 65,-5 4 0,-4 6 0,112 137 0,-176-186-76,-3 3 0,50 86 0,-73-107 31,-3 1-1,0 2 1,-3-1-1,-1 2 1,10 51 0,13 143 9,-34-190 106,-1 1 1,-8 95 0,2-127-62,0 1 1,-1-1 0,0 1-1,-2-1 1,0-1 0,0 1 0,-1-1-1,-1 0 1,-16 22 0,8-16-11,-1-1 0,-1 0 0,-1-2 0,-1 0 0,-30 22-1,-12 0-18,-2-3-1,0-2 0,-99 35 0,8-12-301,-4-6 0,-1-8 0,-2-7 0,-1-7 0,-2-7 0,-258 3 0,319-29 241,1-4 0,0-5 1,1-4-1,1-5 0,-182-63 0,92 10-1162,-351-191-1,421 194 1007,4-6 0,2-4-1,-161-152 1,132 91-222,-233-297-1,339 389 439,-229-312-198,204 267 263,-97-194 1,141 244 17,1-1 1,3-1-1,2 0 1,2-1-1,2 0 1,2 0-1,3-1 1,1 0-1,2 0 1,3 0-1,2 0 1,11-52-1,-5 63-30,1 1 0,2 0 0,2 1 0,1 0 0,2 1 0,2 1 0,0 1 0,3 1 0,0 0 0,40-38 0,-14 20 145,3 2 1,2 2-1,2 3 0,116-68 0,-107 77-107,2 4 0,1 2 1,1 4-1,1 2 0,0 3 1,2 4-1,88-8 0,514 1 210,-626 22-324,34 1 2,540 19 153,-512-9 50,0 4 0,-1 4 0,165 54 0,-248-65-163,333 104 2021,-293-96-1571,0-3 0,1-3 0,104 2 0,-164-12-463,1 0 0,-1 0 0,1-1 0,-1 0 0,14-5 0,-19 6 0,0-1 0,-1 1 0,1-1 0,0 0 0,-1 1 0,1-1 0,-1 0 0,0 0 0,1 0 0,-1-1 0,0 1 0,1 0 0,-1 0 0,0-1 0,0 1 0,0-1 0,0 1 0,0-1 0,-1 1 0,1-1 0,0 1 0,-1-1 0,1 0 0,-1 1 0,1-1 0,-1 0 0,0 0 0,0 1 0,0-1 0,0 0 0,0-2 0,-2-5 0,0 0 0,0 1 0,-1-1 0,0 1 0,-1 0 0,0 0 0,0 0 0,-8-12 0,-51-63 0,26 37 0,-1-7 0,18 22 0,-2 1 0,-2 1 0,-34-34 0,52 58 0,-1 0 0,0 1 0,1 0 0,-2 0 0,1 1 0,0 0 0,-1 0 0,0 1 0,1 0 0,-1 0 0,0 0 0,0 1 0,0 1 0,0-1 0,0 1 0,0 1 0,0-1 0,0 1 0,0 1 0,-13 3 0,-1 2 0,1 0 0,0 1 0,1 1 0,0 1 0,0 1 0,-24 18 0,18-8-34,0 1 0,1 1-1,1 1 1,1 2-1,2 0 1,0 1 0,2 2-1,-24 45 1,3 9-253,-57 169 0,67-154 250,4 2 0,5 1 1,-15 190-1,30-161-146,7 1 1,26 206 0,-8-220-292,5-1 1,5-1-1,5-1 1,75 167 0,-43-142 336,7-3 1,5-3-1,97 123 0,-38-81-123,241 237-1,201 100-2034,-285-284 2051,110 91 352,-138-104 479,-86-77 3183,-126-95-2999,-3 3 1,-1 3 0,54 67-1,-104-115-771,1-1 0,-1 1 0,0-1 0,1 0 0,-1 0 0,0 1 0,1-1 0,-1 0 0,1 1 0,-1-1 0,1 0 0,-1 0 0,1 0 0,-1 0 0,0 0 0,1 1 0,-1-1 0,1 0 0,-1 0 0,1 0 0,-1 0 0,1 0 0,-1 0 0,1 0 0,-1-1 0,1 1 0,-1 0 0,1 0 0,-1 0 0,0 0 0,1-1 0,-1 1 0,1 0 0,-1 0 0,1-1 0,-1 1 0,0 0 0,1-1 0,-1 1 0,0 0 0,1-1 0,-1 1 0,0 0 0,0-1 0,1 1 0,-1-1 0,0 1 0,0-1 0,0 1 0,1-1 0,15-36 0,-8 15 0,113-222-417,70-157-444,107-404 880,-230 578-68,61-379-1,-122 566 17,-3 0 1,-1 0-1,-1 0 0,-3 0 0,-1 0 0,-3 0 0,0 0 0,-3 0 0,-1 1 0,-2 1 0,-23-55 0,-7 9-378,-4 1-1,-79-110 1,-132-141-1693,246 322 2008,-228-276-108,-14 10 1,-477-409-1,700 663 288,-10-9-59,-1 1 0,-59-33 0,87 58 231,0 0 0,-1 1 1,0 1-1,0 0 1,0 1-1,0 0 0,-1 1 1,0 1-1,0 0 0,1 0 1,-1 2-1,0 0 1,-18 2-1,8 3-81,-1 0 0,2 2 0,-1 1 0,1 1 0,0 1 0,-34 20 0,-118 89 621,141-94-767,-39 30-114,2 3 0,3 2-1,2 4 1,-67 85 0,103-111 42,2 2 0,1 1 1,3 2-1,1 0 0,2 1 1,2 1-1,2 1 0,2 0 1,-14 77-1,19-55 47,3 0 0,2 1-1,10 129 1,0-147-35,3 0 1,2 0-1,2-1 1,3 0-1,37 87 1,5-24-275,5-2 0,83 112 0,175 197 401,-192-257-304,529 742-712,-443-608 999,-58-87-564,165 298-1,-13 106 2620,-283-558-1918,-3 1 0,-3 1-1,-2 0 1,-3 2 0,-2 0 0,-3 0-1,1 79 1,-6 31-169,8 177-350,11 130-531,-36 6 386,-35-65 373,-103 409 0,122-697-356,-163 846 65,158-553 1108,35 2 601,3-141-943,1-170-400,5 1 0,29 130 0,-4-103 0,-23-99 0,-1 1 0,-2 0 0,5 81 0,-13-92 0,1-21 0,-1 0 0,-1 1 0,0-1 0,-1 1 0,0-1 0,-1 0 0,0 0 0,-5 16 0,4-24 0,0-1 0,0 1 0,0 0 0,-1-1 0,0 0 0,1 1 0,-1-2 0,0 1 0,-1 0 0,1-1 0,0 0 0,-1 0 0,1 0 0,-10 2 0,-72 16 0,80-19 0,-49 7-134,-1-2-1,0-4 1,0-1-1,-73-9 0,-218-52-1114,182 18 1018,-313-125 0,-144-116 264,240 103 11,202 99-137,-601-304-854,753 370 1233,1-2 1,1 0-1,1-2 1,0-1 0,2-1-1,0-1 1,1 0-1,2-2 1,0-1-1,-27-45 1,-9-20-222,-2 2 0,-118-131 0,154 191-160,1-1 0,2-1 0,0-1 0,2 0-1,2-1 1,1-1 0,-16-55 0,7 0-612,-20-165 0,17 16-932,7-348 0,22 526 1509,2 0 0,2 0 0,3 1 1,21-67-1,-18 85 79,2 1 0,1 0-1,2 1 1,2 1 0,2 1-1,40-52 1,-22 41 51,3 2 0,1 2 0,3 2 0,1 2-1,1 2 1,2 3 0,2 1 0,1 3 0,72-29 0,64-14-1,291-72-1,-227 75 11,-148 40 1091,72-22 2281,-148 41-2887,-1-2 0,0 0-1,49-33 1,-52 28-494,27-17 0,78-69 0,-116 90 0,-1-1 0,0-1 0,-1 1 0,-1-2 0,0 0 0,-1 0 0,-1-1 0,-1-1 0,9-23 0,-7 8 0,0 0 0,-3-1 0,-1-1 0,-1 1 0,-2-1 0,-2 0 0,-1 0 0,-2 0 0,-1 0 0,-2 1 0,-1-1 0,-2 1 0,-2 0 0,-1 0 0,-1 1 0,-2 0 0,-19-33 0,-12-11 0,-3 2 0,-4 3 0,-3 1 0,-113-115 0,74 100 0,-4 3 0,-186-124 0,245 183 0,-2 2 0,0 1 0,-2 3 0,0 1 0,-48-14 0,88 32 0,0-1 0,1 1 0,-1-1 0,0 1 0,1-1 0,-1 1 0,0 0 0,0 0 0,0 0 0,1 0 0,-1 0 0,0 1 0,0-1 0,1 0 0,-1 1 0,0-1 0,-1 2 0,2-2 0,1 1 0,-1-1 0,1 1 0,0 0 0,-1-1 0,1 1 0,-1 0 0,1-1 0,0 1 0,0 0 0,-1-1 0,1 1 0,0 0 0,0 0 0,0-1 0,0 1 0,0 0 0,0 0 0,0 0 0,0-1 0,0 1 0,0 0 0,0 0 0,1-1 0,-1 1 0,0 0 0,3 5 0,-1 0 0,1 0 0,0-1 0,0 1 0,1-1 0,0 0 0,6 8 0,57 50 0,3-2 0,117 76 0,-121-89 0,31 19 0,168 88 0,-193-120 0,1-4 0,1-3 0,108 26 0,-5-17-361,2-8 0,240 9 0,-390-36 357,0-2 0,1-1 1,-1-1-1,0-1 0,-1-2 0,1-1 0,-1-1 0,0-2 1,0 0-1,-1-2 0,-1-1 0,0-1 0,38-25 0,16-20 392,-3-3-1,101-104 0,121-162-550,-251 272 233,47-63-41,108-176 1,-115 161-21,-49 66-9,-3-2 0,49-129 0,-37 80 0,-16 45 0,90-223 0,-89 207 0,27-128 0,-49 160 0,-3-2 0,0-72 0,-11-121 0,0 84 0,0 144 0,0 0 0,-1 0 0,-2 1 0,0-1 0,-2 1 0,0 0 0,-1 1 0,-14-24 0,-29-77 0,15 21 0,-64-119 0,22 49 0,72 156 0,0 0 0,2-1 0,0 0 0,1 0 0,0-1 0,-1-29 0,5 41 0,0-1 0,0 1 0,0 0 0,1-1 0,0 1 0,0 0 0,1 0 0,0-1 0,0 1 0,0 1 0,1-1 0,0 0 0,0 1 0,0-1 0,1 1 0,0 0 0,0 0 0,0 0 0,0 1 0,1-1 0,8-5 0,54-40 0,-45 31 0,2 2 0,0 1 0,0 0 0,41-17 0,-50 27 0,-1-1 0,1-1 0,-1 0 0,-1 0 0,0-1 0,0-1 0,0-1 0,-2 1 0,1-2 0,-1 0 0,-1 0 0,0-1 0,14-23 0,-14 17 0,-1-1 0,-1 0 0,0 0 0,-2-1 0,0 0 0,-1 0 0,-1 0 0,-1-1 0,0-37 0,-3 5 0,-3-227 0,-3 248 0,-1 0 0,-1 0 0,-2 1 0,-1 0 0,-1 1 0,-18-30 0,20 38 0,-11-19 0,-1 0 0,-2 1 0,-2 2 0,-58-69 0,77 102 0,0-1 0,-1 1 0,1 1 0,-15-9 0,10 7 0,10 3 0,12 3 0,14 6 0,146 84 0,51 16 0,53 22 0,-207-98-1365,-43-18-5461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58:54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2733 24575,'2'-4'0,"1"0"0,0 0 0,0 0 0,1 0 0,-1 1 0,1-1 0,0 1 0,0 0 0,0 0 0,6-3 0,6-6 0,12-12 0,-15 11 0,1 1 0,0 0 0,1 1 0,0 1 0,1 0 0,0 1 0,0 1 0,20-7 0,0 5 0,1 2 0,0 1 0,1 2 0,-1 2 0,65 2 0,-81 2 0,-3-2 0,-1 2 0,35 5 0,-46-5 0,1 1 0,-1 0 0,1 1 0,-1 0 0,0 0 0,0 0 0,0 0 0,-1 1 0,1 0 0,-1 0 0,6 6 0,9 12 0,-1 1 0,0 0 0,-2 2 0,-1 0 0,-1 1 0,-1 0 0,17 45 0,52 204 0,-77-255 0,2 22 0,-1 1 0,2 78 0,-7-76 0,1 0 0,13 60 0,30 173 0,-29-151 0,-9-94 0,1 0 0,1 0 0,2-1 0,24 47 0,-21-48 0,-1 0 0,-2 1 0,-1 1 0,13 60 0,-14-1 0,-6-48 0,19 86 0,105 282 0,-115-380 0,2-1 0,2 0 0,1-1 0,1-1 0,1 0 0,2-2 0,0 0 0,2-2 0,33 28 0,-40-39 0,0-1 0,1 0 0,0-1 0,1-1 0,0-1 0,1 0 0,0-2 0,0 0 0,1-1 0,0-1 0,0-2 0,1 0 0,0 0 0,40-1 0,-48-3 0,1 0 0,-1-1 0,0 0 0,1-1 0,16-5 0,-27 6 0,0-1 0,0 1 0,0-1 0,-1 0 0,1 0 0,-1 0 0,1-1 0,-1 1 0,0-1 0,0 1 0,0-1 0,0 0 0,0-1 0,-1 1 0,1 0 0,-1-1 0,0 1 0,0-1 0,0 0 0,-1 0 0,1 1 0,-1-1 0,1-6 0,4-35 0,-1 1 0,-3-1 0,-1-1 0,-7-46 0,2-14 0,4-234 0,-2-117 0,-2 406 0,-1-1 0,-3 1 0,-20-67 0,-60-145 0,68 198 0,2-1 0,-10-85 0,10 53 0,4 4 0,-2-103 0,8 73 0,2 44 0,5-107 0,3 154 0,2 1 0,1 0 0,2 0 0,1 0 0,1 1 0,15-33 0,7 1 0,2 2 0,3 1 0,2 2 0,83-95 0,-102 132 0,0 0 0,1 1 0,38-28 0,-52 44 0,-1 0 0,1 0 0,1 0 0,-1 1 0,0 0 0,1 0 0,0 1 0,-1-1 0,1 1 0,0 1 0,0 0 0,0 0 0,0 0 0,1 1 0,-1 0 0,0 0 0,0 0 0,0 1 0,0 1 0,8 1 0,2 4 0,-1 1 0,-1 0 0,0 1 0,0 1 0,0 1 0,-1-1 0,-1 2 0,0 0 0,20 25 0,-3 0 0,-2 2 0,33 60 0,-32-43 0,-3 1 0,-3 2 0,-2 0 0,-2 1 0,18 106 0,14 314 0,-50-455 0,6 198 0,-26 273 0,10 187 0,12-398 0,-3 2436 0,-1-2704 0,2 0 0,0 0 0,1-1 0,0 1 0,2 0 0,0-1 0,1 0 0,0 0 0,1 0 0,1-1 0,1 0 0,0 0 0,1-1 0,0 0 0,1 0 0,1-1 0,0 0 0,0-1 0,2-1 0,-1 0 0,2 0 0,21 13 0,-21-17 0,0-1 0,0 0 0,1-1 0,0-1 0,0 0 0,0-1 0,0-1 0,26 1 0,23 5 0,-47-5 0,1 0 0,-1-1 0,1-1 0,0-1 0,0-1 0,-1 0 0,1-1 0,32-8 0,345-138 0,-327 116 0,-1-3 0,-2-3 0,97-76 0,-128 86 0,-1-1 0,-2-1 0,39-47 0,-56 58 0,-1 0 0,0-1 0,-2 0 0,0-1 0,-1 0 0,-2-1 0,0 1 0,6-28 0,-3-8 3,-3-1 1,1-88-1,-13-121-78,1 196-20,-1-37-38,-6 0 0,-4 0 0,-5 2-1,-4 0 1,-70-193 0,-182-320 133,110 262 0,-188-358 0,227 502 206,-158-293 547,250 444-753,20 39 0,1 0 0,-18-46 0,29 61 0,-1-1 0,1 1 0,1-1 0,-1 1 0,1-1 0,1 1 0,0-1 0,0 0 0,1 1 0,0-1 0,0 0 0,5-15 0,-4 19 0,0 1 0,0 0 0,1-1 0,-1 1 0,1 1 0,0-1 0,0 0 0,0 1 0,1-1 0,-1 1 0,1 0 0,0 0 0,0 0 0,0 1 0,0 0 0,0-1 0,1 1 0,-1 1 0,1-1 0,5-1 0,12-3 0,1 2 0,45-5 0,518 0-1610,-480 11 1503,884 67-1643,-776-36 1054,-3 8 1,330 112 0,-243-32 247,-251-97 641,0 1 0,-2 3 1,-1 1-1,41 37 0,-76-57-11,0 0 1,0 1-1,-1 0 1,-1 1 0,0 0-1,0 0 1,-1 1-1,0 0 1,-1 0 0,0 0-1,-1 0 1,4 23-1,0 10 674,-2 1 0,-1 58 0,-4-70-762,1 10-94,1-3 0,-3 0 0,-5 54 0,4-85 0,0 0 0,-1 0 0,0 0 0,-1-1 0,0 1 0,0-1 0,-1 0 0,-1 0 0,1 0 0,-1 0 0,-1-1 0,0 0 0,0 0 0,-14 14 0,12-16 0,-1-1 0,0 1 0,0-2 0,0 1 0,-1-1 0,1 0 0,-1-1 0,0 0 0,0-1 0,-16 2 0,-16 0 0,-53-1 0,61-3 0,-29-1-165,0-3-1,1-3 1,0-3-1,-77-21 1,26-3-249,-145-64 0,136 41 430,2-5 0,-120-84-1,-200-188-605,397 297 545,1-3 0,2-1 1,2-2-1,2-1 0,-37-60 0,55 73 233,0-1-1,3 0 1,0-1 0,3-1-1,0-1 1,2 1 0,2-2-1,1 1 1,-2-51-1,6 59-123,3 0 0,0 0 0,1 0 0,2 0 0,9-42 0,-9 60-53,-1 0-1,2 0 0,-1 0 1,2 1-1,-1-1 0,1 1 1,0 0-1,0 0 1,1 1-1,0 0 0,1 0 1,0 0-1,0 1 0,0 0 1,0 0-1,1 1 0,0 0 1,1 0-1,9-4 0,2 2-10,0 0 0,1 1 0,0 2 0,0 0 0,0 1 0,42-1 0,131 16 0,-127-4 0,0 3 0,-1 3 0,-1 3 0,0 2 0,-2 4 0,0 2 0,76 42 0,-107-49 0,0 2 0,-1 1 0,-2 2 0,0 0 0,-1 2 0,-1 1 0,-2 2 0,-1 0 0,-1 1 0,-1 2 0,-1 0 0,-2 1 0,-2 1 0,24 63 0,-22-39 0,-3 2 0,-2 0 0,-3 1 0,-2 0 0,0 108 0,-9-130 0,-3 1 0,-1-1 0,-1 0 0,-3-1 0,0 1 0,-3-2 0,-1 1 0,-2-1 0,-1-1 0,-23 39 0,25-55 0,-2 0 0,0-1 0,-1 0 0,0-1 0,-2-1 0,0-1 0,0 0 0,-2-2 0,0 0 0,0-1 0,-1-1 0,-41 15 0,7-6 0,-1-3 0,-1-2 0,-115 13 0,171-28 0,-53 7 0,-83-1 0,120-7 0,0 0 0,0-1 0,0 0 0,0-2 0,1 0 0,-1-1 0,1-1 0,0 0 0,-20-11 0,-2-8-149,0-2 0,1-1 0,2-2-1,-59-65 1,-106-160-597,113 124 184,6-3-1,6-4 1,-99-257 0,103 193 520,10-4-1,-44-257 1,83 341 91,6-1 0,5 0 1,8-209-1,4 325 102,-1 1-1,1-1 1,0 1 0,0 0 0,1 0-1,0 0 1,0 0 0,0 0-1,1 0 1,3-6 0,-4 9-56,1 0 0,-1 1 0,1-1 1,0 1-1,0-1 0,0 1 0,0 0 1,0 0-1,0 0 0,1 1 0,-1-1 1,1 1-1,-1 0 0,1 0 0,-1 0 0,1 0 1,0 1-1,4-1 0,40-2-54,-1 2 1,1 1-1,-1 3 0,73 14 0,-28 3-643,114 39-1,-104-21 553,-2 4 0,-1 4 0,-3 5 0,-3 4 0,111 84 0,-83-43 65,-5 4 0,-4 6 0,112 137 0,-176-186-76,-3 3 0,50 86 0,-73-107 31,-3 1-1,0 2 1,-3-1-1,-1 2 1,10 51 0,13 143 9,-34-190 106,-1 1 1,-8 95 0,2-127-62,0 1 1,-1-1 0,0 1-1,-2-1 1,0-1 0,0 1 0,-1-1-1,-1 0 1,-16 22 0,8-16-11,-1-1 0,-1 0 0,-1-2 0,-1 0 0,-30 22-1,-12 0-18,-2-3-1,0-2 0,-99 35 0,8-12-301,-4-6 0,-1-8 0,-2-7 0,-1-7 0,-2-7 0,-258 3 0,319-29 241,1-4 0,0-5 1,1-4-1,1-5 0,-182-63 0,92 10-1162,-351-191-1,421 194 1007,4-6 0,2-4-1,-161-152 1,132 91-222,-233-297-1,339 389 439,-229-312-198,204 267 263,-97-194 1,141 244 17,1-1 1,3-1-1,2 0 1,2-1-1,2 0 1,2 0-1,3-1 1,1 0-1,2 0 1,3 0-1,2 0 1,11-52-1,-5 63-30,1 1 0,2 0 0,2 1 0,1 0 0,2 1 0,2 1 0,0 1 0,3 1 0,0 0 0,40-38 0,-14 20 145,3 2 1,2 2-1,2 3 0,116-68 0,-107 77-107,2 4 0,1 2 1,1 4-1,1 2 0,0 3 1,2 4-1,88-8 0,514 1 210,-626 22-324,34 1 2,540 19 153,-512-9 50,0 4 0,-1 4 0,165 54 0,-248-65-163,333 104 2021,-293-96-1571,0-3 0,1-3 0,104 2 0,-164-12-463,1 0 0,-1 0 0,1-1 0,-1 0 0,14-5 0,-19 6 0,0-1 0,-1 1 0,1-1 0,0 0 0,-1 1 0,1-1 0,-1 0 0,0 0 0,1 0 0,-1-1 0,0 1 0,1 0 0,-1 0 0,0-1 0,0 1 0,0-1 0,0 1 0,0-1 0,-1 1 0,1-1 0,0 1 0,-1-1 0,1 0 0,-1 1 0,1-1 0,-1 0 0,0 0 0,0 1 0,0-1 0,0 0 0,0-2 0,-2-5 0,0 0 0,0 1 0,-1-1 0,0 1 0,-1 0 0,0 0 0,0 0 0,-8-12 0,-51-63 0,26 37 0,-1-7 0,18 22 0,-2 1 0,-2 1 0,-34-34 0,52 58 0,-1 0 0,0 1 0,1 0 0,-2 0 0,1 1 0,0 0 0,-1 0 0,0 1 0,1 0 0,-1 0 0,0 0 0,0 1 0,0 1 0,0-1 0,0 1 0,0 1 0,0-1 0,0 1 0,0 1 0,-13 3 0,-1 2 0,1 0 0,0 1 0,1 1 0,0 1 0,0 1 0,-24 18 0,18-8-34,0 1 0,1 1-1,1 1 1,1 2-1,2 0 1,0 1 0,2 2-1,-24 45 1,3 9-253,-57 169 0,67-154 250,4 2 0,5 1 1,-15 190-1,30-161-146,7 1 1,26 206 0,-8-220-292,5-1 1,5-1-1,5-1 1,75 167 0,-43-142 336,7-3 1,5-3-1,97 123 0,-38-81-123,241 237-1,201 100-2034,-285-284 2051,110 91 352,-138-104 479,-86-77 3183,-126-95-2999,-3 3 1,-1 3 0,54 67-1,-104-115-771,1-1 0,-1 1 0,0-1 0,1 0 0,-1 0 0,0 1 0,1-1 0,-1 0 0,1 1 0,-1-1 0,1 0 0,-1 0 0,1 0 0,-1 0 0,0 0 0,1 1 0,-1-1 0,1 0 0,-1 0 0,1 0 0,-1 0 0,1 0 0,-1 0 0,1 0 0,-1-1 0,1 1 0,-1 0 0,1 0 0,-1 0 0,0 0 0,1-1 0,-1 1 0,1 0 0,-1 0 0,1-1 0,-1 1 0,0 0 0,1-1 0,-1 1 0,0 0 0,1-1 0,-1 1 0,0 0 0,0-1 0,1 1 0,-1-1 0,0 1 0,0-1 0,0 1 0,1-1 0,15-36 0,-8 15 0,113-222-417,70-157-444,107-404 880,-230 578-68,61-379-1,-122 566 17,-3 0 1,-1 0-1,-1 0 0,-3 0 0,-1 0 0,-3 0 0,0 0 0,-3 0 0,-1 1 0,-2 1 0,-23-55 0,-7 9-378,-4 1-1,-79-110 1,-132-141-1693,246 322 2008,-228-276-108,-14 10 1,-477-409-1,700 663 288,-10-9-59,-1 1 0,-59-33 0,87 58 231,0 0 0,-1 1 1,0 1-1,0 0 1,0 1-1,0 0 0,-1 1 1,0 1-1,0 0 0,1 0 1,-1 2-1,0 0 1,-18 2-1,8 3-81,-1 0 0,2 2 0,-1 1 0,1 1 0,0 1 0,-34 20 0,-118 89 621,141-94-767,-39 30-114,2 3 0,3 2-1,2 4 1,-67 85 0,103-111 42,2 2 0,1 1 1,3 2-1,1 0 0,2 1 1,2 1-1,2 1 0,2 0 1,-14 77-1,19-55 47,3 0 0,2 1-1,10 129 1,0-147-35,3 0 1,2 0-1,2-1 1,3 0-1,37 87 1,5-24-275,5-2 0,83 112 0,175 197 401,-192-257-304,529 742-712,-443-608 999,-58-87-564,165 298-1,-13 106 2620,-283-558-1918,-3 1 0,-3 1-1,-2 0 1,-3 2 0,-2 0 0,-3 0-1,1 79 1,-6 31-169,8 177-350,11 130-531,-36 6 386,-35-65 373,-103 409 0,122-697-356,-163 846 65,158-553 1108,35 2 601,3-141-943,1-170-400,5 1 0,29 130 0,-4-103 0,-23-99 0,-1 1 0,-2 0 0,5 81 0,-13-92 0,1-21 0,-1 0 0,-1 1 0,0-1 0,-1 1 0,0-1 0,-1 0 0,0 0 0,-5 16 0,4-24 0,0-1 0,0 1 0,0 0 0,-1-1 0,0 0 0,1 1 0,-1-2 0,0 1 0,-1 0 0,1-1 0,0 0 0,-1 0 0,1 0 0,-10 2 0,-72 16 0,80-19 0,-49 7-134,-1-2-1,0-4 1,0-1-1,-73-9 0,-218-52-1114,182 18 1018,-313-125 0,-144-116 264,240 103 11,202 99-137,-601-304-854,753 370 1233,1-2 1,1 0-1,1-2 1,0-1 0,2-1-1,0-1 1,1 0-1,2-2 1,0-1-1,-27-45 1,-9-20-222,-2 2 0,-118-131 0,154 191-160,1-1 0,2-1 0,0-1 0,2 0-1,2-1 1,1-1 0,-16-55 0,7 0-612,-20-165 0,17 16-932,7-348 0,22 526 1509,2 0 0,2 0 0,3 1 1,21-67-1,-18 85 79,2 1 0,1 0-1,2 1 1,2 1 0,2 1-1,40-52 1,-22 41 51,3 2 0,1 2 0,3 2 0,1 2-1,1 2 1,2 3 0,2 1 0,1 3 0,72-29 0,64-14-1,291-72-1,-227 75 11,-148 40 1091,72-22 2281,-148 41-2887,-1-2 0,0 0-1,49-33 1,-52 28-494,27-17 0,78-69 0,-116 90 0,-1-1 0,0-1 0,-1 1 0,-1-2 0,0 0 0,-1 0 0,-1-1 0,-1-1 0,9-23 0,-7 8 0,0 0 0,-3-1 0,-1-1 0,-1 1 0,-2-1 0,-2 0 0,-1 0 0,-2 0 0,-1 0 0,-2 1 0,-1-1 0,-2 1 0,-2 0 0,-1 0 0,-1 1 0,-2 0 0,-19-33 0,-12-11 0,-3 2 0,-4 3 0,-3 1 0,-113-115 0,74 100 0,-4 3 0,-186-124 0,245 183 0,-2 2 0,0 1 0,-2 3 0,0 1 0,-48-14 0,88 32 0,0-1 0,1 1 0,-1-1 0,0 1 0,1-1 0,-1 1 0,0 0 0,0 0 0,0 0 0,1 0 0,-1 0 0,0 1 0,0-1 0,1 0 0,-1 1 0,0-1 0,-1 2 0,2-2 0,1 1 0,-1-1 0,1 1 0,0 0 0,-1-1 0,1 1 0,-1 0 0,1-1 0,0 1 0,0 0 0,-1-1 0,1 1 0,0 0 0,0 0 0,0-1 0,0 1 0,0 0 0,0 0 0,0 0 0,0-1 0,0 1 0,0 0 0,0 0 0,1-1 0,-1 1 0,0 0 0,3 5 0,-1 0 0,1 0 0,0-1 0,0 1 0,1-1 0,0 0 0,6 8 0,57 50 0,3-2 0,117 76 0,-121-89 0,31 19 0,168 88 0,-193-120 0,1-4 0,1-3 0,108 26 0,-5-17-361,2-8 0,240 9 0,-390-36 357,0-2 0,1-1 1,-1-1-1,0-1 0,-1-2 0,1-1 0,-1-1 0,0-2 1,0 0-1,-1-2 0,-1-1 0,0-1 0,38-25 0,16-20 392,-3-3-1,101-104 0,121-162-550,-251 272 233,47-63-41,108-176 1,-115 161-21,-49 66-9,-3-2 0,49-129 0,-37 80 0,-16 45 0,90-223 0,-89 207 0,27-128 0,-49 160 0,-3-2 0,0-72 0,-11-121 0,0 84 0,0 144 0,0 0 0,-1 0 0,-2 1 0,0-1 0,-2 1 0,0 0 0,-1 1 0,-14-24 0,-29-77 0,15 21 0,-64-119 0,22 49 0,72 156 0,0 0 0,2-1 0,0 0 0,1 0 0,0-1 0,-1-29 0,5 41 0,0-1 0,0 1 0,0 0 0,1-1 0,0 1 0,0 0 0,1 0 0,0-1 0,0 1 0,0 1 0,1-1 0,0 0 0,0 1 0,0-1 0,1 1 0,0 0 0,0 0 0,0 0 0,0 1 0,1-1 0,8-5 0,54-40 0,-45 31 0,2 2 0,0 1 0,0 0 0,41-17 0,-50 27 0,-1-1 0,1-1 0,-1 0 0,-1 0 0,0-1 0,0-1 0,0-1 0,-2 1 0,1-2 0,-1 0 0,-1 0 0,0-1 0,14-23 0,-14 17 0,-1-1 0,-1 0 0,0 0 0,-2-1 0,0 0 0,-1 0 0,-1 0 0,-1-1 0,0-37 0,-3 5 0,-3-227 0,-3 248 0,-1 0 0,-1 0 0,-2 1 0,-1 0 0,-1 1 0,-18-30 0,20 38 0,-11-19 0,-1 0 0,-2 1 0,-2 2 0,-58-69 0,77 102 0,0-1 0,-1 1 0,1 1 0,-15-9 0,10 7 0,10 3 0,12 3 0,14 6 0,146 84 0,51 16 0,53 22 0,-207-98-1365,-43-18-5461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57:44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2733 24575,'2'-4'0,"1"0"0,0 0 0,0 0 0,1 0 0,-1 1 0,1-1 0,0 1 0,0 0 0,0 0 0,6-3 0,6-6 0,12-12 0,-15 11 0,1 1 0,0 0 0,1 1 0,0 1 0,1 0 0,0 1 0,0 1 0,20-7 0,0 5 0,1 2 0,0 1 0,1 2 0,-1 2 0,65 2 0,-81 2 0,-3-2 0,-1 2 0,35 5 0,-46-5 0,1 1 0,-1 0 0,1 1 0,-1 0 0,0 0 0,0 0 0,0 0 0,-1 1 0,1 0 0,-1 0 0,6 6 0,9 12 0,-1 1 0,0 0 0,-2 2 0,-1 0 0,-1 1 0,-1 0 0,17 45 0,52 204 0,-77-255 0,2 22 0,-1 1 0,2 78 0,-7-76 0,1 0 0,13 60 0,30 173 0,-29-151 0,-9-94 0,1 0 0,1 0 0,2-1 0,24 47 0,-21-48 0,-1 0 0,-2 1 0,-1 1 0,13 60 0,-14-1 0,-6-48 0,19 86 0,105 282 0,-115-380 0,2-1 0,2 0 0,1-1 0,1-1 0,1 0 0,2-2 0,0 0 0,2-2 0,33 28 0,-40-39 0,0-1 0,1 0 0,0-1 0,1-1 0,0-1 0,1 0 0,0-2 0,0 0 0,1-1 0,0-1 0,0-2 0,1 0 0,0 0 0,40-1 0,-48-3 0,1 0 0,-1-1 0,0 0 0,1-1 0,16-5 0,-27 6 0,0-1 0,0 1 0,0-1 0,-1 0 0,1 0 0,-1 0 0,1-1 0,-1 1 0,0-1 0,0 1 0,0-1 0,0 0 0,0-1 0,-1 1 0,1 0 0,-1-1 0,0 1 0,0-1 0,0 0 0,-1 0 0,1 1 0,-1-1 0,1-6 0,4-35 0,-1 1 0,-3-1 0,-1-1 0,-7-46 0,2-14 0,4-234 0,-2-117 0,-2 406 0,-1-1 0,-3 1 0,-20-67 0,-60-145 0,68 198 0,2-1 0,-10-85 0,10 53 0,4 4 0,-2-103 0,8 73 0,2 44 0,5-107 0,3 154 0,2 1 0,1 0 0,2 0 0,1 0 0,1 1 0,15-33 0,7 1 0,2 2 0,3 1 0,2 2 0,83-95 0,-102 132 0,0 0 0,1 1 0,38-28 0,-52 44 0,-1 0 0,1 0 0,1 0 0,-1 1 0,0 0 0,1 0 0,0 1 0,-1-1 0,1 1 0,0 1 0,0 0 0,0 0 0,0 0 0,1 1 0,-1 0 0,0 0 0,0 0 0,0 1 0,0 1 0,8 1 0,2 4 0,-1 1 0,-1 0 0,0 1 0,0 1 0,0 1 0,-1-1 0,-1 2 0,0 0 0,20 25 0,-3 0 0,-2 2 0,33 60 0,-32-43 0,-3 1 0,-3 2 0,-2 0 0,-2 1 0,18 106 0,14 314 0,-50-455 0,6 198 0,-26 273 0,10 187 0,12-398 0,-3 2436 0,-1-2704 0,2 0 0,0 0 0,1-1 0,0 1 0,2 0 0,0-1 0,1 0 0,0 0 0,1 0 0,1-1 0,1 0 0,0 0 0,1-1 0,0 0 0,1 0 0,1-1 0,0 0 0,0-1 0,2-1 0,-1 0 0,2 0 0,21 13 0,-21-17 0,0-1 0,0 0 0,1-1 0,0-1 0,0 0 0,0-1 0,0-1 0,26 1 0,23 5 0,-47-5 0,1 0 0,-1-1 0,1-1 0,0-1 0,0-1 0,-1 0 0,1-1 0,32-8 0,345-138 0,-327 116 0,-1-3 0,-2-3 0,97-76 0,-128 86 0,-1-1 0,-2-1 0,39-47 0,-56 58 0,-1 0 0,0-1 0,-2 0 0,0-1 0,-1 0 0,-2-1 0,0 1 0,6-28 0,-3-8 3,-3-1 1,1-88-1,-13-121-78,1 196-20,-1-37-38,-6 0 0,-4 0 0,-5 2-1,-4 0 1,-70-193 0,-182-320 133,110 262 0,-188-358 0,227 502 206,-158-293 547,250 444-753,20 39 0,1 0 0,-18-46 0,29 61 0,-1-1 0,1 1 0,1-1 0,-1 1 0,1-1 0,1 1 0,0-1 0,0 0 0,1 1 0,0-1 0,0 0 0,5-15 0,-4 19 0,0 1 0,0 0 0,1-1 0,-1 1 0,1 1 0,0-1 0,0 0 0,0 1 0,1-1 0,-1 1 0,1 0 0,0 0 0,0 0 0,0 1 0,0 0 0,0-1 0,1 1 0,-1 1 0,1-1 0,5-1 0,12-3 0,1 2 0,45-5 0,518 0-1610,-480 11 1503,884 67-1643,-776-36 1054,-3 8 1,330 112 0,-243-32 247,-251-97 641,0 1 0,-2 3 1,-1 1-1,41 37 0,-76-57-11,0 0 1,0 1-1,-1 0 1,-1 1 0,0 0-1,0 0 1,-1 1-1,0 0 1,-1 0 0,0 0-1,-1 0 1,4 23-1,0 10 674,-2 1 0,-1 58 0,-4-70-762,1 10-94,1-3 0,-3 0 0,-5 54 0,4-85 0,0 0 0,-1 0 0,0 0 0,-1-1 0,0 1 0,0-1 0,-1 0 0,-1 0 0,1 0 0,-1 0 0,-1-1 0,0 0 0,0 0 0,-14 14 0,12-16 0,-1-1 0,0 1 0,0-2 0,0 1 0,-1-1 0,1 0 0,-1-1 0,0 0 0,0-1 0,-16 2 0,-16 0 0,-53-1 0,61-3 0,-29-1-165,0-3-1,1-3 1,0-3-1,-77-21 1,26-3-249,-145-64 0,136 41 430,2-5 0,-120-84-1,-200-188-605,397 297 545,1-3 0,2-1 1,2-2-1,2-1 0,-37-60 0,55 73 233,0-1-1,3 0 1,0-1 0,3-1-1,0-1 1,2 1 0,2-2-1,1 1 1,-2-51-1,6 59-123,3 0 0,0 0 0,1 0 0,2 0 0,9-42 0,-9 60-53,-1 0-1,2 0 0,-1 0 1,2 1-1,-1-1 0,1 1 1,0 0-1,0 0 1,1 1-1,0 0 0,1 0 1,0 0-1,0 1 0,0 0 1,0 0-1,1 1 0,0 0 1,1 0-1,9-4 0,2 2-10,0 0 0,1 1 0,0 2 0,0 0 0,0 1 0,42-1 0,131 16 0,-127-4 0,0 3 0,-1 3 0,-1 3 0,0 2 0,-2 4 0,0 2 0,76 42 0,-107-49 0,0 2 0,-1 1 0,-2 2 0,0 0 0,-1 2 0,-1 1 0,-2 2 0,-1 0 0,-1 1 0,-1 2 0,-1 0 0,-2 1 0,-2 1 0,24 63 0,-22-39 0,-3 2 0,-2 0 0,-3 1 0,-2 0 0,0 108 0,-9-130 0,-3 1 0,-1-1 0,-1 0 0,-3-1 0,0 1 0,-3-2 0,-1 1 0,-2-1 0,-1-1 0,-23 39 0,25-55 0,-2 0 0,0-1 0,-1 0 0,0-1 0,-2-1 0,0-1 0,0 0 0,-2-2 0,0 0 0,0-1 0,-1-1 0,-41 15 0,7-6 0,-1-3 0,-1-2 0,-115 13 0,171-28 0,-53 7 0,-83-1 0,120-7 0,0 0 0,0-1 0,0 0 0,0-2 0,1 0 0,-1-1 0,1-1 0,0 0 0,-20-11 0,-2-8-149,0-2 0,1-1 0,2-2-1,-59-65 1,-106-160-597,113 124 184,6-3-1,6-4 1,-99-257 0,103 193 520,10-4-1,-44-257 1,83 341 91,6-1 0,5 0 1,8-209-1,4 325 102,-1 1-1,1-1 1,0 1 0,0 0 0,1 0-1,0 0 1,0 0 0,0 0-1,1 0 1,3-6 0,-4 9-56,1 0 0,-1 1 0,1-1 1,0 1-1,0-1 0,0 1 0,0 0 1,0 0-1,0 0 0,1 1 0,-1-1 1,1 1-1,-1 0 0,1 0 0,-1 0 0,1 0 1,0 1-1,4-1 0,40-2-54,-1 2 1,1 1-1,-1 3 0,73 14 0,-28 3-643,114 39-1,-104-21 553,-2 4 0,-1 4 0,-3 5 0,-3 4 0,111 84 0,-83-43 65,-5 4 0,-4 6 0,112 137 0,-176-186-76,-3 3 0,50 86 0,-73-107 31,-3 1-1,0 2 1,-3-1-1,-1 2 1,10 51 0,13 143 9,-34-190 106,-1 1 1,-8 95 0,2-127-62,0 1 1,-1-1 0,0 1-1,-2-1 1,0-1 0,0 1 0,-1-1-1,-1 0 1,-16 22 0,8-16-11,-1-1 0,-1 0 0,-1-2 0,-1 0 0,-30 22-1,-12 0-18,-2-3-1,0-2 0,-99 35 0,8-12-301,-4-6 0,-1-8 0,-2-7 0,-1-7 0,-2-7 0,-258 3 0,319-29 241,1-4 0,0-5 1,1-4-1,1-5 0,-182-63 0,92 10-1162,-351-191-1,421 194 1007,4-6 0,2-4-1,-161-152 1,132 91-222,-233-297-1,339 389 439,-229-312-198,204 267 263,-97-194 1,141 244 17,1-1 1,3-1-1,2 0 1,2-1-1,2 0 1,2 0-1,3-1 1,1 0-1,2 0 1,3 0-1,2 0 1,11-52-1,-5 63-30,1 1 0,2 0 0,2 1 0,1 0 0,2 1 0,2 1 0,0 1 0,3 1 0,0 0 0,40-38 0,-14 20 145,3 2 1,2 2-1,2 3 0,116-68 0,-107 77-107,2 4 0,1 2 1,1 4-1,1 2 0,0 3 1,2 4-1,88-8 0,514 1 210,-626 22-324,34 1 2,540 19 153,-512-9 50,0 4 0,-1 4 0,165 54 0,-248-65-163,333 104 2021,-293-96-1571,0-3 0,1-3 0,104 2 0,-164-12-463,1 0 0,-1 0 0,1-1 0,-1 0 0,14-5 0,-19 6 0,0-1 0,-1 1 0,1-1 0,0 0 0,-1 1 0,1-1 0,-1 0 0,0 0 0,1 0 0,-1-1 0,0 1 0,1 0 0,-1 0 0,0-1 0,0 1 0,0-1 0,0 1 0,0-1 0,-1 1 0,1-1 0,0 1 0,-1-1 0,1 0 0,-1 1 0,1-1 0,-1 0 0,0 0 0,0 1 0,0-1 0,0 0 0,0-2 0,-2-5 0,0 0 0,0 1 0,-1-1 0,0 1 0,-1 0 0,0 0 0,0 0 0,-8-12 0,-51-63 0,26 37 0,-1-7 0,18 22 0,-2 1 0,-2 1 0,-34-34 0,52 58 0,-1 0 0,0 1 0,1 0 0,-2 0 0,1 1 0,0 0 0,-1 0 0,0 1 0,1 0 0,-1 0 0,0 0 0,0 1 0,0 1 0,0-1 0,0 1 0,0 1 0,0-1 0,0 1 0,0 1 0,-13 3 0,-1 2 0,1 0 0,0 1 0,1 1 0,0 1 0,0 1 0,-24 18 0,18-8-34,0 1 0,1 1-1,1 1 1,1 2-1,2 0 1,0 1 0,2 2-1,-24 45 1,3 9-253,-57 169 0,67-154 250,4 2 0,5 1 1,-15 190-1,30-161-146,7 1 1,26 206 0,-8-220-292,5-1 1,5-1-1,5-1 1,75 167 0,-43-142 336,7-3 1,5-3-1,97 123 0,-38-81-123,241 237-1,201 100-2034,-285-284 2051,110 91 352,-138-104 479,-86-77 3183,-126-95-2999,-3 3 1,-1 3 0,54 67-1,-104-115-771,1-1 0,-1 1 0,0-1 0,1 0 0,-1 0 0,0 1 0,1-1 0,-1 0 0,1 1 0,-1-1 0,1 0 0,-1 0 0,1 0 0,-1 0 0,0 0 0,1 1 0,-1-1 0,1 0 0,-1 0 0,1 0 0,-1 0 0,1 0 0,-1 0 0,1 0 0,-1-1 0,1 1 0,-1 0 0,1 0 0,-1 0 0,0 0 0,1-1 0,-1 1 0,1 0 0,-1 0 0,1-1 0,-1 1 0,0 0 0,1-1 0,-1 1 0,0 0 0,1-1 0,-1 1 0,0 0 0,0-1 0,1 1 0,-1-1 0,0 1 0,0-1 0,0 1 0,1-1 0,15-36 0,-8 15 0,113-222-417,70-157-444,107-404 880,-230 578-68,61-379-1,-122 566 17,-3 0 1,-1 0-1,-1 0 0,-3 0 0,-1 0 0,-3 0 0,0 0 0,-3 0 0,-1 1 0,-2 1 0,-23-55 0,-7 9-378,-4 1-1,-79-110 1,-132-141-1693,246 322 2008,-228-276-108,-14 10 1,-477-409-1,700 663 288,-10-9-59,-1 1 0,-59-33 0,87 58 231,0 0 0,-1 1 1,0 1-1,0 0 1,0 1-1,0 0 0,-1 1 1,0 1-1,0 0 0,1 0 1,-1 2-1,0 0 1,-18 2-1,8 3-81,-1 0 0,2 2 0,-1 1 0,1 1 0,0 1 0,-34 20 0,-118 89 621,141-94-767,-39 30-114,2 3 0,3 2-1,2 4 1,-67 85 0,103-111 42,2 2 0,1 1 1,3 2-1,1 0 0,2 1 1,2 1-1,2 1 0,2 0 1,-14 77-1,19-55 47,3 0 0,2 1-1,10 129 1,0-147-35,3 0 1,2 0-1,2-1 1,3 0-1,37 87 1,5-24-275,5-2 0,83 112 0,175 197 401,-192-257-304,529 742-712,-443-608 999,-58-87-564,165 298-1,-13 106 2620,-283-558-1918,-3 1 0,-3 1-1,-2 0 1,-3 2 0,-2 0 0,-3 0-1,1 79 1,-6 31-169,8 177-350,11 130-531,-36 6 386,-35-65 373,-103 409 0,122-697-356,-163 846 65,158-553 1108,35 2 601,3-141-943,1-170-400,5 1 0,29 130 0,-4-103 0,-23-99 0,-1 1 0,-2 0 0,5 81 0,-13-92 0,1-21 0,-1 0 0,-1 1 0,0-1 0,-1 1 0,0-1 0,-1 0 0,0 0 0,-5 16 0,4-24 0,0-1 0,0 1 0,0 0 0,-1-1 0,0 0 0,1 1 0,-1-2 0,0 1 0,-1 0 0,1-1 0,0 0 0,-1 0 0,1 0 0,-10 2 0,-72 16 0,80-19 0,-49 7-134,-1-2-1,0-4 1,0-1-1,-73-9 0,-218-52-1114,182 18 1018,-313-125 0,-144-116 264,240 103 11,202 99-137,-601-304-854,753 370 1233,1-2 1,1 0-1,1-2 1,0-1 0,2-1-1,0-1 1,1 0-1,2-2 1,0-1-1,-27-45 1,-9-20-222,-2 2 0,-118-131 0,154 191-160,1-1 0,2-1 0,0-1 0,2 0-1,2-1 1,1-1 0,-16-55 0,7 0-612,-20-165 0,17 16-932,7-348 0,22 526 1509,2 0 0,2 0 0,3 1 1,21-67-1,-18 85 79,2 1 0,1 0-1,2 1 1,2 1 0,2 1-1,40-52 1,-22 41 51,3 2 0,1 2 0,3 2 0,1 2-1,1 2 1,2 3 0,2 1 0,1 3 0,72-29 0,64-14-1,291-72-1,-227 75 11,-148 40 1091,72-22 2281,-148 41-2887,-1-2 0,0 0-1,49-33 1,-52 28-494,27-17 0,78-69 0,-116 90 0,-1-1 0,0-1 0,-1 1 0,-1-2 0,0 0 0,-1 0 0,-1-1 0,-1-1 0,9-23 0,-7 8 0,0 0 0,-3-1 0,-1-1 0,-1 1 0,-2-1 0,-2 0 0,-1 0 0,-2 0 0,-1 0 0,-2 1 0,-1-1 0,-2 1 0,-2 0 0,-1 0 0,-1 1 0,-2 0 0,-19-33 0,-12-11 0,-3 2 0,-4 3 0,-3 1 0,-113-115 0,74 100 0,-4 3 0,-186-124 0,245 183 0,-2 2 0,0 1 0,-2 3 0,0 1 0,-48-14 0,88 32 0,0-1 0,1 1 0,-1-1 0,0 1 0,1-1 0,-1 1 0,0 0 0,0 0 0,0 0 0,1 0 0,-1 0 0,0 1 0,0-1 0,1 0 0,-1 1 0,0-1 0,-1 2 0,2-2 0,1 1 0,-1-1 0,1 1 0,0 0 0,-1-1 0,1 1 0,-1 0 0,1-1 0,0 1 0,0 0 0,-1-1 0,1 1 0,0 0 0,0 0 0,0-1 0,0 1 0,0 0 0,0 0 0,0 0 0,0-1 0,0 1 0,0 0 0,0 0 0,1-1 0,-1 1 0,0 0 0,3 5 0,-1 0 0,1 0 0,0-1 0,0 1 0,1-1 0,0 0 0,6 8 0,57 50 0,3-2 0,117 76 0,-121-89 0,31 19 0,168 88 0,-193-120 0,1-4 0,1-3 0,108 26 0,-5-17-361,2-8 0,240 9 0,-390-36 357,0-2 0,1-1 1,-1-1-1,0-1 0,-1-2 0,1-1 0,-1-1 0,0-2 1,0 0-1,-1-2 0,-1-1 0,0-1 0,38-25 0,16-20 392,-3-3-1,101-104 0,121-162-550,-251 272 233,47-63-41,108-176 1,-115 161-21,-49 66-9,-3-2 0,49-129 0,-37 80 0,-16 45 0,90-223 0,-89 207 0,27-128 0,-49 160 0,-3-2 0,0-72 0,-11-121 0,0 84 0,0 144 0,0 0 0,-1 0 0,-2 1 0,0-1 0,-2 1 0,0 0 0,-1 1 0,-14-24 0,-29-77 0,15 21 0,-64-119 0,22 49 0,72 156 0,0 0 0,2-1 0,0 0 0,1 0 0,0-1 0,-1-29 0,5 41 0,0-1 0,0 1 0,0 0 0,1-1 0,0 1 0,0 0 0,1 0 0,0-1 0,0 1 0,0 1 0,1-1 0,0 0 0,0 1 0,0-1 0,1 1 0,0 0 0,0 0 0,0 0 0,0 1 0,1-1 0,8-5 0,54-40 0,-45 31 0,2 2 0,0 1 0,0 0 0,41-17 0,-50 27 0,-1-1 0,1-1 0,-1 0 0,-1 0 0,0-1 0,0-1 0,0-1 0,-2 1 0,1-2 0,-1 0 0,-1 0 0,0-1 0,14-23 0,-14 17 0,-1-1 0,-1 0 0,0 0 0,-2-1 0,0 0 0,-1 0 0,-1 0 0,-1-1 0,0-37 0,-3 5 0,-3-227 0,-3 248 0,-1 0 0,-1 0 0,-2 1 0,-1 0 0,-1 1 0,-18-30 0,20 38 0,-11-19 0,-1 0 0,-2 1 0,-2 2 0,-58-69 0,77 102 0,0-1 0,-1 1 0,1 1 0,-15-9 0,10 7 0,10 3 0,12 3 0,14 6 0,146 84 0,51 16 0,53 22 0,-207-98-1365,-43-18-5461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B7E5-7F50-4BA9-9AB4-4693D8B8034C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9127-2F09-4330-BF24-2E0BA1D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3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F9127-2F09-4330-BF24-2E0BA1D84F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8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9127-2F09-4330-BF24-2E0BA1D84F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6D456-6579-D682-AA25-3ED2141F6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ADA0C2-1ECE-BCCA-201D-5E126E8F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3AA4E-000B-4D5B-9301-A5999667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79968-933F-3D01-B213-1F409785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40EFDC-DE73-9C48-4DB7-234A961C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1162B-C611-FC33-0671-AC2EE175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1181C1-07D1-68D2-B278-B05DFE9E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A0269-2B39-99F9-41EE-E9006ECF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1915E-4FD6-34F4-6E4B-549020E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FC3E0-DF0F-BEB2-544E-0F39871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4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BC6E4B-A1AB-D60D-7F35-CC01A6964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36E704-F8F5-1D5C-CEBC-04D060AAA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1C7BC-6F87-CCFC-AC0F-F4E5D82A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2F9E9-A65E-88D2-67A0-6B545D58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11B07-552F-6EBF-6464-D9BF033F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14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7F76-FBA6-B229-042C-F8AF9F5A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1912F-1AF1-F988-16D2-7D3C1E49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3F84E-034E-C7A1-3184-C2C3887B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7AB40-7331-12EC-E355-086A0D5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62C09-8BF4-39F6-2030-628CA78D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2D8F0-4AE0-07B2-A7CC-5B8DABC9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9F5BF3-8B2C-969D-A1F2-418ABACB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41F60-E206-232C-DC71-DC70578C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0AD6A-CF27-0F4C-D4E4-13F8550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5FA0-F4F3-9789-73A3-440AEEEE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4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1657-4E70-4179-18F0-14A94D74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F9E50-2655-9F25-F1C0-AE697AE98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F5DCE9-8227-A510-860B-40594A00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B76BA3-E163-5D3A-10C7-6D25788C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1B0EC-D42E-4129-4950-A69898C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912A64-DD4C-30DC-4259-DFF163F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FD1BA-9660-F24C-C5E7-1162A902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3F0DF-2559-2679-172B-45C42FB6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32C9D2-04ED-7C6E-5BEA-F1B18095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379C16-72AB-5E69-14E7-4D793D337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B467D0-1EDA-609E-3A50-49C0A21E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45C9C2-5D59-D70A-8E75-F79DD6D9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DCAE24-E30B-941C-585C-6299566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077CBE-C4CF-1AF9-C7AF-C83E961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0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6AF17-BBCC-5660-DF28-CC6C3231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4CEBC3-24FF-E4F6-3386-9E5B6D6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1A7C3B-2D23-4A2E-6D3E-1403A4DE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638046-CCBF-32A6-E2D7-FF3E13E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4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EF4819-55F9-FDFD-C3CD-F4001297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9D4CFF-7B7A-FB42-1834-ACD0853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E5D0A-91BD-480C-F9E5-860E5272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3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87715-85F0-4B87-AA93-1DB61EA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C8511-C92A-77A6-1ABD-AC908312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F9220-9947-F497-FDE8-4A09D9E4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73116-B24B-2C92-9912-926C8923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B70407-4732-F007-514C-F5C80801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25D63-DFEC-DF40-4DF1-62A9976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94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0A05C-BE77-318F-86E6-F6217484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4A873B-6FD1-3751-B662-51EB17BC7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6FBBF-4643-2DD3-2B8E-EF67D102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5D9641-77D0-0D48-CD9C-BF64BB10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A537B-0CFA-4EEF-D77E-0437C32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F4F6E-AFFA-CBC6-1CC6-3731FA3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4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5BFDB3-9FAB-2F3A-0545-5F6D733F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8B27F4-D1EF-09BE-9701-9FB7781A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15FCF-AAC0-22A9-BFBF-0D9BC7F1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98C9-F46C-482C-BAC1-2B2CF3375FF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9763B-7821-B7A8-618A-05D13D140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076552-7E09-F440-95C5-E848C438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72F9-AD2D-4501-A02D-4EF9F5F99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chart" Target="../charts/chart3.xml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F6FC7DFC-E511-28FE-F664-DB3041BB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BB48FFD-2FCE-0365-3FCF-3A26E7E1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0DA1C4-38F9-64E5-9168-4072C18B6696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Pedro </a:t>
            </a:r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Mattiazzo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Goudet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9DFFA936-B9FD-E128-C2D3-F67350F60147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FORMER MARKETER AND FUTURE WEB DEVELOPER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0C68-2C4D-B2AF-C0AB-44FAADD1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DC4B0972-4E05-57C3-A03C-398C35BE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F32BAD8-BD25-58B0-3AF9-6F48D4FB1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683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4" descr="Flotte | AIR FRANCE KLM">
            <a:extLst>
              <a:ext uri="{FF2B5EF4-FFF2-40B4-BE49-F238E27FC236}">
                <a16:creationId xmlns:a16="http://schemas.microsoft.com/office/drawing/2014/main" id="{BA2EFA01-B8E4-B254-7E5C-B1072D7B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650">
            <a:off x="3342094" y="2754576"/>
            <a:ext cx="1661165" cy="6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7F8FB5A-B9BF-F5E1-BD6F-B1D706CDA2AD}"/>
              </a:ext>
            </a:extLst>
          </p:cNvPr>
          <p:cNvCxnSpPr>
            <a:cxnSpLocks/>
          </p:cNvCxnSpPr>
          <p:nvPr/>
        </p:nvCxnSpPr>
        <p:spPr>
          <a:xfrm>
            <a:off x="3038475" y="3208291"/>
            <a:ext cx="381000" cy="8223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7F5F422-ADB9-BDC1-68B7-788F52A58C46}"/>
              </a:ext>
            </a:extLst>
          </p:cNvPr>
          <p:cNvCxnSpPr>
            <a:cxnSpLocks/>
          </p:cNvCxnSpPr>
          <p:nvPr/>
        </p:nvCxnSpPr>
        <p:spPr>
          <a:xfrm flipH="1">
            <a:off x="2324100" y="3207209"/>
            <a:ext cx="733425" cy="13606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042E0B-B410-1D1F-3660-1EAB64183185}"/>
              </a:ext>
            </a:extLst>
          </p:cNvPr>
          <p:cNvCxnSpPr/>
          <p:nvPr/>
        </p:nvCxnSpPr>
        <p:spPr>
          <a:xfrm flipV="1">
            <a:off x="4967611" y="2527057"/>
            <a:ext cx="1414527" cy="42250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95207C5F-FBEB-343F-C4B6-866C0C2EB59A}"/>
                  </a:ext>
                </a:extLst>
              </p14:cNvPr>
              <p14:cNvContentPartPr/>
              <p14:nvPr/>
            </p14:nvContentPartPr>
            <p14:xfrm>
              <a:off x="6371895" y="1558965"/>
              <a:ext cx="2935440" cy="45374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95207C5F-FBEB-343F-C4B6-866C0C2EB5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4255" y="1540965"/>
                <a:ext cx="2971080" cy="457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A9B6B8D-D75F-F7A9-497E-3D79066F7107}"/>
              </a:ext>
            </a:extLst>
          </p:cNvPr>
          <p:cNvCxnSpPr/>
          <p:nvPr/>
        </p:nvCxnSpPr>
        <p:spPr>
          <a:xfrm>
            <a:off x="9307335" y="1990725"/>
            <a:ext cx="7224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7C5F4C7-C329-FE0E-9E9A-118F74F6A2A5}"/>
              </a:ext>
            </a:extLst>
          </p:cNvPr>
          <p:cNvSpPr txBox="1"/>
          <p:nvPr/>
        </p:nvSpPr>
        <p:spPr>
          <a:xfrm>
            <a:off x="1944684" y="57641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2014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3C5244-EAF4-1151-AEE4-9F5E367088CC}"/>
              </a:ext>
            </a:extLst>
          </p:cNvPr>
          <p:cNvSpPr txBox="1"/>
          <p:nvPr/>
        </p:nvSpPr>
        <p:spPr>
          <a:xfrm>
            <a:off x="9708176" y="5754618"/>
            <a:ext cx="107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2024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E9991E93-EF36-10EB-BA43-3B9C694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7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1C95-77CF-6601-4765-8FD49F2C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007D4F78-A81F-2C60-5652-9984AB3B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E99F21C2-4B94-9B73-BE8C-61B32D70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5741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4" descr="Flotte | AIR FRANCE KLM">
            <a:extLst>
              <a:ext uri="{FF2B5EF4-FFF2-40B4-BE49-F238E27FC236}">
                <a16:creationId xmlns:a16="http://schemas.microsoft.com/office/drawing/2014/main" id="{06E86957-4785-B285-1914-19442674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650">
            <a:off x="3342094" y="2754576"/>
            <a:ext cx="1661165" cy="6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9DBA821-7F48-30F1-4DF5-B4577C124973}"/>
              </a:ext>
            </a:extLst>
          </p:cNvPr>
          <p:cNvCxnSpPr>
            <a:cxnSpLocks/>
          </p:cNvCxnSpPr>
          <p:nvPr/>
        </p:nvCxnSpPr>
        <p:spPr>
          <a:xfrm>
            <a:off x="3038475" y="3208291"/>
            <a:ext cx="381000" cy="8223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FD4DED-CDC3-1DE5-6441-1BD0FAA08A9E}"/>
              </a:ext>
            </a:extLst>
          </p:cNvPr>
          <p:cNvCxnSpPr>
            <a:cxnSpLocks/>
          </p:cNvCxnSpPr>
          <p:nvPr/>
        </p:nvCxnSpPr>
        <p:spPr>
          <a:xfrm flipH="1">
            <a:off x="2324100" y="3207209"/>
            <a:ext cx="733425" cy="13606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E21751-E0B3-A611-D2D5-25BF432685F0}"/>
              </a:ext>
            </a:extLst>
          </p:cNvPr>
          <p:cNvCxnSpPr/>
          <p:nvPr/>
        </p:nvCxnSpPr>
        <p:spPr>
          <a:xfrm flipV="1">
            <a:off x="4967611" y="2527057"/>
            <a:ext cx="1414527" cy="42250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07CD10F-AC29-577D-AD33-CD8A609DC1B1}"/>
                  </a:ext>
                </a:extLst>
              </p14:cNvPr>
              <p14:cNvContentPartPr/>
              <p14:nvPr/>
            </p14:nvContentPartPr>
            <p14:xfrm>
              <a:off x="6371895" y="1558965"/>
              <a:ext cx="2935440" cy="45374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07CD10F-AC29-577D-AD33-CD8A609DC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3893" y="1540965"/>
                <a:ext cx="2971084" cy="457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31DA8D6-CA29-DA4E-14B7-26DE75DFE63D}"/>
              </a:ext>
            </a:extLst>
          </p:cNvPr>
          <p:cNvCxnSpPr/>
          <p:nvPr/>
        </p:nvCxnSpPr>
        <p:spPr>
          <a:xfrm>
            <a:off x="9307335" y="1990725"/>
            <a:ext cx="7224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57AA803-37EB-13C9-13BF-788D0EB3D7C1}"/>
              </a:ext>
            </a:extLst>
          </p:cNvPr>
          <p:cNvSpPr/>
          <p:nvPr/>
        </p:nvSpPr>
        <p:spPr>
          <a:xfrm>
            <a:off x="8048625" y="2647950"/>
            <a:ext cx="695325" cy="695325"/>
          </a:xfrm>
          <a:prstGeom prst="ellipse">
            <a:avLst/>
          </a:prstGeom>
          <a:noFill/>
          <a:ln w="1174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19B1D5D-A237-243C-51AF-191AA1170005}"/>
              </a:ext>
            </a:extLst>
          </p:cNvPr>
          <p:cNvSpPr/>
          <p:nvPr/>
        </p:nvSpPr>
        <p:spPr>
          <a:xfrm rot="9081602">
            <a:off x="5994362" y="3678098"/>
            <a:ext cx="2280313" cy="20817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ml, Css And Javascript Logo - Html5 Css3 Js Logo Clipart - Large Size Png  Image - PikPng">
            <a:extLst>
              <a:ext uri="{FF2B5EF4-FFF2-40B4-BE49-F238E27FC236}">
                <a16:creationId xmlns:a16="http://schemas.microsoft.com/office/drawing/2014/main" id="{44BEC264-A14D-B582-B26E-9824C07E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71" y="4393141"/>
            <a:ext cx="2652140" cy="10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8C20206-D3C6-C02D-F8F6-84E8C4F92A9F}"/>
              </a:ext>
            </a:extLst>
          </p:cNvPr>
          <p:cNvSpPr txBox="1"/>
          <p:nvPr/>
        </p:nvSpPr>
        <p:spPr>
          <a:xfrm>
            <a:off x="1944684" y="57641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2014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FF8494-4094-7DD5-AF12-93814AD92EAB}"/>
              </a:ext>
            </a:extLst>
          </p:cNvPr>
          <p:cNvSpPr txBox="1"/>
          <p:nvPr/>
        </p:nvSpPr>
        <p:spPr>
          <a:xfrm>
            <a:off x="9708176" y="5754618"/>
            <a:ext cx="107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2024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7C47FCE9-53BC-D05C-1A1C-E772F322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5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A5EBB-8EC1-6290-E177-DBA62D21E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04CA5D60-0669-AD22-F944-200EFDA7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E903BD50-2324-7C94-1E07-85E88B846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4016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4" descr="Flotte | AIR FRANCE KLM">
            <a:extLst>
              <a:ext uri="{FF2B5EF4-FFF2-40B4-BE49-F238E27FC236}">
                <a16:creationId xmlns:a16="http://schemas.microsoft.com/office/drawing/2014/main" id="{EA101F72-8477-FF50-E107-D74D6F7C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650">
            <a:off x="3342094" y="2754576"/>
            <a:ext cx="1661165" cy="6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0640432-68F3-F2DA-D2B9-40A9F55055FC}"/>
              </a:ext>
            </a:extLst>
          </p:cNvPr>
          <p:cNvCxnSpPr>
            <a:cxnSpLocks/>
          </p:cNvCxnSpPr>
          <p:nvPr/>
        </p:nvCxnSpPr>
        <p:spPr>
          <a:xfrm>
            <a:off x="3038475" y="3208291"/>
            <a:ext cx="381000" cy="8223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AD9C4C-9246-2B72-11B4-68CBD1542B8A}"/>
              </a:ext>
            </a:extLst>
          </p:cNvPr>
          <p:cNvCxnSpPr>
            <a:cxnSpLocks/>
          </p:cNvCxnSpPr>
          <p:nvPr/>
        </p:nvCxnSpPr>
        <p:spPr>
          <a:xfrm flipH="1">
            <a:off x="2324100" y="3207209"/>
            <a:ext cx="733425" cy="13606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F7BCD1-9D3F-B556-5DED-1438E658477F}"/>
              </a:ext>
            </a:extLst>
          </p:cNvPr>
          <p:cNvCxnSpPr/>
          <p:nvPr/>
        </p:nvCxnSpPr>
        <p:spPr>
          <a:xfrm flipV="1">
            <a:off x="4967611" y="2527057"/>
            <a:ext cx="1414527" cy="42250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CF4AC225-688D-03D5-AC63-8597E92EFC2B}"/>
                  </a:ext>
                </a:extLst>
              </p14:cNvPr>
              <p14:cNvContentPartPr/>
              <p14:nvPr/>
            </p14:nvContentPartPr>
            <p14:xfrm>
              <a:off x="6371895" y="1558965"/>
              <a:ext cx="2935440" cy="45374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CF4AC225-688D-03D5-AC63-8597E92EFC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3893" y="1540965"/>
                <a:ext cx="2971084" cy="457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E7D8EDC-74FC-1B3C-0193-748DEE843608}"/>
              </a:ext>
            </a:extLst>
          </p:cNvPr>
          <p:cNvCxnSpPr/>
          <p:nvPr/>
        </p:nvCxnSpPr>
        <p:spPr>
          <a:xfrm>
            <a:off x="9307335" y="1990725"/>
            <a:ext cx="7224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59B10059-F7E0-2DD0-A304-DBD66A6690A4}"/>
              </a:ext>
            </a:extLst>
          </p:cNvPr>
          <p:cNvSpPr/>
          <p:nvPr/>
        </p:nvSpPr>
        <p:spPr>
          <a:xfrm>
            <a:off x="8048625" y="2647950"/>
            <a:ext cx="695325" cy="695325"/>
          </a:xfrm>
          <a:prstGeom prst="ellipse">
            <a:avLst/>
          </a:prstGeom>
          <a:noFill/>
          <a:ln w="1174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28A6069-E207-79A0-C762-24FFDEF44F38}"/>
              </a:ext>
            </a:extLst>
          </p:cNvPr>
          <p:cNvSpPr/>
          <p:nvPr/>
        </p:nvSpPr>
        <p:spPr>
          <a:xfrm rot="9081602">
            <a:off x="5994362" y="3678098"/>
            <a:ext cx="2280313" cy="20817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ml, Css And Javascript Logo - Html5 Css3 Js Logo Clipart - Large Size Png  Image - PikPng">
            <a:extLst>
              <a:ext uri="{FF2B5EF4-FFF2-40B4-BE49-F238E27FC236}">
                <a16:creationId xmlns:a16="http://schemas.microsoft.com/office/drawing/2014/main" id="{221A0D25-88F6-8914-81F4-A70EFC79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71" y="4393141"/>
            <a:ext cx="2652140" cy="10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94F9415-BBC1-447C-B4BC-35EDA6A5BCFA}"/>
              </a:ext>
            </a:extLst>
          </p:cNvPr>
          <p:cNvSpPr txBox="1"/>
          <p:nvPr/>
        </p:nvSpPr>
        <p:spPr>
          <a:xfrm>
            <a:off x="1944684" y="57641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2014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36E9DE-D9C1-460F-5702-D78CD8FE03CB}"/>
              </a:ext>
            </a:extLst>
          </p:cNvPr>
          <p:cNvSpPr txBox="1"/>
          <p:nvPr/>
        </p:nvSpPr>
        <p:spPr>
          <a:xfrm>
            <a:off x="9708176" y="5754618"/>
            <a:ext cx="107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2024</a:t>
            </a:r>
            <a:endParaRPr lang="fr-FR" b="1" dirty="0">
              <a:solidFill>
                <a:srgbClr val="FFFF00"/>
              </a:solidFill>
            </a:endParaRPr>
          </a:p>
        </p:txBody>
      </p:sp>
      <p:pic>
        <p:nvPicPr>
          <p:cNvPr id="15" name="Picture 8" descr="Adrar Pôle Numérique ::: team #AdrarNumerique ::: (@Adrar_Numerique) / X">
            <a:extLst>
              <a:ext uri="{FF2B5EF4-FFF2-40B4-BE49-F238E27FC236}">
                <a16:creationId xmlns:a16="http://schemas.microsoft.com/office/drawing/2014/main" id="{2D538CD3-687C-3E98-1576-5DA9D58B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25" y="1323639"/>
            <a:ext cx="1275669" cy="12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327F0E4C-D66B-7242-F6CC-B460C523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41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0C68-2C4D-B2AF-C0AB-44FAADD1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DC4B0972-4E05-57C3-A03C-398C35BE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F32BAD8-BD25-58B0-3AF9-6F48D4FB1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6808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E9991E93-EF36-10EB-BA43-3B9C694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13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720" y="1689378"/>
            <a:ext cx="8750559" cy="4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B500-D815-1346-9B18-8637C973F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F8089FAC-DB3B-4F11-834E-9542A375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56BB3894-9A09-182B-220C-1FF76588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14</a:t>
            </a:r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6A91199-C2B2-645A-26F8-FF1DFF3D55A8}"/>
              </a:ext>
            </a:extLst>
          </p:cNvPr>
          <p:cNvSpPr txBox="1">
            <a:spLocks/>
          </p:cNvSpPr>
          <p:nvPr/>
        </p:nvSpPr>
        <p:spPr>
          <a:xfrm>
            <a:off x="1524000" y="212248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  <a:p>
            <a:endParaRPr lang="fr-FR" sz="55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Muito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obrigado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39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7C95-34D2-916E-39CE-E9AAD7FB0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2438D7C3-F5EB-92D1-CD3E-02EAA79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9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A247F28D-C1E0-B8EF-C133-70598E1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509B7272-68C5-1341-4568-D4BD95BE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43B4C6D0-187E-9476-7679-DAC3A4CB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E3EF2D4-692F-1D0D-2600-1C3E102459D1}"/>
              </a:ext>
            </a:extLst>
          </p:cNvPr>
          <p:cNvSpPr txBox="1">
            <a:spLocks/>
          </p:cNvSpPr>
          <p:nvPr/>
        </p:nvSpPr>
        <p:spPr>
          <a:xfrm>
            <a:off x="6488421" y="5149035"/>
            <a:ext cx="3971925" cy="99536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Campinas</a:t>
            </a:r>
          </a:p>
        </p:txBody>
      </p:sp>
      <p:pic>
        <p:nvPicPr>
          <p:cNvPr id="1026" name="Picture 2" descr="Bandeira Brasil - Images et vidéos libres de droits | Adobe 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09" y="604193"/>
            <a:ext cx="51625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E3EF2D4-692F-1D0D-2600-1C3E102459D1}"/>
              </a:ext>
            </a:extLst>
          </p:cNvPr>
          <p:cNvSpPr txBox="1">
            <a:spLocks/>
          </p:cNvSpPr>
          <p:nvPr/>
        </p:nvSpPr>
        <p:spPr>
          <a:xfrm>
            <a:off x="7775243" y="4183601"/>
            <a:ext cx="1398279" cy="99536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 smtClean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</a:t>
            </a:r>
            <a:endParaRPr lang="fr-FR" sz="55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BFCE-91E9-04FF-8BA3-C5EC38D1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C4AA568F-128D-A6C1-3065-CEE0E274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992803F3-09B8-B1EC-7F28-DAD1FB0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3</a:t>
            </a:r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BE60537A-DC1D-74E3-8F0D-598AFCFF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66D0DFD6-E56E-0C62-8122-F51C94B5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1730960-19F5-91E5-ECF2-4EE9A5D4133B}"/>
              </a:ext>
            </a:extLst>
          </p:cNvPr>
          <p:cNvSpPr txBox="1">
            <a:spLocks/>
          </p:cNvSpPr>
          <p:nvPr/>
        </p:nvSpPr>
        <p:spPr>
          <a:xfrm>
            <a:off x="4502459" y="4342835"/>
            <a:ext cx="3971925" cy="99536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Campinas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603A929-EE59-BC62-93C8-D188C8219D3E}"/>
              </a:ext>
            </a:extLst>
          </p:cNvPr>
          <p:cNvSpPr txBox="1">
            <a:spLocks/>
          </p:cNvSpPr>
          <p:nvPr/>
        </p:nvSpPr>
        <p:spPr>
          <a:xfrm>
            <a:off x="6488421" y="1519802"/>
            <a:ext cx="3971925" cy="99536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São Paulo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97C86-407E-1716-1A21-3153DFFE22BB}"/>
              </a:ext>
            </a:extLst>
          </p:cNvPr>
          <p:cNvSpPr/>
          <p:nvPr/>
        </p:nvSpPr>
        <p:spPr>
          <a:xfrm rot="21172516">
            <a:off x="4738028" y="4850479"/>
            <a:ext cx="337185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C9C79-A31F-A738-0269-29F602803249}"/>
              </a:ext>
            </a:extLst>
          </p:cNvPr>
          <p:cNvSpPr/>
          <p:nvPr/>
        </p:nvSpPr>
        <p:spPr>
          <a:xfrm rot="352425">
            <a:off x="4795178" y="4936204"/>
            <a:ext cx="337185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1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D153-13E1-0D26-5982-CD5A1BAEE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27C3EDAC-77C1-80A2-5FB5-7DC0019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48232D29-6B1F-74DF-2117-3DA9498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4</a:t>
            </a:r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0A29180C-C3AA-C2DC-F705-C34564A9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58FD547B-0F11-77DF-0EA7-48E3CA42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147591-32F0-3464-CA2C-265917AC6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0960-C91F-F437-1343-9A5646C6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766DAFEE-D0FC-2CA4-FBAB-9AF3122E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56751AE1-1F99-9D70-B146-C06A02F2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5</a:t>
            </a:r>
            <a:endParaRPr lang="fr-FR" dirty="0"/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ABFEC4EC-A6B6-88B2-F3F9-BD8566A7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3A405984-F5E5-8A6B-B5AA-B21B0A9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ED6CCF-98F3-B9AD-4529-05E24C806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578C5A-C8BA-3C63-A7F4-FE6551D82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C1B2-970E-DE89-5795-671892BE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ADBFBFB7-9322-3012-1945-05B0DCD5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70ABE6EF-6EB9-B953-7367-CCB04F14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6</a:t>
            </a:r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5892E97D-1C96-BB54-343C-E450087D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D4B7B5F2-2F82-605B-5873-6CD606C4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CFE69D-E12E-0EFE-B468-46BE4518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E014A2-8061-CD72-528E-6A901A332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3AB6DDA-C376-DE8B-4F27-A50CAFAB3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8941"/>
          <a:stretch/>
        </p:blipFill>
        <p:spPr>
          <a:xfrm>
            <a:off x="6857999" y="911859"/>
            <a:ext cx="3695701" cy="4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3505-F2B9-6887-AC4C-5102577C3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1467BA36-EC56-E896-5608-E0BBFA89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F43F0563-D06C-D921-7372-86351028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7</a:t>
            </a:r>
          </a:p>
        </p:txBody>
      </p:sp>
      <p:pic>
        <p:nvPicPr>
          <p:cNvPr id="3" name="Picture 2" descr="mapa político do brasil dividir por estado 13836216 PNG">
            <a:extLst>
              <a:ext uri="{FF2B5EF4-FFF2-40B4-BE49-F238E27FC236}">
                <a16:creationId xmlns:a16="http://schemas.microsoft.com/office/drawing/2014/main" id="{9420C877-BF21-ACBB-03A7-6AD465B3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E6F45A73-C544-55AE-6476-27ABA802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409612-F2EB-C78B-E42C-6F0ACF284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5DBA8A-6C6C-2170-5D6F-6B4DB74F7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9C7306-274D-A0FD-F3EE-C3674835F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8941"/>
          <a:stretch/>
        </p:blipFill>
        <p:spPr>
          <a:xfrm>
            <a:off x="6857999" y="911859"/>
            <a:ext cx="3695701" cy="491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9CD3B1-2672-A8C6-CBA0-D0884DB596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2" r="3495"/>
          <a:stretch/>
        </p:blipFill>
        <p:spPr>
          <a:xfrm>
            <a:off x="6857998" y="924542"/>
            <a:ext cx="3695702" cy="4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6393-7953-F80D-AD00-1CF0B89F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03EA20B5-A442-CE4D-6CB6-9C00E71A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2CCB4C9-7614-9A08-F565-F5317E5A909C}"/>
              </a:ext>
            </a:extLst>
          </p:cNvPr>
          <p:cNvSpPr txBox="1">
            <a:spLocks/>
          </p:cNvSpPr>
          <p:nvPr/>
        </p:nvSpPr>
        <p:spPr>
          <a:xfrm>
            <a:off x="831849" y="881857"/>
            <a:ext cx="7845425" cy="8278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years of marketing</a:t>
            </a:r>
            <a:endParaRPr lang="fr-FR" sz="48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F73B767D-7505-84AE-104C-34B36B33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8</a:t>
            </a:r>
            <a:endParaRPr lang="fr-FR" dirty="0"/>
          </a:p>
        </p:txBody>
      </p:sp>
      <p:pic>
        <p:nvPicPr>
          <p:cNvPr id="5" name="Picture 4" descr="Logo Parodies With Slogans That Say What You Think">
            <a:extLst>
              <a:ext uri="{FF2B5EF4-FFF2-40B4-BE49-F238E27FC236}">
                <a16:creationId xmlns:a16="http://schemas.microsoft.com/office/drawing/2014/main" id="{F3C90628-22F2-3AEE-843F-1B335269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590" y="3167060"/>
            <a:ext cx="22324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ds PNGs for Free Download">
            <a:extLst>
              <a:ext uri="{FF2B5EF4-FFF2-40B4-BE49-F238E27FC236}">
                <a16:creationId xmlns:a16="http://schemas.microsoft.com/office/drawing/2014/main" id="{0E7CD723-1550-E343-6C5D-90312FC4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6" y="3124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eu: esse ano vou parar de compras coisas inúteis // eu 5 minutos depois: :  r/ballutverso">
            <a:extLst>
              <a:ext uri="{FF2B5EF4-FFF2-40B4-BE49-F238E27FC236}">
                <a16:creationId xmlns:a16="http://schemas.microsoft.com/office/drawing/2014/main" id="{71ABCE95-9DEB-0D2D-8947-02726CBB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41" y="3181349"/>
            <a:ext cx="3684317" cy="20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B58F-85FF-3C68-53BC-4C7FFC1F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Green Background PowerPoint and Google Slides">
            <a:extLst>
              <a:ext uri="{FF2B5EF4-FFF2-40B4-BE49-F238E27FC236}">
                <a16:creationId xmlns:a16="http://schemas.microsoft.com/office/drawing/2014/main" id="{28A4F599-48FD-456F-CAC3-5BF35CEF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mapa do mundo completo com todos os países 13836237 PNG">
            <a:extLst>
              <a:ext uri="{FF2B5EF4-FFF2-40B4-BE49-F238E27FC236}">
                <a16:creationId xmlns:a16="http://schemas.microsoft.com/office/drawing/2014/main" id="{D173BA79-8A15-B25D-2884-EA18605B1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2" t="11764" r="17655" b="12720"/>
          <a:stretch/>
        </p:blipFill>
        <p:spPr bwMode="auto">
          <a:xfrm>
            <a:off x="495300" y="381001"/>
            <a:ext cx="111442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2363702-3618-115A-67E3-230B195F7465}"/>
              </a:ext>
            </a:extLst>
          </p:cNvPr>
          <p:cNvSpPr txBox="1">
            <a:spLocks/>
          </p:cNvSpPr>
          <p:nvPr/>
        </p:nvSpPr>
        <p:spPr>
          <a:xfrm>
            <a:off x="9461499" y="5387182"/>
            <a:ext cx="1682751" cy="8278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2017</a:t>
            </a:r>
            <a:endParaRPr lang="fr-FR" sz="48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10" descr="Seta Curva PNG -">
            <a:extLst>
              <a:ext uri="{FF2B5EF4-FFF2-40B4-BE49-F238E27FC236}">
                <a16:creationId xmlns:a16="http://schemas.microsoft.com/office/drawing/2014/main" id="{5C566EC3-03E6-134B-BD35-C8E128C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0285" flipH="1">
            <a:off x="1458021" y="2886108"/>
            <a:ext cx="6539004" cy="6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rapeau Français PNG pour téléchargement gratuit">
            <a:extLst>
              <a:ext uri="{FF2B5EF4-FFF2-40B4-BE49-F238E27FC236}">
                <a16:creationId xmlns:a16="http://schemas.microsoft.com/office/drawing/2014/main" id="{AE8D9A9B-90A5-B3FD-A056-41A9E2BA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-171450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0CDBFF22-BBBC-85C8-38F2-6E1A49F5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84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Grand écran</PresentationFormat>
  <Paragraphs>37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</dc:creator>
  <cp:lastModifiedBy>Goudet</cp:lastModifiedBy>
  <cp:revision>6</cp:revision>
  <dcterms:created xsi:type="dcterms:W3CDTF">2024-11-14T18:55:59Z</dcterms:created>
  <dcterms:modified xsi:type="dcterms:W3CDTF">2025-01-15T08:40:32Z</dcterms:modified>
</cp:coreProperties>
</file>