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13BB8C-AA56-3D41-4BF8-A45EE91A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1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D228DBC-A543-95B4-FCD5-8109715CBBFC}"/>
              </a:ext>
            </a:extLst>
          </p:cNvPr>
          <p:cNvSpPr txBox="1">
            <a:spLocks/>
          </p:cNvSpPr>
          <p:nvPr userDrawn="1"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5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Pedro </a:t>
            </a:r>
            <a:r>
              <a:rPr lang="fr-FR" sz="5500" dirty="0" err="1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Mattiazzo</a:t>
            </a:r>
            <a:r>
              <a:rPr lang="fr-FR" sz="55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Goudet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D11019A-FA1C-C9E5-87A4-0CDBA495D62A}"/>
              </a:ext>
            </a:extLst>
          </p:cNvPr>
          <p:cNvSpPr txBox="1">
            <a:spLocks/>
          </p:cNvSpPr>
          <p:nvPr userDrawn="1"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FORMER MARKETER AND FUTURE WEB DEVELOPER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9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FAE6D-786B-B600-E10D-5E03E367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3E258-45C7-3544-A34D-F89DA4A4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062C-8D98-4FBF-876E-7A2ADFF798E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316522-1876-7639-2810-8DA6DAAD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F902E8-4A43-80F3-8AA0-D65057C3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ED9-824C-4C5F-83B6-3AA2660CD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0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E1368E-784B-D3D5-F75F-5088035E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062C-8D98-4FBF-876E-7A2ADFF798E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0A6C06-9883-037B-D6A4-48DD585B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BF9424-4BDB-A967-4BE0-EDD017EB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ED9-824C-4C5F-83B6-3AA2660CD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633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EAA03-8738-7F33-7F39-F6215D92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DDEF2F-0F7A-2A65-07E4-F6AA0E9A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41F4A0-6139-41DC-C983-E36C6A403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24B4A9-208C-50A0-4DCF-6DA8DC8E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062C-8D98-4FBF-876E-7A2ADFF798E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D514CC-E796-BDD3-B2DD-2E814C4D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9711B4-5412-29A9-1B6D-076C304C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ED9-824C-4C5F-83B6-3AA2660CD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004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48B62-19B3-145F-86F2-02A695EE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7E6DA4-2878-5581-34BA-0BC6B07E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667B90-0B6B-E3BC-459D-96FB273C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FB0840-D99E-870F-C32D-6319B610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062C-8D98-4FBF-876E-7A2ADFF798E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EE6F2-1B61-43A9-E152-55E95EBC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C3ED4-867D-6BE8-DFF4-16D77240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ED9-824C-4C5F-83B6-3AA2660CD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549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AD528-BB51-45F6-44E2-BD5EF6AF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A9C87E-BF5E-DB9B-1DA6-1B2E222D4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0E949B-BAB8-61B4-76D8-99A7AAB1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062C-8D98-4FBF-876E-7A2ADFF798E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E70E59-A81F-387E-07AB-FE9D29DD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7E9FBE-3020-5ABA-A656-4F819986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ED9-824C-4C5F-83B6-3AA2660CD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96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E0D4C9-3864-8617-BF74-FB505B9EA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161A8E-A5F8-09E1-06DD-69C60C05C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668A8C-F1C6-D655-2D06-D47F0E9B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062C-8D98-4FBF-876E-7A2ADFF798E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05BC19-F8A2-ECFA-A241-9945B14F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D2ED2-D6A3-B894-6385-5B83CC72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CED9-824C-4C5F-83B6-3AA2660CD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9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2D367-D7BD-7062-E00A-E0ED0ECB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2</a:t>
            </a:r>
          </a:p>
        </p:txBody>
      </p:sp>
      <p:pic>
        <p:nvPicPr>
          <p:cNvPr id="2050" name="Picture 2" descr="mapa político do brasil dividir por estado 13836216 PNG">
            <a:extLst>
              <a:ext uri="{FF2B5EF4-FFF2-40B4-BE49-F238E27FC236}">
                <a16:creationId xmlns:a16="http://schemas.microsoft.com/office/drawing/2014/main" id="{4B20B4A6-11A5-7343-5A47-C6831F4FB0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6902"/>
            <a:ext cx="4630743" cy="47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cation Pin PNG Transparent Images Free Download | Vector Files | Pngtree">
            <a:extLst>
              <a:ext uri="{FF2B5EF4-FFF2-40B4-BE49-F238E27FC236}">
                <a16:creationId xmlns:a16="http://schemas.microsoft.com/office/drawing/2014/main" id="{CDF01FC6-90F2-E277-DA0D-B02D0D76AC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41" y="4184634"/>
            <a:ext cx="316403" cy="3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07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2D367-D7BD-7062-E00A-E0ED0ECB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3</a:t>
            </a:r>
          </a:p>
        </p:txBody>
      </p:sp>
      <p:pic>
        <p:nvPicPr>
          <p:cNvPr id="2050" name="Picture 2" descr="mapa político do brasil dividir por estado 13836216 PNG">
            <a:extLst>
              <a:ext uri="{FF2B5EF4-FFF2-40B4-BE49-F238E27FC236}">
                <a16:creationId xmlns:a16="http://schemas.microsoft.com/office/drawing/2014/main" id="{4B20B4A6-11A5-7343-5A47-C6831F4FB0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6902"/>
            <a:ext cx="4630743" cy="47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cation Pin PNG Transparent Images Free Download | Vector Files | Pngtree">
            <a:extLst>
              <a:ext uri="{FF2B5EF4-FFF2-40B4-BE49-F238E27FC236}">
                <a16:creationId xmlns:a16="http://schemas.microsoft.com/office/drawing/2014/main" id="{CDF01FC6-90F2-E277-DA0D-B02D0D76AC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41" y="4184634"/>
            <a:ext cx="316403" cy="3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E3547B-2D33-DAFF-FCFB-0E0202966D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911860"/>
            <a:ext cx="3695700" cy="49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2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2D367-D7BD-7062-E00A-E0ED0ECB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4</a:t>
            </a:r>
            <a:endParaRPr lang="fr-FR" dirty="0"/>
          </a:p>
        </p:txBody>
      </p:sp>
      <p:pic>
        <p:nvPicPr>
          <p:cNvPr id="2050" name="Picture 2" descr="mapa político do brasil dividir por estado 13836216 PNG">
            <a:extLst>
              <a:ext uri="{FF2B5EF4-FFF2-40B4-BE49-F238E27FC236}">
                <a16:creationId xmlns:a16="http://schemas.microsoft.com/office/drawing/2014/main" id="{4B20B4A6-11A5-7343-5A47-C6831F4FB0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6902"/>
            <a:ext cx="4630743" cy="47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cation Pin PNG Transparent Images Free Download | Vector Files | Pngtree">
            <a:extLst>
              <a:ext uri="{FF2B5EF4-FFF2-40B4-BE49-F238E27FC236}">
                <a16:creationId xmlns:a16="http://schemas.microsoft.com/office/drawing/2014/main" id="{CDF01FC6-90F2-E277-DA0D-B02D0D76AC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41" y="4184634"/>
            <a:ext cx="316403" cy="3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E3547B-2D33-DAFF-FCFB-0E0202966D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911860"/>
            <a:ext cx="3695700" cy="49275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6C24EB8-EB5C-E4DD-3666-3F697B39246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42050" y="1527810"/>
            <a:ext cx="4927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2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2D367-D7BD-7062-E00A-E0ED0ECB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5</a:t>
            </a:r>
          </a:p>
        </p:txBody>
      </p:sp>
      <p:pic>
        <p:nvPicPr>
          <p:cNvPr id="2050" name="Picture 2" descr="mapa político do brasil dividir por estado 13836216 PNG">
            <a:extLst>
              <a:ext uri="{FF2B5EF4-FFF2-40B4-BE49-F238E27FC236}">
                <a16:creationId xmlns:a16="http://schemas.microsoft.com/office/drawing/2014/main" id="{4B20B4A6-11A5-7343-5A47-C6831F4FB0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6902"/>
            <a:ext cx="4630743" cy="47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cation Pin PNG Transparent Images Free Download | Vector Files | Pngtree">
            <a:extLst>
              <a:ext uri="{FF2B5EF4-FFF2-40B4-BE49-F238E27FC236}">
                <a16:creationId xmlns:a16="http://schemas.microsoft.com/office/drawing/2014/main" id="{CDF01FC6-90F2-E277-DA0D-B02D0D76AC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41" y="4184634"/>
            <a:ext cx="316403" cy="3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E3547B-2D33-DAFF-FCFB-0E0202966D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911860"/>
            <a:ext cx="3695700" cy="49275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6C24EB8-EB5C-E4DD-3666-3F697B39246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42050" y="1527810"/>
            <a:ext cx="4927600" cy="3695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69AD1F-76DC-4212-8B41-8D07C8DA81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r="8941"/>
          <a:stretch/>
        </p:blipFill>
        <p:spPr>
          <a:xfrm>
            <a:off x="6857999" y="911859"/>
            <a:ext cx="3695701" cy="49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1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2D367-D7BD-7062-E00A-E0ED0ECB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6</a:t>
            </a:r>
          </a:p>
        </p:txBody>
      </p:sp>
      <p:pic>
        <p:nvPicPr>
          <p:cNvPr id="2050" name="Picture 2" descr="mapa político do brasil dividir por estado 13836216 PNG">
            <a:extLst>
              <a:ext uri="{FF2B5EF4-FFF2-40B4-BE49-F238E27FC236}">
                <a16:creationId xmlns:a16="http://schemas.microsoft.com/office/drawing/2014/main" id="{4B20B4A6-11A5-7343-5A47-C6831F4FB0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6902"/>
            <a:ext cx="4630743" cy="47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cation Pin PNG Transparent Images Free Download | Vector Files | Pngtree">
            <a:extLst>
              <a:ext uri="{FF2B5EF4-FFF2-40B4-BE49-F238E27FC236}">
                <a16:creationId xmlns:a16="http://schemas.microsoft.com/office/drawing/2014/main" id="{CDF01FC6-90F2-E277-DA0D-B02D0D76AC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41" y="4184634"/>
            <a:ext cx="316403" cy="3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E3547B-2D33-DAFF-FCFB-0E0202966D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911860"/>
            <a:ext cx="3695700" cy="49275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6C24EB8-EB5C-E4DD-3666-3F697B39246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42050" y="1527810"/>
            <a:ext cx="4927600" cy="3695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69AD1F-76DC-4212-8B41-8D07C8DA81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r="8941"/>
          <a:stretch/>
        </p:blipFill>
        <p:spPr>
          <a:xfrm>
            <a:off x="6857999" y="911859"/>
            <a:ext cx="3695701" cy="49182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13A09B-D085-0D28-335D-700C6980551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2" r="3495"/>
          <a:stretch/>
        </p:blipFill>
        <p:spPr>
          <a:xfrm>
            <a:off x="6857998" y="924542"/>
            <a:ext cx="3695702" cy="4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2">
            <a:extLst>
              <a:ext uri="{FF2B5EF4-FFF2-40B4-BE49-F238E27FC236}">
                <a16:creationId xmlns:a16="http://schemas.microsoft.com/office/drawing/2014/main" id="{6AAE2761-5595-8C1B-0517-23EAD25832E2}"/>
              </a:ext>
            </a:extLst>
          </p:cNvPr>
          <p:cNvSpPr txBox="1">
            <a:spLocks/>
          </p:cNvSpPr>
          <p:nvPr userDrawn="1"/>
        </p:nvSpPr>
        <p:spPr>
          <a:xfrm>
            <a:off x="831849" y="881857"/>
            <a:ext cx="7845425" cy="8278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 years of marketing</a:t>
            </a:r>
            <a:endParaRPr lang="fr-FR" sz="48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D2FDCD87-B1E7-F738-63C6-82C723E0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7</a:t>
            </a:r>
            <a:endParaRPr lang="fr-FR" dirty="0"/>
          </a:p>
        </p:txBody>
      </p:sp>
      <p:pic>
        <p:nvPicPr>
          <p:cNvPr id="5124" name="Picture 4" descr="Logo Parodies With Slogans That Say What You Think">
            <a:extLst>
              <a:ext uri="{FF2B5EF4-FFF2-40B4-BE49-F238E27FC236}">
                <a16:creationId xmlns:a16="http://schemas.microsoft.com/office/drawing/2014/main" id="{2CAEF6B1-29B5-F342-699C-1FA57F1742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590" y="3167060"/>
            <a:ext cx="223242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ds PNGs for Free Download">
            <a:extLst>
              <a:ext uri="{FF2B5EF4-FFF2-40B4-BE49-F238E27FC236}">
                <a16:creationId xmlns:a16="http://schemas.microsoft.com/office/drawing/2014/main" id="{7EBD461B-E994-8ACB-25E2-6120CDF53C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6" y="31241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eu: esse ano vou parar de compras coisas inúteis // eu 5 minutos depois: :  r/ballutverso">
            <a:extLst>
              <a:ext uri="{FF2B5EF4-FFF2-40B4-BE49-F238E27FC236}">
                <a16:creationId xmlns:a16="http://schemas.microsoft.com/office/drawing/2014/main" id="{73F03815-ADC1-8122-880A-E1D389EF05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41" y="3181349"/>
            <a:ext cx="3684317" cy="208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5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mapa do mundo completo com todos os países 13836237 PNG">
            <a:extLst>
              <a:ext uri="{FF2B5EF4-FFF2-40B4-BE49-F238E27FC236}">
                <a16:creationId xmlns:a16="http://schemas.microsoft.com/office/drawing/2014/main" id="{93A45743-ECD8-2EA3-85C5-8F2FCBDC25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2" t="11764" r="17655" b="12720"/>
          <a:stretch/>
        </p:blipFill>
        <p:spPr bwMode="auto">
          <a:xfrm>
            <a:off x="495300" y="381001"/>
            <a:ext cx="1114425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45F12E73-3810-E2D4-D5CC-C37E50D824F2}"/>
              </a:ext>
            </a:extLst>
          </p:cNvPr>
          <p:cNvSpPr txBox="1">
            <a:spLocks/>
          </p:cNvSpPr>
          <p:nvPr userDrawn="1"/>
        </p:nvSpPr>
        <p:spPr>
          <a:xfrm>
            <a:off x="9461499" y="5387182"/>
            <a:ext cx="1682751" cy="8278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2017</a:t>
            </a:r>
            <a:endParaRPr lang="fr-FR" sz="48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154" name="Picture 10" descr="Seta Curva PNG -">
            <a:extLst>
              <a:ext uri="{FF2B5EF4-FFF2-40B4-BE49-F238E27FC236}">
                <a16:creationId xmlns:a16="http://schemas.microsoft.com/office/drawing/2014/main" id="{02DF1061-0B61-E716-797C-AED86D9520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00285" flipH="1">
            <a:off x="1458021" y="2886108"/>
            <a:ext cx="6539004" cy="6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47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8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D8C6B9-6E37-6A0F-4C2B-5557617D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74646-7159-D4CD-626D-3B98A8262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ACF24D-3B5B-56D8-7F20-42D4C28EE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062C-8D98-4FBF-876E-7A2ADFF798E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91A43-59A5-E22E-6373-3B411F878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16636-F3C6-39E5-11CB-70C1ED340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CED9-824C-4C5F-83B6-3AA2660CDF5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4" descr="Free Green Background PowerPoint and Google Slides">
            <a:extLst>
              <a:ext uri="{FF2B5EF4-FFF2-40B4-BE49-F238E27FC236}">
                <a16:creationId xmlns:a16="http://schemas.microsoft.com/office/drawing/2014/main" id="{2A666217-6820-EC1C-05A7-F05111389B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99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9688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Black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</dc:creator>
  <cp:lastModifiedBy>Pedro</cp:lastModifiedBy>
  <cp:revision>1</cp:revision>
  <dcterms:created xsi:type="dcterms:W3CDTF">2024-11-13T18:36:39Z</dcterms:created>
  <dcterms:modified xsi:type="dcterms:W3CDTF">2024-11-13T19:15:59Z</dcterms:modified>
</cp:coreProperties>
</file>