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8D82"/>
    <a:srgbClr val="D9436B"/>
    <a:srgbClr val="B7A4BF"/>
    <a:srgbClr val="D9B391"/>
    <a:srgbClr val="D9D9D9"/>
    <a:srgbClr val="344529"/>
    <a:srgbClr val="2B3922"/>
    <a:srgbClr val="2E3722"/>
    <a:srgbClr val="FCF7F1"/>
    <a:srgbClr val="B8D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2021-07-19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2021-07-19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2021-07-19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2021-07-19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2021-07-19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206607"/>
            <a:ext cx="4775075" cy="1630907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100000"/>
              </a:lnSpc>
            </a:pP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스마트 문화 앱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 조사분석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개인 모바일 프로필</a:t>
            </a:r>
            <a:endParaRPr lang="ko" sz="4400" dirty="0">
              <a:solidFill>
                <a:schemeClr val="tx1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760311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altLang="ko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2021-07-19</a:t>
            </a:r>
          </a:p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박민희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A3A06-0350-4B72-9DE1-43EF2ECF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z="2400" dirty="0"/>
              <a:t>INDEX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7795A-04EC-43DF-AE40-5EB90D856B82}"/>
              </a:ext>
            </a:extLst>
          </p:cNvPr>
          <p:cNvSpPr txBox="1"/>
          <p:nvPr/>
        </p:nvSpPr>
        <p:spPr>
          <a:xfrm>
            <a:off x="3230084" y="2189040"/>
            <a:ext cx="5804794" cy="3010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/>
              <a:t>사용자 조사하기</a:t>
            </a:r>
            <a:endParaRPr lang="en-US" altLang="ko-KR" sz="4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400" dirty="0"/>
              <a:t>사용자 분석하기</a:t>
            </a:r>
            <a:endParaRPr lang="en-US" altLang="ko-KR" sz="4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400" dirty="0"/>
              <a:t>UX/UI </a:t>
            </a:r>
            <a:r>
              <a:rPr lang="ko-KR" altLang="en-US" sz="4400" dirty="0"/>
              <a:t>전략 도출하기</a:t>
            </a:r>
          </a:p>
        </p:txBody>
      </p:sp>
    </p:spTree>
    <p:extLst>
      <p:ext uri="{BB962C8B-B14F-4D97-AF65-F5344CB8AC3E}">
        <p14:creationId xmlns:p14="http://schemas.microsoft.com/office/powerpoint/2010/main" val="222034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F8BCD-019A-4EEF-B4E6-278B354A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636"/>
            <a:ext cx="10058400" cy="782794"/>
          </a:xfrm>
        </p:spPr>
        <p:txBody>
          <a:bodyPr/>
          <a:lstStyle/>
          <a:p>
            <a:r>
              <a:rPr lang="ko-KR" altLang="en-US" dirty="0"/>
              <a:t>사용자 조사하기 </a:t>
            </a:r>
            <a:r>
              <a:rPr lang="en-US" altLang="ko-KR" sz="2800" dirty="0"/>
              <a:t>-</a:t>
            </a:r>
            <a:r>
              <a:rPr lang="ko-KR" altLang="en-US" sz="2800" dirty="0"/>
              <a:t>설문조사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1D9A969-68AE-4ABF-9843-71A54B4C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82" y="2603253"/>
            <a:ext cx="3625596" cy="243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FDA870-9B4A-4B2C-A424-2280E545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4" y="1351429"/>
            <a:ext cx="2904565" cy="4940048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62CD6B6-2ECA-47B1-9976-30A602CB5F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509"/>
          <a:stretch/>
        </p:blipFill>
        <p:spPr>
          <a:xfrm>
            <a:off x="3567287" y="3326430"/>
            <a:ext cx="4406813" cy="29629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2DF863-0057-4081-9731-33B97ED9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" b="2281"/>
          <a:stretch/>
        </p:blipFill>
        <p:spPr>
          <a:xfrm>
            <a:off x="3567287" y="1351429"/>
            <a:ext cx="4406813" cy="18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6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F8BCD-019A-4EEF-B4E6-278B354A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636"/>
            <a:ext cx="10058400" cy="782794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/>
              <a:t>조사하기 </a:t>
            </a:r>
            <a:r>
              <a:rPr lang="en-US" altLang="ko-KR" sz="2800" dirty="0"/>
              <a:t>-</a:t>
            </a:r>
            <a:r>
              <a:rPr lang="ko-KR" altLang="en-US" sz="2800" dirty="0"/>
              <a:t>키워드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1D9A969-68AE-4ABF-9843-71A54B4C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82" y="2603253"/>
            <a:ext cx="3625596" cy="2436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FDA870-9B4A-4B2C-A424-2280E545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4" y="1351429"/>
            <a:ext cx="2904565" cy="4940048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362CD6B6-2ECA-47B1-9976-30A602CB5F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509"/>
          <a:stretch/>
        </p:blipFill>
        <p:spPr>
          <a:xfrm>
            <a:off x="3567287" y="3326430"/>
            <a:ext cx="4406813" cy="29629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2DF863-0057-4081-9731-33B97ED9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" b="2281"/>
          <a:stretch/>
        </p:blipFill>
        <p:spPr>
          <a:xfrm>
            <a:off x="3567287" y="1351429"/>
            <a:ext cx="4406813" cy="18310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E0EBA3D-8F95-4F0F-9658-8523DB945F90}"/>
              </a:ext>
            </a:extLst>
          </p:cNvPr>
          <p:cNvSpPr/>
          <p:nvPr/>
        </p:nvSpPr>
        <p:spPr>
          <a:xfrm>
            <a:off x="2357252" y="3046021"/>
            <a:ext cx="213756" cy="77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7990BA-7ECC-4AD6-9A5C-501FC153D6D1}"/>
              </a:ext>
            </a:extLst>
          </p:cNvPr>
          <p:cNvSpPr/>
          <p:nvPr/>
        </p:nvSpPr>
        <p:spPr>
          <a:xfrm>
            <a:off x="1541812" y="5165766"/>
            <a:ext cx="465117" cy="142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CF3D1A-1FAC-46EB-B40F-DD3A805F7778}"/>
              </a:ext>
            </a:extLst>
          </p:cNvPr>
          <p:cNvSpPr/>
          <p:nvPr/>
        </p:nvSpPr>
        <p:spPr>
          <a:xfrm>
            <a:off x="6327568" y="2137558"/>
            <a:ext cx="750125" cy="124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B2089A-2540-48D8-9606-9E657DF0140D}"/>
              </a:ext>
            </a:extLst>
          </p:cNvPr>
          <p:cNvSpPr/>
          <p:nvPr/>
        </p:nvSpPr>
        <p:spPr>
          <a:xfrm>
            <a:off x="3697184" y="5944168"/>
            <a:ext cx="773875" cy="177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000BC8-8318-450C-9155-AEBFD05E8965}"/>
              </a:ext>
            </a:extLst>
          </p:cNvPr>
          <p:cNvSpPr/>
          <p:nvPr/>
        </p:nvSpPr>
        <p:spPr>
          <a:xfrm>
            <a:off x="8156368" y="4320639"/>
            <a:ext cx="524494" cy="114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F8BCD-019A-4EEF-B4E6-278B354A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636"/>
            <a:ext cx="10058400" cy="782794"/>
          </a:xfrm>
        </p:spPr>
        <p:txBody>
          <a:bodyPr/>
          <a:lstStyle/>
          <a:p>
            <a:r>
              <a:rPr lang="ko-KR" altLang="en-US" dirty="0"/>
              <a:t>사용자 조사하기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내용 요약 및 정리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2B499-BFD5-4632-8E89-E83F32319C31}"/>
              </a:ext>
            </a:extLst>
          </p:cNvPr>
          <p:cNvSpPr txBox="1"/>
          <p:nvPr/>
        </p:nvSpPr>
        <p:spPr>
          <a:xfrm>
            <a:off x="609600" y="1618630"/>
            <a:ext cx="9063700" cy="1701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설문내용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개인 프로필을 통해 정보를 공유하고자 설문조사를 진행했으나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개인정보의 유출이 우려되고 정보의 과잉공급이라고 생각하여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프로필을 통한 정보 공유는 힘들고 기존의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ko-KR" altLang="en-US" dirty="0"/>
              <a:t> 형태의 프로필을 유지해야 할 것 같음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E60A1B-F49C-400D-8633-6CECCB31AD2D}"/>
              </a:ext>
            </a:extLst>
          </p:cNvPr>
          <p:cNvSpPr txBox="1"/>
          <p:nvPr/>
        </p:nvSpPr>
        <p:spPr>
          <a:xfrm>
            <a:off x="609600" y="3457618"/>
            <a:ext cx="6654386" cy="2532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키워드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 dirty="0"/>
              <a:t>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Adobe Song Std L" panose="02020300000000000000" pitchFamily="18" charset="-128"/>
                <a:cs typeface="Arial" panose="020B0604020202020204" pitchFamily="34" charset="0"/>
              </a:rPr>
              <a:t>SNS</a:t>
            </a:r>
            <a:r>
              <a:rPr lang="en-US" altLang="ko-KR" dirty="0"/>
              <a:t> </a:t>
            </a:r>
            <a:r>
              <a:rPr lang="ko-KR" altLang="en-US" dirty="0"/>
              <a:t>자주 이용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친인척</a:t>
            </a:r>
            <a:r>
              <a:rPr lang="en-US" altLang="ko-KR" dirty="0"/>
              <a:t>, </a:t>
            </a:r>
            <a:r>
              <a:rPr lang="ko-KR" altLang="en-US" dirty="0"/>
              <a:t>가까운 친구나 지인들에게 까지 정보 공유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개인정보 유출 우려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정보의 과잉 공급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781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F8BCD-019A-4EEF-B4E6-278B354A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636"/>
            <a:ext cx="10058400" cy="782794"/>
          </a:xfrm>
        </p:spPr>
        <p:txBody>
          <a:bodyPr/>
          <a:lstStyle/>
          <a:p>
            <a:r>
              <a:rPr lang="ko-KR" altLang="en-US" dirty="0"/>
              <a:t>사용자 분석하기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페르소나 모델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437AA-DCDE-4ED9-B29A-6ED797076B02}"/>
              </a:ext>
            </a:extLst>
          </p:cNvPr>
          <p:cNvSpPr txBox="1"/>
          <p:nvPr/>
        </p:nvSpPr>
        <p:spPr>
          <a:xfrm>
            <a:off x="5546912" y="1580029"/>
            <a:ext cx="63786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김나리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나이 </a:t>
            </a:r>
            <a:r>
              <a:rPr lang="en-US" altLang="ko-KR" dirty="0"/>
              <a:t>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ko-KR" altLang="en-US" dirty="0"/>
              <a:t>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직업 </a:t>
            </a:r>
            <a:r>
              <a:rPr lang="en-US" altLang="ko-KR" dirty="0"/>
              <a:t>: </a:t>
            </a:r>
            <a:r>
              <a:rPr lang="ko-KR" altLang="en-US" dirty="0"/>
              <a:t>디자이너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거주지 </a:t>
            </a:r>
            <a:r>
              <a:rPr lang="en-US" altLang="ko-KR" dirty="0"/>
              <a:t>: </a:t>
            </a:r>
            <a:r>
              <a:rPr lang="ko-KR" altLang="en-US" dirty="0"/>
              <a:t>인천 연수구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취미 </a:t>
            </a:r>
            <a:r>
              <a:rPr lang="en-US" altLang="ko-KR" dirty="0"/>
              <a:t>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기록하기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학생때부터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 일기처럼 하루를 기록하며 일상을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/>
              <a:t>    공유했고 가끔 예쁜 사진들을 찍어 공유하고 마음에 드는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사진이 생기면 프로필 사진으로 설정하는 것을 좋아한다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친구들이나 지인들의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ko-KR" altLang="en-US" dirty="0"/>
              <a:t>를 구경하며 소통하는 것을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즐겨하는 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요즘은 입사한지 얼마 되지않아 회사의 눈치를 보며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신입의 고충을 열심히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ko-KR" altLang="en-US" dirty="0"/>
              <a:t>에 기록하며 동기들과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공유하며 친목을 다지고 있는 중이다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하지만 회사의 상사분들이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r>
              <a:rPr lang="ko-KR" altLang="en-US" dirty="0"/>
              <a:t>를 보지 않을까 불안하기도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하고 과거의 흑역사를 동기들이 볼까 창피하기도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8" name="Picture 4" descr="Man, Girl, Women'S, Republic Of Korea">
            <a:extLst>
              <a:ext uri="{FF2B5EF4-FFF2-40B4-BE49-F238E27FC236}">
                <a16:creationId xmlns:a16="http://schemas.microsoft.com/office/drawing/2014/main" id="{2CA114E7-9A1C-4DEA-BF19-736CFF72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80029"/>
            <a:ext cx="48577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7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F8BCD-019A-4EEF-B4E6-278B354A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636"/>
            <a:ext cx="10058400" cy="782794"/>
          </a:xfrm>
        </p:spPr>
        <p:txBody>
          <a:bodyPr/>
          <a:lstStyle/>
          <a:p>
            <a:r>
              <a:rPr lang="en-US" altLang="ko-KR" dirty="0"/>
              <a:t>UX/UI </a:t>
            </a:r>
            <a:r>
              <a:rPr lang="ko-KR" altLang="en-US" dirty="0"/>
              <a:t>전략 도출하기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무드보드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46D47-D2E2-46D5-9287-85C80B35BE38}"/>
              </a:ext>
            </a:extLst>
          </p:cNvPr>
          <p:cNvSpPr txBox="1"/>
          <p:nvPr/>
        </p:nvSpPr>
        <p:spPr>
          <a:xfrm>
            <a:off x="2183081" y="13514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62E4-C366-4D2E-9A88-3B6341D5A9C7}"/>
              </a:ext>
            </a:extLst>
          </p:cNvPr>
          <p:cNvSpPr txBox="1"/>
          <p:nvPr/>
        </p:nvSpPr>
        <p:spPr>
          <a:xfrm>
            <a:off x="7669481" y="13514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3B646F-1CE2-4553-88E7-E11C14E8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99" y="1891323"/>
            <a:ext cx="1563960" cy="2085280"/>
          </a:xfrm>
          <a:prstGeom prst="rect">
            <a:avLst/>
          </a:prstGeom>
        </p:spPr>
      </p:pic>
      <p:pic>
        <p:nvPicPr>
          <p:cNvPr id="10" name="그림 9" descr="다른, 신선한이(가) 표시된 사진&#10;&#10;자동 생성된 설명">
            <a:extLst>
              <a:ext uri="{FF2B5EF4-FFF2-40B4-BE49-F238E27FC236}">
                <a16:creationId xmlns:a16="http://schemas.microsoft.com/office/drawing/2014/main" id="{8C1C7935-9FDC-46AD-84D2-0F656BE40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81" y="4175374"/>
            <a:ext cx="1774371" cy="1774371"/>
          </a:xfrm>
          <a:prstGeom prst="rect">
            <a:avLst/>
          </a:prstGeom>
        </p:spPr>
      </p:pic>
      <p:pic>
        <p:nvPicPr>
          <p:cNvPr id="12" name="그림 11" descr="꽃, 꽃다발, 분홍색, 식물이(가) 표시된 사진&#10;&#10;자동 생성된 설명">
            <a:extLst>
              <a:ext uri="{FF2B5EF4-FFF2-40B4-BE49-F238E27FC236}">
                <a16:creationId xmlns:a16="http://schemas.microsoft.com/office/drawing/2014/main" id="{F316A2C8-8779-4F27-A9A4-D08EF36F0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97" y="1891324"/>
            <a:ext cx="2085279" cy="2085279"/>
          </a:xfrm>
          <a:prstGeom prst="rect">
            <a:avLst/>
          </a:prstGeom>
        </p:spPr>
      </p:pic>
      <p:pic>
        <p:nvPicPr>
          <p:cNvPr id="16" name="그림 15" descr="대지, 실외, 인도, 길이(가) 표시된 사진&#10;&#10;자동 생성된 설명">
            <a:extLst>
              <a:ext uri="{FF2B5EF4-FFF2-40B4-BE49-F238E27FC236}">
                <a16:creationId xmlns:a16="http://schemas.microsoft.com/office/drawing/2014/main" id="{A64D7F93-78DC-4301-87CC-198964783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81" y="4175373"/>
            <a:ext cx="2665721" cy="177437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5206ED-09C2-4F4F-ADD4-A1C94473064C}"/>
              </a:ext>
            </a:extLst>
          </p:cNvPr>
          <p:cNvSpPr/>
          <p:nvPr/>
        </p:nvSpPr>
        <p:spPr>
          <a:xfrm>
            <a:off x="2095995" y="1793174"/>
            <a:ext cx="4791694" cy="4257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03166E-20FA-41F8-A981-27CA2195AAED}"/>
              </a:ext>
            </a:extLst>
          </p:cNvPr>
          <p:cNvSpPr/>
          <p:nvPr/>
        </p:nvSpPr>
        <p:spPr>
          <a:xfrm>
            <a:off x="7728194" y="1995062"/>
            <a:ext cx="605641" cy="605641"/>
          </a:xfrm>
          <a:prstGeom prst="ellipse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DCBD53-8706-41E0-8CD0-E2EB0CBED606}"/>
              </a:ext>
            </a:extLst>
          </p:cNvPr>
          <p:cNvSpPr/>
          <p:nvPr/>
        </p:nvSpPr>
        <p:spPr>
          <a:xfrm>
            <a:off x="7728194" y="2805842"/>
            <a:ext cx="605641" cy="605641"/>
          </a:xfrm>
          <a:prstGeom prst="ellipse">
            <a:avLst/>
          </a:prstGeom>
          <a:solidFill>
            <a:srgbClr val="D9B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67515-1F81-4F37-89C2-5CA9BED69435}"/>
              </a:ext>
            </a:extLst>
          </p:cNvPr>
          <p:cNvSpPr txBox="1"/>
          <p:nvPr/>
        </p:nvSpPr>
        <p:spPr>
          <a:xfrm>
            <a:off x="8498725" y="21132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#</a:t>
            </a:r>
            <a:r>
              <a:rPr lang="en-US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D9D9D9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F8011-3D0B-4786-909A-EDCD3435497B}"/>
              </a:ext>
            </a:extLst>
          </p:cNvPr>
          <p:cNvSpPr txBox="1"/>
          <p:nvPr/>
        </p:nvSpPr>
        <p:spPr>
          <a:xfrm>
            <a:off x="8509946" y="292341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#D9B391</a:t>
            </a:r>
            <a:r>
              <a:rPr lang="ko-KR" altLang="ko-KR" sz="8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6227A3F-A54C-43E5-8C54-B214BF1206A7}"/>
              </a:ext>
            </a:extLst>
          </p:cNvPr>
          <p:cNvSpPr/>
          <p:nvPr/>
        </p:nvSpPr>
        <p:spPr>
          <a:xfrm>
            <a:off x="7728194" y="3616623"/>
            <a:ext cx="605641" cy="605641"/>
          </a:xfrm>
          <a:prstGeom prst="ellipse">
            <a:avLst/>
          </a:prstGeom>
          <a:solidFill>
            <a:srgbClr val="B7A4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7C685-076E-4560-B404-3CD9A10E6B6E}"/>
              </a:ext>
            </a:extLst>
          </p:cNvPr>
          <p:cNvSpPr txBox="1"/>
          <p:nvPr/>
        </p:nvSpPr>
        <p:spPr>
          <a:xfrm>
            <a:off x="8497122" y="373362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#B7A4BF</a:t>
            </a:r>
            <a:r>
              <a:rPr lang="ko-KR" altLang="ko-KR" sz="8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0BF19F1-F8AB-40BE-96A9-0D9823BCE4ED}"/>
              </a:ext>
            </a:extLst>
          </p:cNvPr>
          <p:cNvSpPr/>
          <p:nvPr/>
        </p:nvSpPr>
        <p:spPr>
          <a:xfrm>
            <a:off x="7728194" y="4427404"/>
            <a:ext cx="605641" cy="605641"/>
          </a:xfrm>
          <a:prstGeom prst="ellipse">
            <a:avLst/>
          </a:prstGeom>
          <a:solidFill>
            <a:srgbClr val="D943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25575-079B-4084-A9F6-5518EE6E53AB}"/>
              </a:ext>
            </a:extLst>
          </p:cNvPr>
          <p:cNvSpPr txBox="1"/>
          <p:nvPr/>
        </p:nvSpPr>
        <p:spPr>
          <a:xfrm>
            <a:off x="8509946" y="4543825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#D9436B</a:t>
            </a:r>
            <a:r>
              <a:rPr lang="ko-KR" altLang="ko-KR" sz="8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4333119-B7B3-4254-9496-37715AE1D014}"/>
              </a:ext>
            </a:extLst>
          </p:cNvPr>
          <p:cNvSpPr/>
          <p:nvPr/>
        </p:nvSpPr>
        <p:spPr>
          <a:xfrm>
            <a:off x="7728194" y="5238184"/>
            <a:ext cx="605641" cy="605641"/>
          </a:xfrm>
          <a:prstGeom prst="ellipse">
            <a:avLst/>
          </a:prstGeom>
          <a:solidFill>
            <a:srgbClr val="9B8D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26C51-20D8-413E-B27F-0B8C6C9CC6F4}"/>
              </a:ext>
            </a:extLst>
          </p:cNvPr>
          <p:cNvSpPr txBox="1"/>
          <p:nvPr/>
        </p:nvSpPr>
        <p:spPr>
          <a:xfrm>
            <a:off x="8509946" y="535402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#9B8D82</a:t>
            </a:r>
            <a:r>
              <a:rPr lang="ko-KR" altLang="ko-KR" sz="8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097994-0BD0-4149-BA88-F470B7A29435}"/>
              </a:ext>
            </a:extLst>
          </p:cNvPr>
          <p:cNvSpPr/>
          <p:nvPr/>
        </p:nvSpPr>
        <p:spPr>
          <a:xfrm>
            <a:off x="7449787" y="1793174"/>
            <a:ext cx="2531424" cy="4257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0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F8BCD-019A-4EEF-B4E6-278B354A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8636"/>
            <a:ext cx="10058400" cy="782794"/>
          </a:xfrm>
        </p:spPr>
        <p:txBody>
          <a:bodyPr/>
          <a:lstStyle/>
          <a:p>
            <a:r>
              <a:rPr lang="en-US" altLang="ko-KR" dirty="0"/>
              <a:t>UX/UI </a:t>
            </a:r>
            <a:r>
              <a:rPr lang="ko-KR" altLang="en-US" dirty="0"/>
              <a:t>전략 도출하기 </a:t>
            </a:r>
            <a:r>
              <a:rPr lang="en-US" altLang="ko-KR" sz="2800" dirty="0"/>
              <a:t>–</a:t>
            </a:r>
            <a:r>
              <a:rPr lang="ko-KR" altLang="en-US" sz="2800" dirty="0"/>
              <a:t>무드보드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46D47-D2E2-46D5-9287-85C80B35BE38}"/>
              </a:ext>
            </a:extLst>
          </p:cNvPr>
          <p:cNvSpPr txBox="1"/>
          <p:nvPr/>
        </p:nvSpPr>
        <p:spPr>
          <a:xfrm>
            <a:off x="2183081" y="13514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62E4-C366-4D2E-9A88-3B6341D5A9C7}"/>
              </a:ext>
            </a:extLst>
          </p:cNvPr>
          <p:cNvSpPr txBox="1"/>
          <p:nvPr/>
        </p:nvSpPr>
        <p:spPr>
          <a:xfrm>
            <a:off x="7669481" y="13514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5206ED-09C2-4F4F-ADD4-A1C94473064C}"/>
              </a:ext>
            </a:extLst>
          </p:cNvPr>
          <p:cNvSpPr/>
          <p:nvPr/>
        </p:nvSpPr>
        <p:spPr>
          <a:xfrm>
            <a:off x="2095995" y="1793174"/>
            <a:ext cx="4791694" cy="4257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나눔스퀘어라운드</a:t>
            </a:r>
            <a:r>
              <a:rPr lang="ko-KR" altLang="en-US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Regular 12pt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나눔스퀘어라운드</a:t>
            </a:r>
            <a:r>
              <a:rPr lang="ko-KR" altLang="en-US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Light 12pt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나눔스퀘어라운드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Bold 12pt</a:t>
            </a:r>
            <a:endParaRPr lang="en-US" altLang="ko-KR" sz="12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2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나눔스퀘어라운드</a:t>
            </a:r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ExtraBold</a:t>
            </a:r>
            <a:r>
              <a:rPr lang="en-US" altLang="ko-KR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12pt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-----------------------------------------------------------------------------------------------------------</a:t>
            </a:r>
          </a:p>
          <a:p>
            <a:r>
              <a:rPr lang="ko-KR" altLang="en-US" sz="14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나눔스퀘어라운드</a:t>
            </a:r>
            <a:r>
              <a:rPr lang="ko-KR" altLang="en-US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Regular 14pt</a:t>
            </a:r>
          </a:p>
          <a:p>
            <a:r>
              <a:rPr lang="ko-KR" altLang="en-US" sz="14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나눔스퀘어라운드</a:t>
            </a:r>
            <a:r>
              <a:rPr lang="ko-KR" altLang="en-US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Light 14pt</a:t>
            </a:r>
          </a:p>
          <a:p>
            <a:r>
              <a:rPr lang="ko-KR" altLang="en-US" sz="14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나눔스퀘어라운드</a:t>
            </a:r>
            <a:r>
              <a:rPr lang="ko-KR" altLang="en-US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Bold 14pt</a:t>
            </a:r>
            <a:endParaRPr lang="en-US" altLang="ko-KR" sz="14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나눔스퀘어라운드</a:t>
            </a:r>
            <a:r>
              <a:rPr lang="ko-KR" altLang="en-US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ExtraBold</a:t>
            </a:r>
            <a:r>
              <a:rPr lang="en-US" altLang="ko-KR" sz="14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14pt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-----------------------------------------------------------------------------------------------------------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나눔스퀘어라운드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Regular 16pt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나눔스퀘어라운드</a:t>
            </a:r>
            <a:r>
              <a:rPr lang="ko-KR" altLang="en-US" sz="16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Light 16pt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나눔스퀘어라운드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Bold 16pt</a:t>
            </a:r>
            <a:endParaRPr lang="en-US" altLang="ko-KR" sz="1600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16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나눔스퀘어라운드</a:t>
            </a:r>
            <a:r>
              <a:rPr lang="ko-KR" altLang="en-US" sz="1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ExtraBold</a:t>
            </a:r>
            <a:r>
              <a:rPr lang="en-US" altLang="ko-KR" sz="16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16pt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-----------------------------------------------------------------------------------------------------------</a:t>
            </a:r>
          </a:p>
          <a:p>
            <a:r>
              <a:rPr lang="ko-KR" altLang="en-US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나눔스퀘어라운드</a:t>
            </a:r>
            <a:r>
              <a:rPr lang="ko-KR" altLang="en-US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Regular 18pt</a:t>
            </a:r>
          </a:p>
          <a:p>
            <a:r>
              <a:rPr lang="ko-KR" altLang="en-US" dirty="0" err="1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나눔스퀘어라운드</a:t>
            </a:r>
            <a:r>
              <a:rPr lang="ko-KR" altLang="en-US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Light 18pt</a:t>
            </a:r>
          </a:p>
          <a:p>
            <a:r>
              <a:rPr lang="ko-KR" altLang="en-US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나눔스퀘어라운드</a:t>
            </a:r>
            <a:r>
              <a:rPr lang="ko-KR" altLang="en-US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Bold 18pt</a:t>
            </a:r>
            <a:endParaRPr lang="en-US" altLang="ko-KR" dirty="0">
              <a:solidFill>
                <a:schemeClr val="tx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나눔스퀘어라운드</a:t>
            </a:r>
            <a:r>
              <a:rPr lang="ko-KR" altLang="en-US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ExtraBold</a:t>
            </a:r>
            <a:r>
              <a:rPr lang="en-US" altLang="ko-KR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18pt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097994-0BD0-4149-BA88-F470B7A29435}"/>
              </a:ext>
            </a:extLst>
          </p:cNvPr>
          <p:cNvSpPr/>
          <p:nvPr/>
        </p:nvSpPr>
        <p:spPr>
          <a:xfrm>
            <a:off x="7449787" y="1793174"/>
            <a:ext cx="2531424" cy="4257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전자기기, 계산기, 하얀색이(가) 표시된 사진&#10;&#10;자동 생성된 설명">
            <a:extLst>
              <a:ext uri="{FF2B5EF4-FFF2-40B4-BE49-F238E27FC236}">
                <a16:creationId xmlns:a16="http://schemas.microsoft.com/office/drawing/2014/main" id="{5AF94006-EBEE-44B4-9BC9-9CBEFEC6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51" y="2955255"/>
            <a:ext cx="2024895" cy="193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8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{7088629E-4A1B-44DC-B618-DCAF5D83F790}tf78438558_win32</Template>
  <TotalTime>144</TotalTime>
  <Words>279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Arial Unicode MS</vt:lpstr>
      <vt:lpstr>나눔스퀘어라운드 Bold</vt:lpstr>
      <vt:lpstr>나눔스퀘어라운드 ExtraBold</vt:lpstr>
      <vt:lpstr>나눔스퀘어라운드 Light</vt:lpstr>
      <vt:lpstr>나눔스퀘어라운드 Regular</vt:lpstr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스마트 문화 앱  사용자 조사분석   - 개인 모바일 프로필</vt:lpstr>
      <vt:lpstr>PowerPoint 프레젠테이션</vt:lpstr>
      <vt:lpstr>사용자 조사하기 -설문조사</vt:lpstr>
      <vt:lpstr>사용자 조사하기 -키워드</vt:lpstr>
      <vt:lpstr>사용자 조사하기 –내용 요약 및 정리</vt:lpstr>
      <vt:lpstr>사용자 분석하기 –페르소나 모델</vt:lpstr>
      <vt:lpstr>UX/UI 전략 도출하기 –무드보드</vt:lpstr>
      <vt:lpstr>UX/UI 전략 도출하기 –무드보드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문화 앱  사용자 조사분석 - 개인 모바일 프로필</dc:title>
  <dc:creator>3826</dc:creator>
  <cp:lastModifiedBy>3826</cp:lastModifiedBy>
  <cp:revision>12</cp:revision>
  <dcterms:created xsi:type="dcterms:W3CDTF">2021-07-19T01:45:30Z</dcterms:created>
  <dcterms:modified xsi:type="dcterms:W3CDTF">2021-07-19T06:34:26Z</dcterms:modified>
</cp:coreProperties>
</file>