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CD2D7-3872-4E1B-9E09-C3C3F09691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BA21C2-7102-4576-9527-E3C68D623B2B}">
      <dgm:prSet phldrT="[텍스트]"/>
      <dgm:spPr/>
      <dgm:t>
        <a:bodyPr/>
        <a:lstStyle/>
        <a:p>
          <a:pPr latinLnBrk="1"/>
          <a:r>
            <a:rPr lang="en-US" altLang="ko-KR" dirty="0">
              <a:latin typeface="Arial" panose="020B0604020202020204" pitchFamily="34" charset="0"/>
              <a:cs typeface="Arial" panose="020B0604020202020204" pitchFamily="34" charset="0"/>
            </a:rPr>
            <a:t>INDEX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010071-C9B8-4F74-B48C-D4922DF2F71B}" type="parTrans" cxnId="{88F7ACFA-E5A3-4E29-8416-C05FA6FB6B89}">
      <dgm:prSet/>
      <dgm:spPr/>
      <dgm:t>
        <a:bodyPr/>
        <a:lstStyle/>
        <a:p>
          <a:pPr latinLnBrk="1"/>
          <a:endParaRPr lang="ko-KR" altLang="en-US"/>
        </a:p>
      </dgm:t>
    </dgm:pt>
    <dgm:pt modelId="{D461CB36-FA5C-4B91-A337-94E1430BA442}" type="sibTrans" cxnId="{88F7ACFA-E5A3-4E29-8416-C05FA6FB6B89}">
      <dgm:prSet/>
      <dgm:spPr/>
      <dgm:t>
        <a:bodyPr/>
        <a:lstStyle/>
        <a:p>
          <a:pPr latinLnBrk="1"/>
          <a:endParaRPr lang="ko-KR" altLang="en-US"/>
        </a:p>
      </dgm:t>
    </dgm:pt>
    <dgm:pt modelId="{768984EC-B510-4B22-A731-904CCA68B142}">
      <dgm:prSet phldrT="[텍스트]"/>
      <dgm:spPr/>
      <dgm:t>
        <a:bodyPr/>
        <a:lstStyle/>
        <a:p>
          <a:pPr latinLnBrk="1"/>
          <a:r>
            <a:rPr lang="en-US" altLang="ko-KR" dirty="0">
              <a:latin typeface="Arial" panose="020B0604020202020204" pitchFamily="34" charset="0"/>
              <a:cs typeface="Arial" panose="020B0604020202020204" pitchFamily="34" charset="0"/>
            </a:rPr>
            <a:t>Message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A0D233-5358-4DE9-BA6F-49DDBEE97A38}" type="parTrans" cxnId="{B9E70123-69CF-4453-B58C-C92A0CC3CF79}">
      <dgm:prSet/>
      <dgm:spPr/>
      <dgm:t>
        <a:bodyPr/>
        <a:lstStyle/>
        <a:p>
          <a:pPr latinLnBrk="1"/>
          <a:endParaRPr lang="ko-KR" altLang="en-US"/>
        </a:p>
      </dgm:t>
    </dgm:pt>
    <dgm:pt modelId="{E2EA9186-B4F7-434D-99DF-45A6E3A4E3BE}" type="sibTrans" cxnId="{B9E70123-69CF-4453-B58C-C92A0CC3CF79}">
      <dgm:prSet/>
      <dgm:spPr/>
      <dgm:t>
        <a:bodyPr/>
        <a:lstStyle/>
        <a:p>
          <a:pPr latinLnBrk="1"/>
          <a:endParaRPr lang="ko-KR" altLang="en-US"/>
        </a:p>
      </dgm:t>
    </dgm:pt>
    <dgm:pt modelId="{17F60D7F-A3B0-42D7-808D-92A131A4B27F}">
      <dgm:prSet phldrT="[텍스트]"/>
      <dgm:spPr/>
      <dgm:t>
        <a:bodyPr/>
        <a:lstStyle/>
        <a:p>
          <a:pPr latinLnBrk="1"/>
          <a:r>
            <a:rPr lang="en-US" altLang="ko-KR" dirty="0">
              <a:latin typeface="Arial" panose="020B0604020202020204" pitchFamily="34" charset="0"/>
              <a:cs typeface="Arial" panose="020B0604020202020204" pitchFamily="34" charset="0"/>
            </a:rPr>
            <a:t>Gallery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AB882F-91A2-4C3B-830B-263FD0C30547}" type="parTrans" cxnId="{98EAB3FF-DF0D-4539-9829-7B580AA8E962}">
      <dgm:prSet/>
      <dgm:spPr/>
      <dgm:t>
        <a:bodyPr/>
        <a:lstStyle/>
        <a:p>
          <a:pPr latinLnBrk="1"/>
          <a:endParaRPr lang="ko-KR" altLang="en-US"/>
        </a:p>
      </dgm:t>
    </dgm:pt>
    <dgm:pt modelId="{9F357479-DB6D-432F-80C1-2FF08742A96B}" type="sibTrans" cxnId="{98EAB3FF-DF0D-4539-9829-7B580AA8E962}">
      <dgm:prSet/>
      <dgm:spPr/>
      <dgm:t>
        <a:bodyPr/>
        <a:lstStyle/>
        <a:p>
          <a:pPr latinLnBrk="1"/>
          <a:endParaRPr lang="ko-KR" altLang="en-US"/>
        </a:p>
      </dgm:t>
    </dgm:pt>
    <dgm:pt modelId="{FB7BFED0-4905-49F0-83A0-37A8963AF8D7}">
      <dgm:prSet phldrT="[텍스트]"/>
      <dgm:spPr/>
      <dgm:t>
        <a:bodyPr/>
        <a:lstStyle/>
        <a:p>
          <a:pPr latinLnBrk="1"/>
          <a:r>
            <a:rPr lang="en-US" altLang="ko-KR" dirty="0">
              <a:latin typeface="Arial" panose="020B0604020202020204" pitchFamily="34" charset="0"/>
              <a:cs typeface="Arial" panose="020B0604020202020204" pitchFamily="34" charset="0"/>
            </a:rPr>
            <a:t>Setup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5A102B-3A87-4DB3-AD61-D0C5EA3FAA79}" type="parTrans" cxnId="{8BDDF207-E41C-483A-9F39-AD0B1FC49EF0}">
      <dgm:prSet/>
      <dgm:spPr/>
      <dgm:t>
        <a:bodyPr/>
        <a:lstStyle/>
        <a:p>
          <a:pPr latinLnBrk="1"/>
          <a:endParaRPr lang="ko-KR" altLang="en-US"/>
        </a:p>
      </dgm:t>
    </dgm:pt>
    <dgm:pt modelId="{684F2334-12CF-493E-BC2D-FDFE606DF847}" type="sibTrans" cxnId="{8BDDF207-E41C-483A-9F39-AD0B1FC49EF0}">
      <dgm:prSet/>
      <dgm:spPr/>
      <dgm:t>
        <a:bodyPr/>
        <a:lstStyle/>
        <a:p>
          <a:pPr latinLnBrk="1"/>
          <a:endParaRPr lang="ko-KR" altLang="en-US"/>
        </a:p>
      </dgm:t>
    </dgm:pt>
    <dgm:pt modelId="{16080DD8-1EF7-4E8F-B072-E7EB5957EE57}" type="pres">
      <dgm:prSet presAssocID="{4CDCD2D7-3872-4E1B-9E09-C3C3F09691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822B62-ED9A-47A7-95B2-48D50BD1D6A9}" type="pres">
      <dgm:prSet presAssocID="{EBBA21C2-7102-4576-9527-E3C68D623B2B}" presName="hierRoot1" presStyleCnt="0">
        <dgm:presLayoutVars>
          <dgm:hierBranch val="init"/>
        </dgm:presLayoutVars>
      </dgm:prSet>
      <dgm:spPr/>
    </dgm:pt>
    <dgm:pt modelId="{C9C59D92-F8DD-480E-8FA3-3F754333CC42}" type="pres">
      <dgm:prSet presAssocID="{EBBA21C2-7102-4576-9527-E3C68D623B2B}" presName="rootComposite1" presStyleCnt="0"/>
      <dgm:spPr/>
    </dgm:pt>
    <dgm:pt modelId="{EE9420E1-8DB4-49DC-B988-96362AAF953A}" type="pres">
      <dgm:prSet presAssocID="{EBBA21C2-7102-4576-9527-E3C68D623B2B}" presName="rootText1" presStyleLbl="node0" presStyleIdx="0" presStyleCnt="1">
        <dgm:presLayoutVars>
          <dgm:chPref val="3"/>
        </dgm:presLayoutVars>
      </dgm:prSet>
      <dgm:spPr/>
    </dgm:pt>
    <dgm:pt modelId="{A1017ECF-496C-495D-8C91-6D5FD64918DF}" type="pres">
      <dgm:prSet presAssocID="{EBBA21C2-7102-4576-9527-E3C68D623B2B}" presName="rootConnector1" presStyleLbl="node1" presStyleIdx="0" presStyleCnt="0"/>
      <dgm:spPr/>
    </dgm:pt>
    <dgm:pt modelId="{9DA5495C-8521-44D0-BBDF-186E48634B1A}" type="pres">
      <dgm:prSet presAssocID="{EBBA21C2-7102-4576-9527-E3C68D623B2B}" presName="hierChild2" presStyleCnt="0"/>
      <dgm:spPr/>
    </dgm:pt>
    <dgm:pt modelId="{DF5A8B18-8D20-485B-AD50-C589D413D3C5}" type="pres">
      <dgm:prSet presAssocID="{5BA0D233-5358-4DE9-BA6F-49DDBEE97A38}" presName="Name37" presStyleLbl="parChTrans1D2" presStyleIdx="0" presStyleCnt="3"/>
      <dgm:spPr/>
    </dgm:pt>
    <dgm:pt modelId="{88C7EA46-CF89-40F3-99CB-761707A2C3E3}" type="pres">
      <dgm:prSet presAssocID="{768984EC-B510-4B22-A731-904CCA68B142}" presName="hierRoot2" presStyleCnt="0">
        <dgm:presLayoutVars>
          <dgm:hierBranch val="init"/>
        </dgm:presLayoutVars>
      </dgm:prSet>
      <dgm:spPr/>
    </dgm:pt>
    <dgm:pt modelId="{FCA1DC2B-8CE6-44C1-A061-666FB3434231}" type="pres">
      <dgm:prSet presAssocID="{768984EC-B510-4B22-A731-904CCA68B142}" presName="rootComposite" presStyleCnt="0"/>
      <dgm:spPr/>
    </dgm:pt>
    <dgm:pt modelId="{B342DAA4-0F1C-4E86-8081-E25387312C68}" type="pres">
      <dgm:prSet presAssocID="{768984EC-B510-4B22-A731-904CCA68B142}" presName="rootText" presStyleLbl="node2" presStyleIdx="0" presStyleCnt="3" custLinFactNeighborX="-322">
        <dgm:presLayoutVars>
          <dgm:chPref val="3"/>
        </dgm:presLayoutVars>
      </dgm:prSet>
      <dgm:spPr/>
    </dgm:pt>
    <dgm:pt modelId="{8DF642B5-6CE2-4E97-A237-DBF5FFD3CECC}" type="pres">
      <dgm:prSet presAssocID="{768984EC-B510-4B22-A731-904CCA68B142}" presName="rootConnector" presStyleLbl="node2" presStyleIdx="0" presStyleCnt="3"/>
      <dgm:spPr/>
    </dgm:pt>
    <dgm:pt modelId="{3B900388-BA75-43B1-A075-57FC65A23BB7}" type="pres">
      <dgm:prSet presAssocID="{768984EC-B510-4B22-A731-904CCA68B142}" presName="hierChild4" presStyleCnt="0"/>
      <dgm:spPr/>
    </dgm:pt>
    <dgm:pt modelId="{3BF619F1-4397-4570-BEC6-B2A17EC46E62}" type="pres">
      <dgm:prSet presAssocID="{768984EC-B510-4B22-A731-904CCA68B142}" presName="hierChild5" presStyleCnt="0"/>
      <dgm:spPr/>
    </dgm:pt>
    <dgm:pt modelId="{1665233F-14DE-4AB5-83EB-BF984035090B}" type="pres">
      <dgm:prSet presAssocID="{50AB882F-91A2-4C3B-830B-263FD0C30547}" presName="Name37" presStyleLbl="parChTrans1D2" presStyleIdx="1" presStyleCnt="3"/>
      <dgm:spPr/>
    </dgm:pt>
    <dgm:pt modelId="{531AC2C5-8DE8-4F12-843D-894A74104D50}" type="pres">
      <dgm:prSet presAssocID="{17F60D7F-A3B0-42D7-808D-92A131A4B27F}" presName="hierRoot2" presStyleCnt="0">
        <dgm:presLayoutVars>
          <dgm:hierBranch val="init"/>
        </dgm:presLayoutVars>
      </dgm:prSet>
      <dgm:spPr/>
    </dgm:pt>
    <dgm:pt modelId="{B8A479C8-A936-4EB9-9F4B-5A8739B1EA38}" type="pres">
      <dgm:prSet presAssocID="{17F60D7F-A3B0-42D7-808D-92A131A4B27F}" presName="rootComposite" presStyleCnt="0"/>
      <dgm:spPr/>
    </dgm:pt>
    <dgm:pt modelId="{63E2CECC-8720-4B60-A45A-0D065A56FE2C}" type="pres">
      <dgm:prSet presAssocID="{17F60D7F-A3B0-42D7-808D-92A131A4B27F}" presName="rootText" presStyleLbl="node2" presStyleIdx="1" presStyleCnt="3">
        <dgm:presLayoutVars>
          <dgm:chPref val="3"/>
        </dgm:presLayoutVars>
      </dgm:prSet>
      <dgm:spPr/>
    </dgm:pt>
    <dgm:pt modelId="{75E0F2FE-EE92-49DA-90D0-085561E74FC3}" type="pres">
      <dgm:prSet presAssocID="{17F60D7F-A3B0-42D7-808D-92A131A4B27F}" presName="rootConnector" presStyleLbl="node2" presStyleIdx="1" presStyleCnt="3"/>
      <dgm:spPr/>
    </dgm:pt>
    <dgm:pt modelId="{CE5BD7A1-6EA5-4737-8969-A469AA0551A0}" type="pres">
      <dgm:prSet presAssocID="{17F60D7F-A3B0-42D7-808D-92A131A4B27F}" presName="hierChild4" presStyleCnt="0"/>
      <dgm:spPr/>
    </dgm:pt>
    <dgm:pt modelId="{B21B3215-03E9-49AE-A1C8-57C931BCB577}" type="pres">
      <dgm:prSet presAssocID="{17F60D7F-A3B0-42D7-808D-92A131A4B27F}" presName="hierChild5" presStyleCnt="0"/>
      <dgm:spPr/>
    </dgm:pt>
    <dgm:pt modelId="{354C414C-C353-4B5A-917D-B54994941499}" type="pres">
      <dgm:prSet presAssocID="{FC5A102B-3A87-4DB3-AD61-D0C5EA3FAA79}" presName="Name37" presStyleLbl="parChTrans1D2" presStyleIdx="2" presStyleCnt="3"/>
      <dgm:spPr/>
    </dgm:pt>
    <dgm:pt modelId="{CBA9B84E-39A2-463D-B636-50A50985FB52}" type="pres">
      <dgm:prSet presAssocID="{FB7BFED0-4905-49F0-83A0-37A8963AF8D7}" presName="hierRoot2" presStyleCnt="0">
        <dgm:presLayoutVars>
          <dgm:hierBranch val="init"/>
        </dgm:presLayoutVars>
      </dgm:prSet>
      <dgm:spPr/>
    </dgm:pt>
    <dgm:pt modelId="{91106629-FEF8-4F3E-ACFA-30AFFE2451D2}" type="pres">
      <dgm:prSet presAssocID="{FB7BFED0-4905-49F0-83A0-37A8963AF8D7}" presName="rootComposite" presStyleCnt="0"/>
      <dgm:spPr/>
    </dgm:pt>
    <dgm:pt modelId="{D6C3AF3A-58E2-43B9-B828-C0D3B72C5A33}" type="pres">
      <dgm:prSet presAssocID="{FB7BFED0-4905-49F0-83A0-37A8963AF8D7}" presName="rootText" presStyleLbl="node2" presStyleIdx="2" presStyleCnt="3">
        <dgm:presLayoutVars>
          <dgm:chPref val="3"/>
        </dgm:presLayoutVars>
      </dgm:prSet>
      <dgm:spPr/>
    </dgm:pt>
    <dgm:pt modelId="{E8EDF69F-CF8C-4D11-964E-5F59CD8370AF}" type="pres">
      <dgm:prSet presAssocID="{FB7BFED0-4905-49F0-83A0-37A8963AF8D7}" presName="rootConnector" presStyleLbl="node2" presStyleIdx="2" presStyleCnt="3"/>
      <dgm:spPr/>
    </dgm:pt>
    <dgm:pt modelId="{A58182DC-0425-4BB6-A21F-79C79F32CA85}" type="pres">
      <dgm:prSet presAssocID="{FB7BFED0-4905-49F0-83A0-37A8963AF8D7}" presName="hierChild4" presStyleCnt="0"/>
      <dgm:spPr/>
    </dgm:pt>
    <dgm:pt modelId="{304CFB58-A6B8-47EF-9499-21E78CEB8BDB}" type="pres">
      <dgm:prSet presAssocID="{FB7BFED0-4905-49F0-83A0-37A8963AF8D7}" presName="hierChild5" presStyleCnt="0"/>
      <dgm:spPr/>
    </dgm:pt>
    <dgm:pt modelId="{A1479AD9-883D-410E-8D10-C13DD42B51C7}" type="pres">
      <dgm:prSet presAssocID="{EBBA21C2-7102-4576-9527-E3C68D623B2B}" presName="hierChild3" presStyleCnt="0"/>
      <dgm:spPr/>
    </dgm:pt>
  </dgm:ptLst>
  <dgm:cxnLst>
    <dgm:cxn modelId="{8BDDF207-E41C-483A-9F39-AD0B1FC49EF0}" srcId="{EBBA21C2-7102-4576-9527-E3C68D623B2B}" destId="{FB7BFED0-4905-49F0-83A0-37A8963AF8D7}" srcOrd="2" destOrd="0" parTransId="{FC5A102B-3A87-4DB3-AD61-D0C5EA3FAA79}" sibTransId="{684F2334-12CF-493E-BC2D-FDFE606DF847}"/>
    <dgm:cxn modelId="{AEE0A921-E5AA-4C04-80B6-33AD8211AA56}" type="presOf" srcId="{4CDCD2D7-3872-4E1B-9E09-C3C3F0969115}" destId="{16080DD8-1EF7-4E8F-B072-E7EB5957EE57}" srcOrd="0" destOrd="0" presId="urn:microsoft.com/office/officeart/2005/8/layout/orgChart1"/>
    <dgm:cxn modelId="{B9E70123-69CF-4453-B58C-C92A0CC3CF79}" srcId="{EBBA21C2-7102-4576-9527-E3C68D623B2B}" destId="{768984EC-B510-4B22-A731-904CCA68B142}" srcOrd="0" destOrd="0" parTransId="{5BA0D233-5358-4DE9-BA6F-49DDBEE97A38}" sibTransId="{E2EA9186-B4F7-434D-99DF-45A6E3A4E3BE}"/>
    <dgm:cxn modelId="{A86AE02A-6753-4D36-B4EF-876A51848E34}" type="presOf" srcId="{EBBA21C2-7102-4576-9527-E3C68D623B2B}" destId="{EE9420E1-8DB4-49DC-B988-96362AAF953A}" srcOrd="0" destOrd="0" presId="urn:microsoft.com/office/officeart/2005/8/layout/orgChart1"/>
    <dgm:cxn modelId="{7156CC33-3D5A-49E0-A3EA-5200650B1FF6}" type="presOf" srcId="{768984EC-B510-4B22-A731-904CCA68B142}" destId="{B342DAA4-0F1C-4E86-8081-E25387312C68}" srcOrd="0" destOrd="0" presId="urn:microsoft.com/office/officeart/2005/8/layout/orgChart1"/>
    <dgm:cxn modelId="{042D6149-6611-4174-9236-D647252BDECB}" type="presOf" srcId="{17F60D7F-A3B0-42D7-808D-92A131A4B27F}" destId="{75E0F2FE-EE92-49DA-90D0-085561E74FC3}" srcOrd="1" destOrd="0" presId="urn:microsoft.com/office/officeart/2005/8/layout/orgChart1"/>
    <dgm:cxn modelId="{FB69B66E-08D8-4629-9780-854F9816A22F}" type="presOf" srcId="{EBBA21C2-7102-4576-9527-E3C68D623B2B}" destId="{A1017ECF-496C-495D-8C91-6D5FD64918DF}" srcOrd="1" destOrd="0" presId="urn:microsoft.com/office/officeart/2005/8/layout/orgChart1"/>
    <dgm:cxn modelId="{533C8490-C413-473A-A6A7-FA9965F20980}" type="presOf" srcId="{768984EC-B510-4B22-A731-904CCA68B142}" destId="{8DF642B5-6CE2-4E97-A237-DBF5FFD3CECC}" srcOrd="1" destOrd="0" presId="urn:microsoft.com/office/officeart/2005/8/layout/orgChart1"/>
    <dgm:cxn modelId="{D3F13D92-C51A-4B12-9A4E-E4CDF03F8C37}" type="presOf" srcId="{FB7BFED0-4905-49F0-83A0-37A8963AF8D7}" destId="{E8EDF69F-CF8C-4D11-964E-5F59CD8370AF}" srcOrd="1" destOrd="0" presId="urn:microsoft.com/office/officeart/2005/8/layout/orgChart1"/>
    <dgm:cxn modelId="{6B1195A3-F313-4852-9B31-66E18CED209B}" type="presOf" srcId="{5BA0D233-5358-4DE9-BA6F-49DDBEE97A38}" destId="{DF5A8B18-8D20-485B-AD50-C589D413D3C5}" srcOrd="0" destOrd="0" presId="urn:microsoft.com/office/officeart/2005/8/layout/orgChart1"/>
    <dgm:cxn modelId="{183ED2B7-D1C8-4D0B-9283-52772B2A8576}" type="presOf" srcId="{FB7BFED0-4905-49F0-83A0-37A8963AF8D7}" destId="{D6C3AF3A-58E2-43B9-B828-C0D3B72C5A33}" srcOrd="0" destOrd="0" presId="urn:microsoft.com/office/officeart/2005/8/layout/orgChart1"/>
    <dgm:cxn modelId="{F471DDC1-B9D4-4715-A1DA-63FB89D59561}" type="presOf" srcId="{17F60D7F-A3B0-42D7-808D-92A131A4B27F}" destId="{63E2CECC-8720-4B60-A45A-0D065A56FE2C}" srcOrd="0" destOrd="0" presId="urn:microsoft.com/office/officeart/2005/8/layout/orgChart1"/>
    <dgm:cxn modelId="{5DA591CE-82D1-4C1E-A370-CFD68F781C57}" type="presOf" srcId="{50AB882F-91A2-4C3B-830B-263FD0C30547}" destId="{1665233F-14DE-4AB5-83EB-BF984035090B}" srcOrd="0" destOrd="0" presId="urn:microsoft.com/office/officeart/2005/8/layout/orgChart1"/>
    <dgm:cxn modelId="{10B986F6-7E67-4E8B-826B-B36033946E44}" type="presOf" srcId="{FC5A102B-3A87-4DB3-AD61-D0C5EA3FAA79}" destId="{354C414C-C353-4B5A-917D-B54994941499}" srcOrd="0" destOrd="0" presId="urn:microsoft.com/office/officeart/2005/8/layout/orgChart1"/>
    <dgm:cxn modelId="{88F7ACFA-E5A3-4E29-8416-C05FA6FB6B89}" srcId="{4CDCD2D7-3872-4E1B-9E09-C3C3F0969115}" destId="{EBBA21C2-7102-4576-9527-E3C68D623B2B}" srcOrd="0" destOrd="0" parTransId="{BB010071-C9B8-4F74-B48C-D4922DF2F71B}" sibTransId="{D461CB36-FA5C-4B91-A337-94E1430BA442}"/>
    <dgm:cxn modelId="{98EAB3FF-DF0D-4539-9829-7B580AA8E962}" srcId="{EBBA21C2-7102-4576-9527-E3C68D623B2B}" destId="{17F60D7F-A3B0-42D7-808D-92A131A4B27F}" srcOrd="1" destOrd="0" parTransId="{50AB882F-91A2-4C3B-830B-263FD0C30547}" sibTransId="{9F357479-DB6D-432F-80C1-2FF08742A96B}"/>
    <dgm:cxn modelId="{1E7D930F-96C2-4DC7-A634-E0AD01629422}" type="presParOf" srcId="{16080DD8-1EF7-4E8F-B072-E7EB5957EE57}" destId="{C2822B62-ED9A-47A7-95B2-48D50BD1D6A9}" srcOrd="0" destOrd="0" presId="urn:microsoft.com/office/officeart/2005/8/layout/orgChart1"/>
    <dgm:cxn modelId="{74836FFF-487E-4A21-9BCA-40D79E6E39C6}" type="presParOf" srcId="{C2822B62-ED9A-47A7-95B2-48D50BD1D6A9}" destId="{C9C59D92-F8DD-480E-8FA3-3F754333CC42}" srcOrd="0" destOrd="0" presId="urn:microsoft.com/office/officeart/2005/8/layout/orgChart1"/>
    <dgm:cxn modelId="{9E23AE8D-1B19-4FCC-9798-D6E1DF1B58A0}" type="presParOf" srcId="{C9C59D92-F8DD-480E-8FA3-3F754333CC42}" destId="{EE9420E1-8DB4-49DC-B988-96362AAF953A}" srcOrd="0" destOrd="0" presId="urn:microsoft.com/office/officeart/2005/8/layout/orgChart1"/>
    <dgm:cxn modelId="{CFB6B54D-0DCA-4426-B501-C10488C3736F}" type="presParOf" srcId="{C9C59D92-F8DD-480E-8FA3-3F754333CC42}" destId="{A1017ECF-496C-495D-8C91-6D5FD64918DF}" srcOrd="1" destOrd="0" presId="urn:microsoft.com/office/officeart/2005/8/layout/orgChart1"/>
    <dgm:cxn modelId="{D940BE8C-FAD2-4689-977D-FEE0C50FBB95}" type="presParOf" srcId="{C2822B62-ED9A-47A7-95B2-48D50BD1D6A9}" destId="{9DA5495C-8521-44D0-BBDF-186E48634B1A}" srcOrd="1" destOrd="0" presId="urn:microsoft.com/office/officeart/2005/8/layout/orgChart1"/>
    <dgm:cxn modelId="{4A821241-5F98-44DD-AC6C-EE9189468D3E}" type="presParOf" srcId="{9DA5495C-8521-44D0-BBDF-186E48634B1A}" destId="{DF5A8B18-8D20-485B-AD50-C589D413D3C5}" srcOrd="0" destOrd="0" presId="urn:microsoft.com/office/officeart/2005/8/layout/orgChart1"/>
    <dgm:cxn modelId="{89EEAA51-802A-4A1C-B894-02F84E934474}" type="presParOf" srcId="{9DA5495C-8521-44D0-BBDF-186E48634B1A}" destId="{88C7EA46-CF89-40F3-99CB-761707A2C3E3}" srcOrd="1" destOrd="0" presId="urn:microsoft.com/office/officeart/2005/8/layout/orgChart1"/>
    <dgm:cxn modelId="{0A819462-53F1-4EA5-AB09-B1A5279D467E}" type="presParOf" srcId="{88C7EA46-CF89-40F3-99CB-761707A2C3E3}" destId="{FCA1DC2B-8CE6-44C1-A061-666FB3434231}" srcOrd="0" destOrd="0" presId="urn:microsoft.com/office/officeart/2005/8/layout/orgChart1"/>
    <dgm:cxn modelId="{A0B663EC-FF9E-428F-B5A9-B172687BFFB1}" type="presParOf" srcId="{FCA1DC2B-8CE6-44C1-A061-666FB3434231}" destId="{B342DAA4-0F1C-4E86-8081-E25387312C68}" srcOrd="0" destOrd="0" presId="urn:microsoft.com/office/officeart/2005/8/layout/orgChart1"/>
    <dgm:cxn modelId="{21980B23-EAEC-46F9-ABB7-084667A260B4}" type="presParOf" srcId="{FCA1DC2B-8CE6-44C1-A061-666FB3434231}" destId="{8DF642B5-6CE2-4E97-A237-DBF5FFD3CECC}" srcOrd="1" destOrd="0" presId="urn:microsoft.com/office/officeart/2005/8/layout/orgChart1"/>
    <dgm:cxn modelId="{16BD32C0-355D-4E39-9D8B-321B503AB4FF}" type="presParOf" srcId="{88C7EA46-CF89-40F3-99CB-761707A2C3E3}" destId="{3B900388-BA75-43B1-A075-57FC65A23BB7}" srcOrd="1" destOrd="0" presId="urn:microsoft.com/office/officeart/2005/8/layout/orgChart1"/>
    <dgm:cxn modelId="{2B8BE958-55CA-406B-9A80-C5EAF2B33A06}" type="presParOf" srcId="{88C7EA46-CF89-40F3-99CB-761707A2C3E3}" destId="{3BF619F1-4397-4570-BEC6-B2A17EC46E62}" srcOrd="2" destOrd="0" presId="urn:microsoft.com/office/officeart/2005/8/layout/orgChart1"/>
    <dgm:cxn modelId="{252F3116-B359-4DFA-852C-C3CA23CB5223}" type="presParOf" srcId="{9DA5495C-8521-44D0-BBDF-186E48634B1A}" destId="{1665233F-14DE-4AB5-83EB-BF984035090B}" srcOrd="2" destOrd="0" presId="urn:microsoft.com/office/officeart/2005/8/layout/orgChart1"/>
    <dgm:cxn modelId="{12DD3DFF-D3A8-4A67-9577-A918C59D5B0B}" type="presParOf" srcId="{9DA5495C-8521-44D0-BBDF-186E48634B1A}" destId="{531AC2C5-8DE8-4F12-843D-894A74104D50}" srcOrd="3" destOrd="0" presId="urn:microsoft.com/office/officeart/2005/8/layout/orgChart1"/>
    <dgm:cxn modelId="{55913A2C-8605-49A6-B48B-825EDCD09082}" type="presParOf" srcId="{531AC2C5-8DE8-4F12-843D-894A74104D50}" destId="{B8A479C8-A936-4EB9-9F4B-5A8739B1EA38}" srcOrd="0" destOrd="0" presId="urn:microsoft.com/office/officeart/2005/8/layout/orgChart1"/>
    <dgm:cxn modelId="{92BEA630-57FB-49B2-92A6-42F719FD88B2}" type="presParOf" srcId="{B8A479C8-A936-4EB9-9F4B-5A8739B1EA38}" destId="{63E2CECC-8720-4B60-A45A-0D065A56FE2C}" srcOrd="0" destOrd="0" presId="urn:microsoft.com/office/officeart/2005/8/layout/orgChart1"/>
    <dgm:cxn modelId="{1131DF5A-8E51-44CF-83FD-448796D5BD06}" type="presParOf" srcId="{B8A479C8-A936-4EB9-9F4B-5A8739B1EA38}" destId="{75E0F2FE-EE92-49DA-90D0-085561E74FC3}" srcOrd="1" destOrd="0" presId="urn:microsoft.com/office/officeart/2005/8/layout/orgChart1"/>
    <dgm:cxn modelId="{934791AC-CF00-4E4D-9BA9-17B3F3425762}" type="presParOf" srcId="{531AC2C5-8DE8-4F12-843D-894A74104D50}" destId="{CE5BD7A1-6EA5-4737-8969-A469AA0551A0}" srcOrd="1" destOrd="0" presId="urn:microsoft.com/office/officeart/2005/8/layout/orgChart1"/>
    <dgm:cxn modelId="{EA0600C0-9352-4BB5-9FE6-B0ACA4198F5B}" type="presParOf" srcId="{531AC2C5-8DE8-4F12-843D-894A74104D50}" destId="{B21B3215-03E9-49AE-A1C8-57C931BCB577}" srcOrd="2" destOrd="0" presId="urn:microsoft.com/office/officeart/2005/8/layout/orgChart1"/>
    <dgm:cxn modelId="{D0A2FC22-8C78-4E1F-8E25-037D6CE8904F}" type="presParOf" srcId="{9DA5495C-8521-44D0-BBDF-186E48634B1A}" destId="{354C414C-C353-4B5A-917D-B54994941499}" srcOrd="4" destOrd="0" presId="urn:microsoft.com/office/officeart/2005/8/layout/orgChart1"/>
    <dgm:cxn modelId="{8BBBA9DF-42CE-442A-ACFD-20C4F8F071BA}" type="presParOf" srcId="{9DA5495C-8521-44D0-BBDF-186E48634B1A}" destId="{CBA9B84E-39A2-463D-B636-50A50985FB52}" srcOrd="5" destOrd="0" presId="urn:microsoft.com/office/officeart/2005/8/layout/orgChart1"/>
    <dgm:cxn modelId="{870F887D-6262-4B37-9471-0A2D47C66191}" type="presParOf" srcId="{CBA9B84E-39A2-463D-B636-50A50985FB52}" destId="{91106629-FEF8-4F3E-ACFA-30AFFE2451D2}" srcOrd="0" destOrd="0" presId="urn:microsoft.com/office/officeart/2005/8/layout/orgChart1"/>
    <dgm:cxn modelId="{67296BE2-C374-4884-A137-3936E546E275}" type="presParOf" srcId="{91106629-FEF8-4F3E-ACFA-30AFFE2451D2}" destId="{D6C3AF3A-58E2-43B9-B828-C0D3B72C5A33}" srcOrd="0" destOrd="0" presId="urn:microsoft.com/office/officeart/2005/8/layout/orgChart1"/>
    <dgm:cxn modelId="{8650F1C9-DE9C-4E19-AD0F-840672C1477F}" type="presParOf" srcId="{91106629-FEF8-4F3E-ACFA-30AFFE2451D2}" destId="{E8EDF69F-CF8C-4D11-964E-5F59CD8370AF}" srcOrd="1" destOrd="0" presId="urn:microsoft.com/office/officeart/2005/8/layout/orgChart1"/>
    <dgm:cxn modelId="{91D4F174-D2C4-4F13-8491-FA168BA81A35}" type="presParOf" srcId="{CBA9B84E-39A2-463D-B636-50A50985FB52}" destId="{A58182DC-0425-4BB6-A21F-79C79F32CA85}" srcOrd="1" destOrd="0" presId="urn:microsoft.com/office/officeart/2005/8/layout/orgChart1"/>
    <dgm:cxn modelId="{491B0E9B-E5D7-4B3A-B1CC-E948D71E9CA4}" type="presParOf" srcId="{CBA9B84E-39A2-463D-B636-50A50985FB52}" destId="{304CFB58-A6B8-47EF-9499-21E78CEB8BDB}" srcOrd="2" destOrd="0" presId="urn:microsoft.com/office/officeart/2005/8/layout/orgChart1"/>
    <dgm:cxn modelId="{E31EAFE1-62F8-42F9-A707-7B7FD9327C90}" type="presParOf" srcId="{C2822B62-ED9A-47A7-95B2-48D50BD1D6A9}" destId="{A1479AD9-883D-410E-8D10-C13DD42B51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C414C-C353-4B5A-917D-B54994941499}">
      <dsp:nvSpPr>
        <dsp:cNvPr id="0" name=""/>
        <dsp:cNvSpPr/>
      </dsp:nvSpPr>
      <dsp:spPr>
        <a:xfrm>
          <a:off x="5029199" y="1616074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69"/>
              </a:lnTo>
              <a:lnTo>
                <a:pt x="3558195" y="308769"/>
              </a:lnTo>
              <a:lnTo>
                <a:pt x="3558195" y="61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5233F-14DE-4AB5-83EB-BF984035090B}">
      <dsp:nvSpPr>
        <dsp:cNvPr id="0" name=""/>
        <dsp:cNvSpPr/>
      </dsp:nvSpPr>
      <dsp:spPr>
        <a:xfrm>
          <a:off x="4983479" y="1616074"/>
          <a:ext cx="91440" cy="61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A8B18-8D20-485B-AD50-C589D413D3C5}">
      <dsp:nvSpPr>
        <dsp:cNvPr id="0" name=""/>
        <dsp:cNvSpPr/>
      </dsp:nvSpPr>
      <dsp:spPr>
        <a:xfrm>
          <a:off x="1470328" y="1616074"/>
          <a:ext cx="3558871" cy="617538"/>
        </a:xfrm>
        <a:custGeom>
          <a:avLst/>
          <a:gdLst/>
          <a:ahLst/>
          <a:cxnLst/>
          <a:rect l="0" t="0" r="0" b="0"/>
          <a:pathLst>
            <a:path>
              <a:moveTo>
                <a:pt x="3558871" y="0"/>
              </a:moveTo>
              <a:lnTo>
                <a:pt x="3558871" y="308769"/>
              </a:lnTo>
              <a:lnTo>
                <a:pt x="0" y="308769"/>
              </a:lnTo>
              <a:lnTo>
                <a:pt x="0" y="617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420E1-8DB4-49DC-B988-96362AAF953A}">
      <dsp:nvSpPr>
        <dsp:cNvPr id="0" name=""/>
        <dsp:cNvSpPr/>
      </dsp:nvSpPr>
      <dsp:spPr>
        <a:xfrm>
          <a:off x="3558871" y="145745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>
              <a:latin typeface="Arial" panose="020B0604020202020204" pitchFamily="34" charset="0"/>
              <a:cs typeface="Arial" panose="020B0604020202020204" pitchFamily="34" charset="0"/>
            </a:rPr>
            <a:t>INDEX</a:t>
          </a:r>
          <a:endParaRPr lang="ko-KR" altLang="en-US" sz="5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58871" y="145745"/>
        <a:ext cx="2940657" cy="1470328"/>
      </dsp:txXfrm>
    </dsp:sp>
    <dsp:sp modelId="{B342DAA4-0F1C-4E86-8081-E25387312C68}">
      <dsp:nvSpPr>
        <dsp:cNvPr id="0" name=""/>
        <dsp:cNvSpPr/>
      </dsp:nvSpPr>
      <dsp:spPr>
        <a:xfrm>
          <a:off x="0" y="2233612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>
              <a:latin typeface="Arial" panose="020B0604020202020204" pitchFamily="34" charset="0"/>
              <a:cs typeface="Arial" panose="020B0604020202020204" pitchFamily="34" charset="0"/>
            </a:rPr>
            <a:t>Message</a:t>
          </a:r>
          <a:endParaRPr lang="ko-KR" altLang="en-US" sz="5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33612"/>
        <a:ext cx="2940657" cy="1470328"/>
      </dsp:txXfrm>
    </dsp:sp>
    <dsp:sp modelId="{63E2CECC-8720-4B60-A45A-0D065A56FE2C}">
      <dsp:nvSpPr>
        <dsp:cNvPr id="0" name=""/>
        <dsp:cNvSpPr/>
      </dsp:nvSpPr>
      <dsp:spPr>
        <a:xfrm>
          <a:off x="3558871" y="2233612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>
              <a:latin typeface="Arial" panose="020B0604020202020204" pitchFamily="34" charset="0"/>
              <a:cs typeface="Arial" panose="020B0604020202020204" pitchFamily="34" charset="0"/>
            </a:rPr>
            <a:t>Gallery</a:t>
          </a:r>
          <a:endParaRPr lang="ko-KR" altLang="en-US" sz="5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58871" y="2233612"/>
        <a:ext cx="2940657" cy="1470328"/>
      </dsp:txXfrm>
    </dsp:sp>
    <dsp:sp modelId="{D6C3AF3A-58E2-43B9-B828-C0D3B72C5A33}">
      <dsp:nvSpPr>
        <dsp:cNvPr id="0" name=""/>
        <dsp:cNvSpPr/>
      </dsp:nvSpPr>
      <dsp:spPr>
        <a:xfrm>
          <a:off x="7117066" y="2233612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>
              <a:latin typeface="Arial" panose="020B0604020202020204" pitchFamily="34" charset="0"/>
              <a:cs typeface="Arial" panose="020B0604020202020204" pitchFamily="34" charset="0"/>
            </a:rPr>
            <a:t>Setup</a:t>
          </a:r>
          <a:endParaRPr lang="ko-KR" altLang="en-US" sz="5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17066" y="2233612"/>
        <a:ext cx="2940657" cy="147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2021-07-28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2021-07-28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스마트 문화 앱 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UX 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설계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 dirty="0">
                <a:solidFill>
                  <a:schemeClr val="tx1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개인 모바일 프로필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21369"/>
            <a:ext cx="4775075" cy="738554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sz="16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2021-07-28</a:t>
            </a:r>
          </a:p>
          <a:p>
            <a:pPr rtl="0">
              <a:spcAft>
                <a:spcPts val="600"/>
              </a:spcAft>
            </a:pPr>
            <a:r>
              <a:rPr lang="ko-KR" altLang="en-US" sz="16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박민희</a:t>
            </a:r>
            <a:endParaRPr lang="ko" sz="16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erlay">
            <a:extLst>
              <a:ext uri="{FF2B5EF4-FFF2-40B4-BE49-F238E27FC236}">
                <a16:creationId xmlns:a16="http://schemas.microsoft.com/office/drawing/2014/main" id="{D9523582-5ABB-4F0D-953B-F67E9E50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06" y="1345044"/>
            <a:ext cx="3623752" cy="50349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1CE8B-E054-4956-B7AD-316A031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시나리오 작성하기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와이어프레임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(Gallery)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77CD7A09-6B53-42A7-826C-8E17787339D5}"/>
              </a:ext>
            </a:extLst>
          </p:cNvPr>
          <p:cNvSpPr/>
          <p:nvPr/>
        </p:nvSpPr>
        <p:spPr>
          <a:xfrm>
            <a:off x="2017912" y="1345223"/>
            <a:ext cx="3656918" cy="50347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A5465B9D-CFBA-4587-A09A-0BD682B09690}"/>
              </a:ext>
            </a:extLst>
          </p:cNvPr>
          <p:cNvGrpSpPr>
            <a:grpSpLocks/>
          </p:cNvGrpSpPr>
          <p:nvPr/>
        </p:nvGrpSpPr>
        <p:grpSpPr bwMode="auto">
          <a:xfrm>
            <a:off x="5282052" y="1381191"/>
            <a:ext cx="344597" cy="344597"/>
            <a:chOff x="508000" y="1397000"/>
            <a:chExt cx="1008112" cy="1008112"/>
          </a:xfrm>
        </p:grpSpPr>
        <p:sp>
          <p:nvSpPr>
            <p:cNvPr id="10" name="Border">
              <a:extLst>
                <a:ext uri="{FF2B5EF4-FFF2-40B4-BE49-F238E27FC236}">
                  <a16:creationId xmlns:a16="http://schemas.microsoft.com/office/drawing/2014/main" id="{9ADA4191-9992-420F-9508-C2277034C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2">
              <a:extLst>
                <a:ext uri="{FF2B5EF4-FFF2-40B4-BE49-F238E27FC236}">
                  <a16:creationId xmlns:a16="http://schemas.microsoft.com/office/drawing/2014/main" id="{FAF59069-B855-4FCE-853C-63134019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1">
              <a:extLst>
                <a:ext uri="{FF2B5EF4-FFF2-40B4-BE49-F238E27FC236}">
                  <a16:creationId xmlns:a16="http://schemas.microsoft.com/office/drawing/2014/main" id="{1321F0F6-B9F6-43DB-939A-98BC29FC6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248BF2-6556-4040-AA15-F8F4C53D05A6}"/>
              </a:ext>
            </a:extLst>
          </p:cNvPr>
          <p:cNvCxnSpPr>
            <a:cxnSpLocks/>
          </p:cNvCxnSpPr>
          <p:nvPr/>
        </p:nvCxnSpPr>
        <p:spPr>
          <a:xfrm>
            <a:off x="2017912" y="1787929"/>
            <a:ext cx="36351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erlay">
            <a:extLst>
              <a:ext uri="{FF2B5EF4-FFF2-40B4-BE49-F238E27FC236}">
                <a16:creationId xmlns:a16="http://schemas.microsoft.com/office/drawing/2014/main" id="{B19CD47A-DDDB-49E2-81A4-B25B8F25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332" y="1497444"/>
            <a:ext cx="3623752" cy="46696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FD3DF1-1DD9-4186-A353-369D00FCF881}"/>
              </a:ext>
            </a:extLst>
          </p:cNvPr>
          <p:cNvSpPr/>
          <p:nvPr/>
        </p:nvSpPr>
        <p:spPr>
          <a:xfrm>
            <a:off x="2507938" y="1445896"/>
            <a:ext cx="1200462" cy="22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520C97-B9FF-4CAA-97B9-DF653497341A}"/>
              </a:ext>
            </a:extLst>
          </p:cNvPr>
          <p:cNvCxnSpPr/>
          <p:nvPr/>
        </p:nvCxnSpPr>
        <p:spPr>
          <a:xfrm>
            <a:off x="2132484" y="2427750"/>
            <a:ext cx="682777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FB04A9D-C481-45FC-B52E-9732D9E3B66C}"/>
              </a:ext>
            </a:extLst>
          </p:cNvPr>
          <p:cNvCxnSpPr/>
          <p:nvPr/>
        </p:nvCxnSpPr>
        <p:spPr>
          <a:xfrm>
            <a:off x="3042321" y="2426069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2DA1B80-78FF-4D37-9F24-AE2E2F4119E0}"/>
              </a:ext>
            </a:extLst>
          </p:cNvPr>
          <p:cNvCxnSpPr/>
          <p:nvPr/>
        </p:nvCxnSpPr>
        <p:spPr>
          <a:xfrm>
            <a:off x="3952158" y="2423898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75BEAB4-E76B-49E8-88B3-03476426A690}"/>
              </a:ext>
            </a:extLst>
          </p:cNvPr>
          <p:cNvCxnSpPr/>
          <p:nvPr/>
        </p:nvCxnSpPr>
        <p:spPr>
          <a:xfrm>
            <a:off x="4861996" y="2419135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A888C9B-CCED-4BBA-A1E6-BE4C8C8377CC}"/>
              </a:ext>
            </a:extLst>
          </p:cNvPr>
          <p:cNvSpPr/>
          <p:nvPr/>
        </p:nvSpPr>
        <p:spPr>
          <a:xfrm>
            <a:off x="2196656" y="2204718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FB2D6B-2773-4DEF-BF17-05733BAD06C5}"/>
              </a:ext>
            </a:extLst>
          </p:cNvPr>
          <p:cNvSpPr/>
          <p:nvPr/>
        </p:nvSpPr>
        <p:spPr>
          <a:xfrm>
            <a:off x="3106601" y="2204718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1B0B085-58D4-4D82-BEAA-CF6C612D1C28}"/>
              </a:ext>
            </a:extLst>
          </p:cNvPr>
          <p:cNvSpPr/>
          <p:nvPr/>
        </p:nvSpPr>
        <p:spPr>
          <a:xfrm>
            <a:off x="4016546" y="2204718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1BA7F39-FE28-48CD-B477-9B29521AD0E3}"/>
              </a:ext>
            </a:extLst>
          </p:cNvPr>
          <p:cNvSpPr/>
          <p:nvPr/>
        </p:nvSpPr>
        <p:spPr>
          <a:xfrm>
            <a:off x="4926491" y="2204718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136B5C8-5D26-441F-A3C9-164CE0977DA5}"/>
              </a:ext>
            </a:extLst>
          </p:cNvPr>
          <p:cNvGrpSpPr/>
          <p:nvPr/>
        </p:nvGrpSpPr>
        <p:grpSpPr>
          <a:xfrm>
            <a:off x="2029307" y="2864123"/>
            <a:ext cx="3623751" cy="1170393"/>
            <a:chOff x="2029306" y="4540824"/>
            <a:chExt cx="3623751" cy="1170393"/>
          </a:xfrm>
        </p:grpSpPr>
        <p:grpSp>
          <p:nvGrpSpPr>
            <p:cNvPr id="125" name="Image">
              <a:extLst>
                <a:ext uri="{FF2B5EF4-FFF2-40B4-BE49-F238E27FC236}">
                  <a16:creationId xmlns:a16="http://schemas.microsoft.com/office/drawing/2014/main" id="{97ED83E2-58A6-4F5A-8657-B025EDBB9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34" name="Border">
                <a:extLst>
                  <a:ext uri="{FF2B5EF4-FFF2-40B4-BE49-F238E27FC236}">
                    <a16:creationId xmlns:a16="http://schemas.microsoft.com/office/drawing/2014/main" id="{BB3F1CEB-3958-4EB3-8501-658268E9C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Line 2">
                <a:extLst>
                  <a:ext uri="{FF2B5EF4-FFF2-40B4-BE49-F238E27FC236}">
                    <a16:creationId xmlns:a16="http://schemas.microsoft.com/office/drawing/2014/main" id="{B5E32A10-E557-4F5B-9AE8-4F9466E2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Line 1">
                <a:extLst>
                  <a:ext uri="{FF2B5EF4-FFF2-40B4-BE49-F238E27FC236}">
                    <a16:creationId xmlns:a16="http://schemas.microsoft.com/office/drawing/2014/main" id="{A013C866-FCFA-4AC9-A944-23787A5D5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6" name="Image">
              <a:extLst>
                <a:ext uri="{FF2B5EF4-FFF2-40B4-BE49-F238E27FC236}">
                  <a16:creationId xmlns:a16="http://schemas.microsoft.com/office/drawing/2014/main" id="{90B3F924-0FB3-411E-9604-F44D40ED3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31" name="Border">
                <a:extLst>
                  <a:ext uri="{FF2B5EF4-FFF2-40B4-BE49-F238E27FC236}">
                    <a16:creationId xmlns:a16="http://schemas.microsoft.com/office/drawing/2014/main" id="{C8B6EA07-7E48-4863-8567-BF24A840A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Line 2">
                <a:extLst>
                  <a:ext uri="{FF2B5EF4-FFF2-40B4-BE49-F238E27FC236}">
                    <a16:creationId xmlns:a16="http://schemas.microsoft.com/office/drawing/2014/main" id="{211A70BE-63F1-4D97-9E03-762CF5361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Line 1">
                <a:extLst>
                  <a:ext uri="{FF2B5EF4-FFF2-40B4-BE49-F238E27FC236}">
                    <a16:creationId xmlns:a16="http://schemas.microsoft.com/office/drawing/2014/main" id="{7701A06D-CFC7-484B-BD22-8F7EE6222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7" name="Image">
              <a:extLst>
                <a:ext uri="{FF2B5EF4-FFF2-40B4-BE49-F238E27FC236}">
                  <a16:creationId xmlns:a16="http://schemas.microsoft.com/office/drawing/2014/main" id="{FAEBAA10-7F74-426F-A988-BE5F67760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28" name="Border">
                <a:extLst>
                  <a:ext uri="{FF2B5EF4-FFF2-40B4-BE49-F238E27FC236}">
                    <a16:creationId xmlns:a16="http://schemas.microsoft.com/office/drawing/2014/main" id="{7DF95D2C-32E8-4F12-9BC2-D8F897B31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Line 2">
                <a:extLst>
                  <a:ext uri="{FF2B5EF4-FFF2-40B4-BE49-F238E27FC236}">
                    <a16:creationId xmlns:a16="http://schemas.microsoft.com/office/drawing/2014/main" id="{D860CD2D-BA44-4F8A-BA91-8860918C8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Line 1">
                <a:extLst>
                  <a:ext uri="{FF2B5EF4-FFF2-40B4-BE49-F238E27FC236}">
                    <a16:creationId xmlns:a16="http://schemas.microsoft.com/office/drawing/2014/main" id="{934FFB96-4BE5-4E0B-A984-73FCE916B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A67379E-CE4C-4109-B103-0F60C2B64146}"/>
              </a:ext>
            </a:extLst>
          </p:cNvPr>
          <p:cNvGrpSpPr/>
          <p:nvPr/>
        </p:nvGrpSpPr>
        <p:grpSpPr>
          <a:xfrm>
            <a:off x="2036713" y="4033743"/>
            <a:ext cx="3623751" cy="1170393"/>
            <a:chOff x="2029306" y="4540824"/>
            <a:chExt cx="3623751" cy="1170393"/>
          </a:xfrm>
        </p:grpSpPr>
        <p:grpSp>
          <p:nvGrpSpPr>
            <p:cNvPr id="138" name="Image">
              <a:extLst>
                <a:ext uri="{FF2B5EF4-FFF2-40B4-BE49-F238E27FC236}">
                  <a16:creationId xmlns:a16="http://schemas.microsoft.com/office/drawing/2014/main" id="{C9B5C4A3-962F-4299-B362-DD8111CAC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47" name="Border">
                <a:extLst>
                  <a:ext uri="{FF2B5EF4-FFF2-40B4-BE49-F238E27FC236}">
                    <a16:creationId xmlns:a16="http://schemas.microsoft.com/office/drawing/2014/main" id="{4820FAF1-A8CE-4ADE-A7B3-4539B1AC3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Line 2">
                <a:extLst>
                  <a:ext uri="{FF2B5EF4-FFF2-40B4-BE49-F238E27FC236}">
                    <a16:creationId xmlns:a16="http://schemas.microsoft.com/office/drawing/2014/main" id="{140C2480-21BB-4A25-AFC7-67EB5B221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Line 1">
                <a:extLst>
                  <a:ext uri="{FF2B5EF4-FFF2-40B4-BE49-F238E27FC236}">
                    <a16:creationId xmlns:a16="http://schemas.microsoft.com/office/drawing/2014/main" id="{046D75D9-61BA-4F5D-B558-72BD3EDF0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Image">
              <a:extLst>
                <a:ext uri="{FF2B5EF4-FFF2-40B4-BE49-F238E27FC236}">
                  <a16:creationId xmlns:a16="http://schemas.microsoft.com/office/drawing/2014/main" id="{AF41C763-8D07-46DA-9827-E4FDD934B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44" name="Border">
                <a:extLst>
                  <a:ext uri="{FF2B5EF4-FFF2-40B4-BE49-F238E27FC236}">
                    <a16:creationId xmlns:a16="http://schemas.microsoft.com/office/drawing/2014/main" id="{F664A414-AE04-4B11-8F4D-4B63172E7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Line 2">
                <a:extLst>
                  <a:ext uri="{FF2B5EF4-FFF2-40B4-BE49-F238E27FC236}">
                    <a16:creationId xmlns:a16="http://schemas.microsoft.com/office/drawing/2014/main" id="{4C936E63-28E6-4695-AABD-9E215F95B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Line 1">
                <a:extLst>
                  <a:ext uri="{FF2B5EF4-FFF2-40B4-BE49-F238E27FC236}">
                    <a16:creationId xmlns:a16="http://schemas.microsoft.com/office/drawing/2014/main" id="{12259A48-2AD4-4222-A4BF-58BD01883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0" name="Image">
              <a:extLst>
                <a:ext uri="{FF2B5EF4-FFF2-40B4-BE49-F238E27FC236}">
                  <a16:creationId xmlns:a16="http://schemas.microsoft.com/office/drawing/2014/main" id="{AC37FC2A-1B13-4AAA-A237-FE9B1DAD2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41" name="Border">
                <a:extLst>
                  <a:ext uri="{FF2B5EF4-FFF2-40B4-BE49-F238E27FC236}">
                    <a16:creationId xmlns:a16="http://schemas.microsoft.com/office/drawing/2014/main" id="{41F62C83-6286-4937-BAA4-E277C9377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Line 2">
                <a:extLst>
                  <a:ext uri="{FF2B5EF4-FFF2-40B4-BE49-F238E27FC236}">
                    <a16:creationId xmlns:a16="http://schemas.microsoft.com/office/drawing/2014/main" id="{7FFC2AD8-4086-40B4-8803-39BA09F55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Line 1">
                <a:extLst>
                  <a:ext uri="{FF2B5EF4-FFF2-40B4-BE49-F238E27FC236}">
                    <a16:creationId xmlns:a16="http://schemas.microsoft.com/office/drawing/2014/main" id="{C30B935D-5B99-4B17-8B6B-09AEB27D9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5AE4B99-770F-4157-9EF3-A9B3FAD5DF00}"/>
              </a:ext>
            </a:extLst>
          </p:cNvPr>
          <p:cNvGrpSpPr/>
          <p:nvPr/>
        </p:nvGrpSpPr>
        <p:grpSpPr>
          <a:xfrm>
            <a:off x="2036713" y="5195130"/>
            <a:ext cx="3623751" cy="1170393"/>
            <a:chOff x="2029306" y="4540824"/>
            <a:chExt cx="3623751" cy="1170393"/>
          </a:xfrm>
        </p:grpSpPr>
        <p:grpSp>
          <p:nvGrpSpPr>
            <p:cNvPr id="151" name="Image">
              <a:extLst>
                <a:ext uri="{FF2B5EF4-FFF2-40B4-BE49-F238E27FC236}">
                  <a16:creationId xmlns:a16="http://schemas.microsoft.com/office/drawing/2014/main" id="{81B769CC-3576-43F0-89DD-4D15DF289C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46" name="Border">
                <a:extLst>
                  <a:ext uri="{FF2B5EF4-FFF2-40B4-BE49-F238E27FC236}">
                    <a16:creationId xmlns:a16="http://schemas.microsoft.com/office/drawing/2014/main" id="{FDDC13EF-EBF8-4977-B9D6-1FB8FB938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Line 2">
                <a:extLst>
                  <a:ext uri="{FF2B5EF4-FFF2-40B4-BE49-F238E27FC236}">
                    <a16:creationId xmlns:a16="http://schemas.microsoft.com/office/drawing/2014/main" id="{1527B768-4453-4B2B-B322-55182D957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Line 1">
                <a:extLst>
                  <a:ext uri="{FF2B5EF4-FFF2-40B4-BE49-F238E27FC236}">
                    <a16:creationId xmlns:a16="http://schemas.microsoft.com/office/drawing/2014/main" id="{FAF494F0-8B3F-4808-8F97-966AD2CC3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2" name="Image">
              <a:extLst>
                <a:ext uri="{FF2B5EF4-FFF2-40B4-BE49-F238E27FC236}">
                  <a16:creationId xmlns:a16="http://schemas.microsoft.com/office/drawing/2014/main" id="{5C2237D9-6A8C-47A4-9AB5-13D28E722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43" name="Border">
                <a:extLst>
                  <a:ext uri="{FF2B5EF4-FFF2-40B4-BE49-F238E27FC236}">
                    <a16:creationId xmlns:a16="http://schemas.microsoft.com/office/drawing/2014/main" id="{29F7ABA7-6987-4368-88C2-BB8541AFA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" name="Line 2">
                <a:extLst>
                  <a:ext uri="{FF2B5EF4-FFF2-40B4-BE49-F238E27FC236}">
                    <a16:creationId xmlns:a16="http://schemas.microsoft.com/office/drawing/2014/main" id="{18ED13BD-B6C2-4640-A2DC-6EFD18413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Line 1">
                <a:extLst>
                  <a:ext uri="{FF2B5EF4-FFF2-40B4-BE49-F238E27FC236}">
                    <a16:creationId xmlns:a16="http://schemas.microsoft.com/office/drawing/2014/main" id="{F4D7E2A1-E83E-4E38-9066-C2050EE0C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Image">
              <a:extLst>
                <a:ext uri="{FF2B5EF4-FFF2-40B4-BE49-F238E27FC236}">
                  <a16:creationId xmlns:a16="http://schemas.microsoft.com/office/drawing/2014/main" id="{7D426A2D-103A-4CE2-9F2E-D0DE61366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54" name="Border">
                <a:extLst>
                  <a:ext uri="{FF2B5EF4-FFF2-40B4-BE49-F238E27FC236}">
                    <a16:creationId xmlns:a16="http://schemas.microsoft.com/office/drawing/2014/main" id="{38AD97C2-2153-48D8-A69D-4A1856658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1" name="Line 2">
                <a:extLst>
                  <a:ext uri="{FF2B5EF4-FFF2-40B4-BE49-F238E27FC236}">
                    <a16:creationId xmlns:a16="http://schemas.microsoft.com/office/drawing/2014/main" id="{4997EF13-F470-42E4-B29F-C575CEA7F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2" name="Line 1">
                <a:extLst>
                  <a:ext uri="{FF2B5EF4-FFF2-40B4-BE49-F238E27FC236}">
                    <a16:creationId xmlns:a16="http://schemas.microsoft.com/office/drawing/2014/main" id="{8D299044-ACF3-4454-B316-D365B8575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94E4D973-58B8-4EC7-A746-BE021FE26D05}"/>
              </a:ext>
            </a:extLst>
          </p:cNvPr>
          <p:cNvGrpSpPr/>
          <p:nvPr/>
        </p:nvGrpSpPr>
        <p:grpSpPr>
          <a:xfrm>
            <a:off x="6577784" y="1497443"/>
            <a:ext cx="3623751" cy="1170393"/>
            <a:chOff x="2029306" y="4540824"/>
            <a:chExt cx="3623751" cy="1170393"/>
          </a:xfrm>
        </p:grpSpPr>
        <p:grpSp>
          <p:nvGrpSpPr>
            <p:cNvPr id="257" name="Image">
              <a:extLst>
                <a:ext uri="{FF2B5EF4-FFF2-40B4-BE49-F238E27FC236}">
                  <a16:creationId xmlns:a16="http://schemas.microsoft.com/office/drawing/2014/main" id="{DD12F2CA-639C-48B2-8022-4D0CF43E3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66" name="Border">
                <a:extLst>
                  <a:ext uri="{FF2B5EF4-FFF2-40B4-BE49-F238E27FC236}">
                    <a16:creationId xmlns:a16="http://schemas.microsoft.com/office/drawing/2014/main" id="{64F93758-764C-4A9F-8345-E55569A5D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Line 2">
                <a:extLst>
                  <a:ext uri="{FF2B5EF4-FFF2-40B4-BE49-F238E27FC236}">
                    <a16:creationId xmlns:a16="http://schemas.microsoft.com/office/drawing/2014/main" id="{E58555EE-18C9-44F1-9A9E-A0B2D935C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Line 1">
                <a:extLst>
                  <a:ext uri="{FF2B5EF4-FFF2-40B4-BE49-F238E27FC236}">
                    <a16:creationId xmlns:a16="http://schemas.microsoft.com/office/drawing/2014/main" id="{1C2FDDD7-244F-4699-A082-F0E413470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8" name="Image">
              <a:extLst>
                <a:ext uri="{FF2B5EF4-FFF2-40B4-BE49-F238E27FC236}">
                  <a16:creationId xmlns:a16="http://schemas.microsoft.com/office/drawing/2014/main" id="{37D226AF-FAF4-4997-BCCE-5657E5D36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63" name="Border">
                <a:extLst>
                  <a:ext uri="{FF2B5EF4-FFF2-40B4-BE49-F238E27FC236}">
                    <a16:creationId xmlns:a16="http://schemas.microsoft.com/office/drawing/2014/main" id="{9E49871E-B228-4F2E-857B-1550068EF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Line 2">
                <a:extLst>
                  <a:ext uri="{FF2B5EF4-FFF2-40B4-BE49-F238E27FC236}">
                    <a16:creationId xmlns:a16="http://schemas.microsoft.com/office/drawing/2014/main" id="{B9174BD3-177A-4705-938B-AC2480CEC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Line 1">
                <a:extLst>
                  <a:ext uri="{FF2B5EF4-FFF2-40B4-BE49-F238E27FC236}">
                    <a16:creationId xmlns:a16="http://schemas.microsoft.com/office/drawing/2014/main" id="{CF3CE455-E038-4660-B479-75A8E967C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9" name="Image">
              <a:extLst>
                <a:ext uri="{FF2B5EF4-FFF2-40B4-BE49-F238E27FC236}">
                  <a16:creationId xmlns:a16="http://schemas.microsoft.com/office/drawing/2014/main" id="{DD978156-3192-4D43-9ACF-76FFB8ADA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260" name="Border">
                <a:extLst>
                  <a:ext uri="{FF2B5EF4-FFF2-40B4-BE49-F238E27FC236}">
                    <a16:creationId xmlns:a16="http://schemas.microsoft.com/office/drawing/2014/main" id="{60ED6722-B21D-4D29-9EE5-504D66AD1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Line 2">
                <a:extLst>
                  <a:ext uri="{FF2B5EF4-FFF2-40B4-BE49-F238E27FC236}">
                    <a16:creationId xmlns:a16="http://schemas.microsoft.com/office/drawing/2014/main" id="{C9129DD4-17B7-429B-B32F-456FE9600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2" name="Line 1">
                <a:extLst>
                  <a:ext uri="{FF2B5EF4-FFF2-40B4-BE49-F238E27FC236}">
                    <a16:creationId xmlns:a16="http://schemas.microsoft.com/office/drawing/2014/main" id="{D12D667B-F1DC-4D9E-9FF0-0BF654D2C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5F88EDBC-54BC-4015-B701-1A7A74ACC217}"/>
              </a:ext>
            </a:extLst>
          </p:cNvPr>
          <p:cNvGrpSpPr/>
          <p:nvPr/>
        </p:nvGrpSpPr>
        <p:grpSpPr>
          <a:xfrm>
            <a:off x="6585190" y="2667063"/>
            <a:ext cx="3623751" cy="1170393"/>
            <a:chOff x="2029306" y="4540824"/>
            <a:chExt cx="3623751" cy="1170393"/>
          </a:xfrm>
        </p:grpSpPr>
        <p:grpSp>
          <p:nvGrpSpPr>
            <p:cNvPr id="270" name="Image">
              <a:extLst>
                <a:ext uri="{FF2B5EF4-FFF2-40B4-BE49-F238E27FC236}">
                  <a16:creationId xmlns:a16="http://schemas.microsoft.com/office/drawing/2014/main" id="{E810A83C-A910-4213-BC0C-BB5CAD229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79" name="Border">
                <a:extLst>
                  <a:ext uri="{FF2B5EF4-FFF2-40B4-BE49-F238E27FC236}">
                    <a16:creationId xmlns:a16="http://schemas.microsoft.com/office/drawing/2014/main" id="{97C4239E-186E-4782-84BC-E81E9200C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0" name="Line 2">
                <a:extLst>
                  <a:ext uri="{FF2B5EF4-FFF2-40B4-BE49-F238E27FC236}">
                    <a16:creationId xmlns:a16="http://schemas.microsoft.com/office/drawing/2014/main" id="{E099B6F7-428B-4B9E-A948-9A0435682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1" name="Line 1">
                <a:extLst>
                  <a:ext uri="{FF2B5EF4-FFF2-40B4-BE49-F238E27FC236}">
                    <a16:creationId xmlns:a16="http://schemas.microsoft.com/office/drawing/2014/main" id="{D3523BBF-4464-4A2E-9C24-F508A1E42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1" name="Image">
              <a:extLst>
                <a:ext uri="{FF2B5EF4-FFF2-40B4-BE49-F238E27FC236}">
                  <a16:creationId xmlns:a16="http://schemas.microsoft.com/office/drawing/2014/main" id="{C4DE5C10-D92A-4998-B50E-04E3F48A6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76" name="Border">
                <a:extLst>
                  <a:ext uri="{FF2B5EF4-FFF2-40B4-BE49-F238E27FC236}">
                    <a16:creationId xmlns:a16="http://schemas.microsoft.com/office/drawing/2014/main" id="{32D050BE-BA04-49B6-8F97-45E43691D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" name="Line 2">
                <a:extLst>
                  <a:ext uri="{FF2B5EF4-FFF2-40B4-BE49-F238E27FC236}">
                    <a16:creationId xmlns:a16="http://schemas.microsoft.com/office/drawing/2014/main" id="{ECC232D3-85D5-4C85-8DDB-FEC09AB55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" name="Line 1">
                <a:extLst>
                  <a:ext uri="{FF2B5EF4-FFF2-40B4-BE49-F238E27FC236}">
                    <a16:creationId xmlns:a16="http://schemas.microsoft.com/office/drawing/2014/main" id="{1A3BE51D-A913-4731-A53B-C21DDB754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2" name="Image">
              <a:extLst>
                <a:ext uri="{FF2B5EF4-FFF2-40B4-BE49-F238E27FC236}">
                  <a16:creationId xmlns:a16="http://schemas.microsoft.com/office/drawing/2014/main" id="{24627343-0848-48FC-93BD-FD6C51804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273" name="Border">
                <a:extLst>
                  <a:ext uri="{FF2B5EF4-FFF2-40B4-BE49-F238E27FC236}">
                    <a16:creationId xmlns:a16="http://schemas.microsoft.com/office/drawing/2014/main" id="{5A60E66B-060D-4621-B342-86B77ECB4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4" name="Line 2">
                <a:extLst>
                  <a:ext uri="{FF2B5EF4-FFF2-40B4-BE49-F238E27FC236}">
                    <a16:creationId xmlns:a16="http://schemas.microsoft.com/office/drawing/2014/main" id="{7488D03A-3947-499D-BCE2-CDC27933E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5" name="Line 1">
                <a:extLst>
                  <a:ext uri="{FF2B5EF4-FFF2-40B4-BE49-F238E27FC236}">
                    <a16:creationId xmlns:a16="http://schemas.microsoft.com/office/drawing/2014/main" id="{CCFBBA7A-18D5-428E-912F-3F33A2E0A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78B8DC20-7B3C-4829-97CB-8BAA9B660A5E}"/>
              </a:ext>
            </a:extLst>
          </p:cNvPr>
          <p:cNvGrpSpPr/>
          <p:nvPr/>
        </p:nvGrpSpPr>
        <p:grpSpPr>
          <a:xfrm>
            <a:off x="6585190" y="3828450"/>
            <a:ext cx="3623751" cy="1170393"/>
            <a:chOff x="2029306" y="4540824"/>
            <a:chExt cx="3623751" cy="1170393"/>
          </a:xfrm>
        </p:grpSpPr>
        <p:grpSp>
          <p:nvGrpSpPr>
            <p:cNvPr id="283" name="Image">
              <a:extLst>
                <a:ext uri="{FF2B5EF4-FFF2-40B4-BE49-F238E27FC236}">
                  <a16:creationId xmlns:a16="http://schemas.microsoft.com/office/drawing/2014/main" id="{AB0B8295-22D5-4C13-AE82-088EFB22F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92" name="Border">
                <a:extLst>
                  <a:ext uri="{FF2B5EF4-FFF2-40B4-BE49-F238E27FC236}">
                    <a16:creationId xmlns:a16="http://schemas.microsoft.com/office/drawing/2014/main" id="{830EE988-F7DE-4B9F-8BFB-CE4E3CC96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3" name="Line 2">
                <a:extLst>
                  <a:ext uri="{FF2B5EF4-FFF2-40B4-BE49-F238E27FC236}">
                    <a16:creationId xmlns:a16="http://schemas.microsoft.com/office/drawing/2014/main" id="{876D6D2D-458F-42DA-87DB-2CFAE7C9B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Line 1">
                <a:extLst>
                  <a:ext uri="{FF2B5EF4-FFF2-40B4-BE49-F238E27FC236}">
                    <a16:creationId xmlns:a16="http://schemas.microsoft.com/office/drawing/2014/main" id="{8C50F35B-A2EB-4A4D-B268-B21FAC144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4" name="Image">
              <a:extLst>
                <a:ext uri="{FF2B5EF4-FFF2-40B4-BE49-F238E27FC236}">
                  <a16:creationId xmlns:a16="http://schemas.microsoft.com/office/drawing/2014/main" id="{A2D3BD4B-0725-4E2A-B35D-5B604F382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89" name="Border">
                <a:extLst>
                  <a:ext uri="{FF2B5EF4-FFF2-40B4-BE49-F238E27FC236}">
                    <a16:creationId xmlns:a16="http://schemas.microsoft.com/office/drawing/2014/main" id="{A684196E-83FF-4E14-8352-BC839CC2C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Line 2">
                <a:extLst>
                  <a:ext uri="{FF2B5EF4-FFF2-40B4-BE49-F238E27FC236}">
                    <a16:creationId xmlns:a16="http://schemas.microsoft.com/office/drawing/2014/main" id="{830B9ABE-7CC8-4242-9762-F50960CC6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1" name="Line 1">
                <a:extLst>
                  <a:ext uri="{FF2B5EF4-FFF2-40B4-BE49-F238E27FC236}">
                    <a16:creationId xmlns:a16="http://schemas.microsoft.com/office/drawing/2014/main" id="{09749428-0E3C-4A05-B22E-68C375C0C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5" name="Image">
              <a:extLst>
                <a:ext uri="{FF2B5EF4-FFF2-40B4-BE49-F238E27FC236}">
                  <a16:creationId xmlns:a16="http://schemas.microsoft.com/office/drawing/2014/main" id="{A56B2940-E99E-4714-A158-74FE85A5F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286" name="Border">
                <a:extLst>
                  <a:ext uri="{FF2B5EF4-FFF2-40B4-BE49-F238E27FC236}">
                    <a16:creationId xmlns:a16="http://schemas.microsoft.com/office/drawing/2014/main" id="{0D7DCC93-08FF-4FFC-828C-F0FFD3F73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7" name="Line 2">
                <a:extLst>
                  <a:ext uri="{FF2B5EF4-FFF2-40B4-BE49-F238E27FC236}">
                    <a16:creationId xmlns:a16="http://schemas.microsoft.com/office/drawing/2014/main" id="{9504CACC-D22E-4DE9-AAB9-288240212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8" name="Line 1">
                <a:extLst>
                  <a:ext uri="{FF2B5EF4-FFF2-40B4-BE49-F238E27FC236}">
                    <a16:creationId xmlns:a16="http://schemas.microsoft.com/office/drawing/2014/main" id="{A924CCDF-17A3-45B8-B78C-8EB3E829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5454710D-CAA4-446F-AE16-02149CE9FE9E}"/>
              </a:ext>
            </a:extLst>
          </p:cNvPr>
          <p:cNvGrpSpPr/>
          <p:nvPr/>
        </p:nvGrpSpPr>
        <p:grpSpPr>
          <a:xfrm>
            <a:off x="6585190" y="4996734"/>
            <a:ext cx="3623751" cy="1170393"/>
            <a:chOff x="2029306" y="4540824"/>
            <a:chExt cx="3623751" cy="1170393"/>
          </a:xfrm>
        </p:grpSpPr>
        <p:grpSp>
          <p:nvGrpSpPr>
            <p:cNvPr id="296" name="Image">
              <a:extLst>
                <a:ext uri="{FF2B5EF4-FFF2-40B4-BE49-F238E27FC236}">
                  <a16:creationId xmlns:a16="http://schemas.microsoft.com/office/drawing/2014/main" id="{D707F478-3F09-41DE-A364-3956A1880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305" name="Border">
                <a:extLst>
                  <a:ext uri="{FF2B5EF4-FFF2-40B4-BE49-F238E27FC236}">
                    <a16:creationId xmlns:a16="http://schemas.microsoft.com/office/drawing/2014/main" id="{08522287-05F9-4EEA-A62B-5776FD51A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6" name="Line 2">
                <a:extLst>
                  <a:ext uri="{FF2B5EF4-FFF2-40B4-BE49-F238E27FC236}">
                    <a16:creationId xmlns:a16="http://schemas.microsoft.com/office/drawing/2014/main" id="{3BD18C88-AECF-4C3C-B1B2-A20AD18A2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7" name="Line 1">
                <a:extLst>
                  <a:ext uri="{FF2B5EF4-FFF2-40B4-BE49-F238E27FC236}">
                    <a16:creationId xmlns:a16="http://schemas.microsoft.com/office/drawing/2014/main" id="{2B183A52-BAA7-4106-8A22-ED08350F0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7" name="Image">
              <a:extLst>
                <a:ext uri="{FF2B5EF4-FFF2-40B4-BE49-F238E27FC236}">
                  <a16:creationId xmlns:a16="http://schemas.microsoft.com/office/drawing/2014/main" id="{6C3106EE-BDF2-466A-A9E7-3BFC39F75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302" name="Border">
                <a:extLst>
                  <a:ext uri="{FF2B5EF4-FFF2-40B4-BE49-F238E27FC236}">
                    <a16:creationId xmlns:a16="http://schemas.microsoft.com/office/drawing/2014/main" id="{E83A7A99-F6B5-4E1E-B0EF-5C71E807B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3" name="Line 2">
                <a:extLst>
                  <a:ext uri="{FF2B5EF4-FFF2-40B4-BE49-F238E27FC236}">
                    <a16:creationId xmlns:a16="http://schemas.microsoft.com/office/drawing/2014/main" id="{745288A4-37CC-43D4-8BB9-8635B0CB7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4" name="Line 1">
                <a:extLst>
                  <a:ext uri="{FF2B5EF4-FFF2-40B4-BE49-F238E27FC236}">
                    <a16:creationId xmlns:a16="http://schemas.microsoft.com/office/drawing/2014/main" id="{0EA3751A-4C90-4634-8831-E095F01D9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8" name="Image">
              <a:extLst>
                <a:ext uri="{FF2B5EF4-FFF2-40B4-BE49-F238E27FC236}">
                  <a16:creationId xmlns:a16="http://schemas.microsoft.com/office/drawing/2014/main" id="{94CF8502-1D58-4B27-99D1-773C3D8E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299" name="Border">
                <a:extLst>
                  <a:ext uri="{FF2B5EF4-FFF2-40B4-BE49-F238E27FC236}">
                    <a16:creationId xmlns:a16="http://schemas.microsoft.com/office/drawing/2014/main" id="{BAD6E35D-98F3-4062-8902-C7AC4544B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0" name="Line 2">
                <a:extLst>
                  <a:ext uri="{FF2B5EF4-FFF2-40B4-BE49-F238E27FC236}">
                    <a16:creationId xmlns:a16="http://schemas.microsoft.com/office/drawing/2014/main" id="{FB997FD6-575E-4B41-AF28-A95558346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1" name="Line 1">
                <a:extLst>
                  <a:ext uri="{FF2B5EF4-FFF2-40B4-BE49-F238E27FC236}">
                    <a16:creationId xmlns:a16="http://schemas.microsoft.com/office/drawing/2014/main" id="{9DA96E81-E11A-4F0A-B077-2AED4A37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1D26A0AE-5C8A-4DBC-9543-383B094ABA0D}"/>
              </a:ext>
            </a:extLst>
          </p:cNvPr>
          <p:cNvSpPr txBox="1"/>
          <p:nvPr/>
        </p:nvSpPr>
        <p:spPr>
          <a:xfrm>
            <a:off x="5649092" y="1849402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카메라 아이콘</a:t>
            </a:r>
          </a:p>
        </p:txBody>
      </p:sp>
      <p:cxnSp>
        <p:nvCxnSpPr>
          <p:cNvPr id="166" name="구부러진 연결선 225">
            <a:extLst>
              <a:ext uri="{FF2B5EF4-FFF2-40B4-BE49-F238E27FC236}">
                <a16:creationId xmlns:a16="http://schemas.microsoft.com/office/drawing/2014/main" id="{96DAEF55-F4B6-4437-B36B-83AF6C3DE217}"/>
              </a:ext>
            </a:extLst>
          </p:cNvPr>
          <p:cNvCxnSpPr>
            <a:cxnSpLocks/>
            <a:endCxn id="165" idx="1"/>
          </p:cNvCxnSpPr>
          <p:nvPr/>
        </p:nvCxnSpPr>
        <p:spPr>
          <a:xfrm rot="16200000" flipH="1">
            <a:off x="5444304" y="1767725"/>
            <a:ext cx="214836" cy="1947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D5D7B0-2143-4A2F-B170-88CA0BAE0657}"/>
              </a:ext>
            </a:extLst>
          </p:cNvPr>
          <p:cNvSpPr txBox="1"/>
          <p:nvPr/>
        </p:nvSpPr>
        <p:spPr>
          <a:xfrm>
            <a:off x="2092281" y="215526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카테고리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B17BFA4-17D9-4FF5-9549-C7F00A94CDB7}"/>
              </a:ext>
            </a:extLst>
          </p:cNvPr>
          <p:cNvSpPr txBox="1"/>
          <p:nvPr/>
        </p:nvSpPr>
        <p:spPr>
          <a:xfrm>
            <a:off x="3001289" y="215526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카테고리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E30A2FF-3B2B-472D-B5FA-8A5405CC079E}"/>
              </a:ext>
            </a:extLst>
          </p:cNvPr>
          <p:cNvSpPr txBox="1"/>
          <p:nvPr/>
        </p:nvSpPr>
        <p:spPr>
          <a:xfrm>
            <a:off x="3910297" y="215526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카테고리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A6B970D-0CBB-46DB-982D-0548EB6911CB}"/>
              </a:ext>
            </a:extLst>
          </p:cNvPr>
          <p:cNvSpPr txBox="1"/>
          <p:nvPr/>
        </p:nvSpPr>
        <p:spPr>
          <a:xfrm>
            <a:off x="4819304" y="215526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카테고리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0" name="구부러진 연결선 225">
            <a:extLst>
              <a:ext uri="{FF2B5EF4-FFF2-40B4-BE49-F238E27FC236}">
                <a16:creationId xmlns:a16="http://schemas.microsoft.com/office/drawing/2014/main" id="{E7814EBB-042A-44BC-ACFD-E7938E35FF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06221" y="3465428"/>
            <a:ext cx="661835" cy="2225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88790178-3840-4CB8-A403-E0BBE718EA41}"/>
              </a:ext>
            </a:extLst>
          </p:cNvPr>
          <p:cNvSpPr txBox="1"/>
          <p:nvPr/>
        </p:nvSpPr>
        <p:spPr>
          <a:xfrm>
            <a:off x="460784" y="3564856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업로드한 사진</a:t>
            </a: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48D840F-118F-49ED-B2DD-9813F9671CB7}"/>
              </a:ext>
            </a:extLst>
          </p:cNvPr>
          <p:cNvGrpSpPr/>
          <p:nvPr/>
        </p:nvGrpSpPr>
        <p:grpSpPr>
          <a:xfrm>
            <a:off x="2133226" y="1454727"/>
            <a:ext cx="319033" cy="187036"/>
            <a:chOff x="2133226" y="1454727"/>
            <a:chExt cx="319033" cy="187036"/>
          </a:xfrm>
        </p:grpSpPr>
        <p:cxnSp>
          <p:nvCxnSpPr>
            <p:cNvPr id="156" name="Line">
              <a:extLst>
                <a:ext uri="{FF2B5EF4-FFF2-40B4-BE49-F238E27FC236}">
                  <a16:creationId xmlns:a16="http://schemas.microsoft.com/office/drawing/2014/main" id="{F49DB230-40F1-4E09-B1E5-A56C1834A1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454727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Line">
              <a:extLst>
                <a:ext uri="{FF2B5EF4-FFF2-40B4-BE49-F238E27FC236}">
                  <a16:creationId xmlns:a16="http://schemas.microsoft.com/office/drawing/2014/main" id="{12F3D7B8-CF09-4A2E-B956-D2E109CE42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548245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Line">
              <a:extLst>
                <a:ext uri="{FF2B5EF4-FFF2-40B4-BE49-F238E27FC236}">
                  <a16:creationId xmlns:a16="http://schemas.microsoft.com/office/drawing/2014/main" id="{712EFA2A-5A69-4EB9-99C1-EE8841354A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641763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구부러진 연결선 225">
            <a:extLst>
              <a:ext uri="{FF2B5EF4-FFF2-40B4-BE49-F238E27FC236}">
                <a16:creationId xmlns:a16="http://schemas.microsoft.com/office/drawing/2014/main" id="{0409D83D-CC74-4BF2-8E54-07E123ECDE88}"/>
              </a:ext>
            </a:extLst>
          </p:cNvPr>
          <p:cNvCxnSpPr>
            <a:cxnSpLocks/>
            <a:endCxn id="173" idx="3"/>
          </p:cNvCxnSpPr>
          <p:nvPr/>
        </p:nvCxnSpPr>
        <p:spPr>
          <a:xfrm rot="10800000" flipV="1">
            <a:off x="1344578" y="1548245"/>
            <a:ext cx="736691" cy="1971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7898F0D-3DDF-4FBE-B05D-70D45D48C4E3}"/>
              </a:ext>
            </a:extLst>
          </p:cNvPr>
          <p:cNvSpPr txBox="1"/>
          <p:nvPr/>
        </p:nvSpPr>
        <p:spPr>
          <a:xfrm>
            <a:off x="518710" y="154530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내비게이션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06400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erlay">
            <a:extLst>
              <a:ext uri="{FF2B5EF4-FFF2-40B4-BE49-F238E27FC236}">
                <a16:creationId xmlns:a16="http://schemas.microsoft.com/office/drawing/2014/main" id="{D9523582-5ABB-4F0D-953B-F67E9E50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586" y="1345044"/>
            <a:ext cx="3623752" cy="50349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1CE8B-E054-4956-B7AD-316A031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시나리오 작성하기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와이어프레임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(Setup)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77CD7A09-6B53-42A7-826C-8E17787339D5}"/>
              </a:ext>
            </a:extLst>
          </p:cNvPr>
          <p:cNvSpPr/>
          <p:nvPr/>
        </p:nvSpPr>
        <p:spPr>
          <a:xfrm>
            <a:off x="2017912" y="1345223"/>
            <a:ext cx="3656918" cy="50347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819D6C-D2C0-4697-B43C-68D3781AF243}"/>
              </a:ext>
            </a:extLst>
          </p:cNvPr>
          <p:cNvGrpSpPr/>
          <p:nvPr/>
        </p:nvGrpSpPr>
        <p:grpSpPr>
          <a:xfrm>
            <a:off x="4235806" y="2452861"/>
            <a:ext cx="1094196" cy="291859"/>
            <a:chOff x="2122526" y="2452861"/>
            <a:chExt cx="1094196" cy="291859"/>
          </a:xfrm>
        </p:grpSpPr>
        <p:grpSp>
          <p:nvGrpSpPr>
            <p:cNvPr id="9" name="Image">
              <a:extLst>
                <a:ext uri="{FF2B5EF4-FFF2-40B4-BE49-F238E27FC236}">
                  <a16:creationId xmlns:a16="http://schemas.microsoft.com/office/drawing/2014/main" id="{A5465B9D-CFBA-4587-A09A-0BD682B09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9ADA4191-9992-420F-9508-C2277034C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FAF59069-B855-4FCE-853C-631340192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1">
                <a:extLst>
                  <a:ext uri="{FF2B5EF4-FFF2-40B4-BE49-F238E27FC236}">
                    <a16:creationId xmlns:a16="http://schemas.microsoft.com/office/drawing/2014/main" id="{1321F0F6-B9F6-43DB-939A-98BC29FC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D09AC0F-CCFA-43CA-B7BE-8C511818376E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248BF2-6556-4040-AA15-F8F4C53D05A6}"/>
              </a:ext>
            </a:extLst>
          </p:cNvPr>
          <p:cNvCxnSpPr>
            <a:cxnSpLocks/>
          </p:cNvCxnSpPr>
          <p:nvPr/>
        </p:nvCxnSpPr>
        <p:spPr>
          <a:xfrm>
            <a:off x="4131192" y="1787929"/>
            <a:ext cx="36351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47A6B3-048E-4728-8BCB-5088B0EEE7DB}"/>
              </a:ext>
            </a:extLst>
          </p:cNvPr>
          <p:cNvSpPr/>
          <p:nvPr/>
        </p:nvSpPr>
        <p:spPr>
          <a:xfrm>
            <a:off x="4355366" y="1960880"/>
            <a:ext cx="3163034" cy="2815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</a:t>
            </a:r>
            <a:r>
              <a:rPr lang="ko-KR" altLang="en-US" sz="1600" dirty="0"/>
              <a:t>검색</a:t>
            </a:r>
            <a:endParaRPr lang="ko-KR" altLang="en-US" dirty="0"/>
          </a:p>
        </p:txBody>
      </p:sp>
      <p:grpSp>
        <p:nvGrpSpPr>
          <p:cNvPr id="194" name="Image">
            <a:extLst>
              <a:ext uri="{FF2B5EF4-FFF2-40B4-BE49-F238E27FC236}">
                <a16:creationId xmlns:a16="http://schemas.microsoft.com/office/drawing/2014/main" id="{E40ACB55-9807-4F56-A77F-D268BB939CC2}"/>
              </a:ext>
            </a:extLst>
          </p:cNvPr>
          <p:cNvGrpSpPr>
            <a:grpSpLocks/>
          </p:cNvGrpSpPr>
          <p:nvPr/>
        </p:nvGrpSpPr>
        <p:grpSpPr bwMode="auto">
          <a:xfrm>
            <a:off x="4408105" y="1990353"/>
            <a:ext cx="239120" cy="239120"/>
            <a:chOff x="508000" y="1397000"/>
            <a:chExt cx="1008112" cy="1008112"/>
          </a:xfrm>
        </p:grpSpPr>
        <p:sp>
          <p:nvSpPr>
            <p:cNvPr id="195" name="Border">
              <a:extLst>
                <a:ext uri="{FF2B5EF4-FFF2-40B4-BE49-F238E27FC236}">
                  <a16:creationId xmlns:a16="http://schemas.microsoft.com/office/drawing/2014/main" id="{C533CABA-84BA-413D-9176-630A22D88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Line 2">
              <a:extLst>
                <a:ext uri="{FF2B5EF4-FFF2-40B4-BE49-F238E27FC236}">
                  <a16:creationId xmlns:a16="http://schemas.microsoft.com/office/drawing/2014/main" id="{372C8589-F9EA-49D5-B3D9-41A2963BE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Line 1">
              <a:extLst>
                <a:ext uri="{FF2B5EF4-FFF2-40B4-BE49-F238E27FC236}">
                  <a16:creationId xmlns:a16="http://schemas.microsoft.com/office/drawing/2014/main" id="{A22A2662-16E5-4EE2-B939-F183CFFED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60E675B9-1E46-4D64-9DDE-DB94C6B33EE3}"/>
              </a:ext>
            </a:extLst>
          </p:cNvPr>
          <p:cNvSpPr/>
          <p:nvPr/>
        </p:nvSpPr>
        <p:spPr>
          <a:xfrm>
            <a:off x="4621218" y="1445896"/>
            <a:ext cx="1200462" cy="22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DBF5366-7B35-4F25-9499-DC62781F4A54}"/>
              </a:ext>
            </a:extLst>
          </p:cNvPr>
          <p:cNvGrpSpPr/>
          <p:nvPr/>
        </p:nvGrpSpPr>
        <p:grpSpPr>
          <a:xfrm>
            <a:off x="4235806" y="2901141"/>
            <a:ext cx="1094196" cy="291859"/>
            <a:chOff x="2122526" y="2452861"/>
            <a:chExt cx="1094196" cy="291859"/>
          </a:xfrm>
        </p:grpSpPr>
        <p:grpSp>
          <p:nvGrpSpPr>
            <p:cNvPr id="118" name="Image">
              <a:extLst>
                <a:ext uri="{FF2B5EF4-FFF2-40B4-BE49-F238E27FC236}">
                  <a16:creationId xmlns:a16="http://schemas.microsoft.com/office/drawing/2014/main" id="{AB31202E-F406-4A70-8F3B-9D7995B46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20" name="Border">
                <a:extLst>
                  <a:ext uri="{FF2B5EF4-FFF2-40B4-BE49-F238E27FC236}">
                    <a16:creationId xmlns:a16="http://schemas.microsoft.com/office/drawing/2014/main" id="{C8F804D9-71B2-4CA9-9A05-6E0EDC882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Line 2">
                <a:extLst>
                  <a:ext uri="{FF2B5EF4-FFF2-40B4-BE49-F238E27FC236}">
                    <a16:creationId xmlns:a16="http://schemas.microsoft.com/office/drawing/2014/main" id="{F8B2E0AE-7014-49E2-8AEB-C8DA2D12D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Line 1">
                <a:extLst>
                  <a:ext uri="{FF2B5EF4-FFF2-40B4-BE49-F238E27FC236}">
                    <a16:creationId xmlns:a16="http://schemas.microsoft.com/office/drawing/2014/main" id="{39DD2679-9BE6-4E4E-81CF-2E85725E3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74A7023-6570-48F9-9E2D-62311660295E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86D334-4A80-4424-A308-0C6F92085C10}"/>
              </a:ext>
            </a:extLst>
          </p:cNvPr>
          <p:cNvGrpSpPr/>
          <p:nvPr/>
        </p:nvGrpSpPr>
        <p:grpSpPr>
          <a:xfrm>
            <a:off x="4235806" y="3349421"/>
            <a:ext cx="1094196" cy="291859"/>
            <a:chOff x="2122526" y="3349421"/>
            <a:chExt cx="1094196" cy="291859"/>
          </a:xfrm>
        </p:grpSpPr>
        <p:grpSp>
          <p:nvGrpSpPr>
            <p:cNvPr id="124" name="Image">
              <a:extLst>
                <a:ext uri="{FF2B5EF4-FFF2-40B4-BE49-F238E27FC236}">
                  <a16:creationId xmlns:a16="http://schemas.microsoft.com/office/drawing/2014/main" id="{806878C1-58F8-4E5E-B439-46AB1E75C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3349421"/>
              <a:ext cx="291859" cy="291859"/>
              <a:chOff x="508000" y="1397000"/>
              <a:chExt cx="1008112" cy="1008112"/>
            </a:xfrm>
          </p:grpSpPr>
          <p:sp>
            <p:nvSpPr>
              <p:cNvPr id="126" name="Border">
                <a:extLst>
                  <a:ext uri="{FF2B5EF4-FFF2-40B4-BE49-F238E27FC236}">
                    <a16:creationId xmlns:a16="http://schemas.microsoft.com/office/drawing/2014/main" id="{7AF74ABD-5A61-40AB-96B3-BEBCBD960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Line 2">
                <a:extLst>
                  <a:ext uri="{FF2B5EF4-FFF2-40B4-BE49-F238E27FC236}">
                    <a16:creationId xmlns:a16="http://schemas.microsoft.com/office/drawing/2014/main" id="{754085D0-30A3-422C-9106-9B7CC850E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Line 1">
                <a:extLst>
                  <a:ext uri="{FF2B5EF4-FFF2-40B4-BE49-F238E27FC236}">
                    <a16:creationId xmlns:a16="http://schemas.microsoft.com/office/drawing/2014/main" id="{8F6B93F3-BAFF-4384-9813-2526F150E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6A56BBF-98B3-4F9B-AA41-3CF7957261A7}"/>
                </a:ext>
              </a:extLst>
            </p:cNvPr>
            <p:cNvCxnSpPr/>
            <p:nvPr/>
          </p:nvCxnSpPr>
          <p:spPr>
            <a:xfrm>
              <a:off x="2533945" y="349535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B5BFA40-E55C-40CB-8FA1-19C0ACF7942C}"/>
              </a:ext>
            </a:extLst>
          </p:cNvPr>
          <p:cNvGrpSpPr/>
          <p:nvPr/>
        </p:nvGrpSpPr>
        <p:grpSpPr>
          <a:xfrm>
            <a:off x="4235806" y="3797701"/>
            <a:ext cx="1094196" cy="291859"/>
            <a:chOff x="2122526" y="2452861"/>
            <a:chExt cx="1094196" cy="291859"/>
          </a:xfrm>
        </p:grpSpPr>
        <p:grpSp>
          <p:nvGrpSpPr>
            <p:cNvPr id="130" name="Image">
              <a:extLst>
                <a:ext uri="{FF2B5EF4-FFF2-40B4-BE49-F238E27FC236}">
                  <a16:creationId xmlns:a16="http://schemas.microsoft.com/office/drawing/2014/main" id="{D797059E-F90E-4782-A6D1-E6E554FB6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32" name="Border">
                <a:extLst>
                  <a:ext uri="{FF2B5EF4-FFF2-40B4-BE49-F238E27FC236}">
                    <a16:creationId xmlns:a16="http://schemas.microsoft.com/office/drawing/2014/main" id="{5B4A58DC-80EE-4140-B330-4005EABF8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Line 2">
                <a:extLst>
                  <a:ext uri="{FF2B5EF4-FFF2-40B4-BE49-F238E27FC236}">
                    <a16:creationId xmlns:a16="http://schemas.microsoft.com/office/drawing/2014/main" id="{7B9FF8F6-34BD-4A4C-8E1F-B8A766925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Line 1">
                <a:extLst>
                  <a:ext uri="{FF2B5EF4-FFF2-40B4-BE49-F238E27FC236}">
                    <a16:creationId xmlns:a16="http://schemas.microsoft.com/office/drawing/2014/main" id="{0B802C00-0BA8-4D1A-9A52-28D7BB89D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96FF2E1-0CD9-4D43-9AE6-8ED7E8950136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12C3E7F-1A29-43C7-931B-C1DF3275FA20}"/>
              </a:ext>
            </a:extLst>
          </p:cNvPr>
          <p:cNvGrpSpPr/>
          <p:nvPr/>
        </p:nvGrpSpPr>
        <p:grpSpPr>
          <a:xfrm>
            <a:off x="4235806" y="4245981"/>
            <a:ext cx="1094196" cy="291859"/>
            <a:chOff x="2122526" y="2452861"/>
            <a:chExt cx="1094196" cy="291859"/>
          </a:xfrm>
        </p:grpSpPr>
        <p:grpSp>
          <p:nvGrpSpPr>
            <p:cNvPr id="136" name="Image">
              <a:extLst>
                <a:ext uri="{FF2B5EF4-FFF2-40B4-BE49-F238E27FC236}">
                  <a16:creationId xmlns:a16="http://schemas.microsoft.com/office/drawing/2014/main" id="{728226A1-E3D4-462C-BE43-A626F6E09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38" name="Border">
                <a:extLst>
                  <a:ext uri="{FF2B5EF4-FFF2-40B4-BE49-F238E27FC236}">
                    <a16:creationId xmlns:a16="http://schemas.microsoft.com/office/drawing/2014/main" id="{29A7C83A-F092-4D56-879E-EBB1088EA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Line 2">
                <a:extLst>
                  <a:ext uri="{FF2B5EF4-FFF2-40B4-BE49-F238E27FC236}">
                    <a16:creationId xmlns:a16="http://schemas.microsoft.com/office/drawing/2014/main" id="{DF514680-AB6D-4E5D-A053-D6B637477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ine 1">
                <a:extLst>
                  <a:ext uri="{FF2B5EF4-FFF2-40B4-BE49-F238E27FC236}">
                    <a16:creationId xmlns:a16="http://schemas.microsoft.com/office/drawing/2014/main" id="{84C020CD-EE87-4E05-A75A-6E276747F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14D8CB75-E935-4410-A4CE-9F7C9D6AAEAE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52E228C-BA48-4C6E-A595-5F702FD648A1}"/>
              </a:ext>
            </a:extLst>
          </p:cNvPr>
          <p:cNvGrpSpPr/>
          <p:nvPr/>
        </p:nvGrpSpPr>
        <p:grpSpPr>
          <a:xfrm>
            <a:off x="4235806" y="4694260"/>
            <a:ext cx="1094196" cy="291859"/>
            <a:chOff x="2122526" y="2452861"/>
            <a:chExt cx="1094196" cy="291859"/>
          </a:xfrm>
        </p:grpSpPr>
        <p:grpSp>
          <p:nvGrpSpPr>
            <p:cNvPr id="142" name="Image">
              <a:extLst>
                <a:ext uri="{FF2B5EF4-FFF2-40B4-BE49-F238E27FC236}">
                  <a16:creationId xmlns:a16="http://schemas.microsoft.com/office/drawing/2014/main" id="{A47833A2-702E-46AD-BFF0-30A2BB4C8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44" name="Border">
                <a:extLst>
                  <a:ext uri="{FF2B5EF4-FFF2-40B4-BE49-F238E27FC236}">
                    <a16:creationId xmlns:a16="http://schemas.microsoft.com/office/drawing/2014/main" id="{098DACEA-3E48-4C36-B36F-B38ED2634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Line 2">
                <a:extLst>
                  <a:ext uri="{FF2B5EF4-FFF2-40B4-BE49-F238E27FC236}">
                    <a16:creationId xmlns:a16="http://schemas.microsoft.com/office/drawing/2014/main" id="{72ACF107-167D-44B3-AC0E-EB81DA12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Line 1">
                <a:extLst>
                  <a:ext uri="{FF2B5EF4-FFF2-40B4-BE49-F238E27FC236}">
                    <a16:creationId xmlns:a16="http://schemas.microsoft.com/office/drawing/2014/main" id="{00AB54A3-21FC-43F3-8FCA-266510BC2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D1739CC-CC9B-453E-AEAD-9EE24C267FDC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2B670D5-EFD2-4792-B621-935C3699DF1B}"/>
              </a:ext>
            </a:extLst>
          </p:cNvPr>
          <p:cNvSpPr/>
          <p:nvPr/>
        </p:nvSpPr>
        <p:spPr>
          <a:xfrm>
            <a:off x="4235806" y="5212849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문의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F78AFFD-62E1-4132-BE19-9D370DCB1A80}"/>
              </a:ext>
            </a:extLst>
          </p:cNvPr>
          <p:cNvSpPr/>
          <p:nvPr/>
        </p:nvSpPr>
        <p:spPr>
          <a:xfrm>
            <a:off x="4235806" y="5429853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13D67C9-752D-46D8-B59C-31D213615A3B}"/>
              </a:ext>
            </a:extLst>
          </p:cNvPr>
          <p:cNvSpPr/>
          <p:nvPr/>
        </p:nvSpPr>
        <p:spPr>
          <a:xfrm>
            <a:off x="4235805" y="5646857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27AF198-9BAD-4623-B3A5-4533577E13AF}"/>
              </a:ext>
            </a:extLst>
          </p:cNvPr>
          <p:cNvCxnSpPr>
            <a:cxnSpLocks/>
          </p:cNvCxnSpPr>
          <p:nvPr/>
        </p:nvCxnSpPr>
        <p:spPr>
          <a:xfrm>
            <a:off x="4235805" y="5933750"/>
            <a:ext cx="342483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482273C-1916-4C8F-B7FD-EE15DA3AB17C}"/>
              </a:ext>
            </a:extLst>
          </p:cNvPr>
          <p:cNvCxnSpPr>
            <a:cxnSpLocks/>
          </p:cNvCxnSpPr>
          <p:nvPr/>
        </p:nvCxnSpPr>
        <p:spPr>
          <a:xfrm>
            <a:off x="4235805" y="6086150"/>
            <a:ext cx="342483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CB89D2D4-29E6-4381-9D3E-3F671A906848}"/>
              </a:ext>
            </a:extLst>
          </p:cNvPr>
          <p:cNvCxnSpPr>
            <a:cxnSpLocks/>
          </p:cNvCxnSpPr>
          <p:nvPr/>
        </p:nvCxnSpPr>
        <p:spPr>
          <a:xfrm>
            <a:off x="4235805" y="6248710"/>
            <a:ext cx="342483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225">
            <a:extLst>
              <a:ext uri="{FF2B5EF4-FFF2-40B4-BE49-F238E27FC236}">
                <a16:creationId xmlns:a16="http://schemas.microsoft.com/office/drawing/2014/main" id="{1EC63E4B-EA4C-4ED9-8A04-8A4A0CE008B9}"/>
              </a:ext>
            </a:extLst>
          </p:cNvPr>
          <p:cNvCxnSpPr>
            <a:cxnSpLocks/>
            <a:stCxn id="54" idx="1"/>
            <a:endCxn id="61" idx="3"/>
          </p:cNvCxnSpPr>
          <p:nvPr/>
        </p:nvCxnSpPr>
        <p:spPr>
          <a:xfrm rot="10800000" flipV="1">
            <a:off x="3528646" y="2101674"/>
            <a:ext cx="826721" cy="652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0946398-B214-4F9B-A638-1874B0BEEF44}"/>
              </a:ext>
            </a:extLst>
          </p:cNvPr>
          <p:cNvSpPr txBox="1"/>
          <p:nvPr/>
        </p:nvSpPr>
        <p:spPr>
          <a:xfrm>
            <a:off x="2539272" y="2043767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돋보기 아이콘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2C930B-3D5D-4D98-900C-9D8C90CBE055}"/>
              </a:ext>
            </a:extLst>
          </p:cNvPr>
          <p:cNvCxnSpPr>
            <a:cxnSpLocks/>
          </p:cNvCxnSpPr>
          <p:nvPr/>
        </p:nvCxnSpPr>
        <p:spPr>
          <a:xfrm flipH="1" flipV="1">
            <a:off x="3667760" y="2598790"/>
            <a:ext cx="568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B4B6E92-BB15-4400-9443-65CA82B51E8C}"/>
              </a:ext>
            </a:extLst>
          </p:cNvPr>
          <p:cNvCxnSpPr>
            <a:cxnSpLocks/>
          </p:cNvCxnSpPr>
          <p:nvPr/>
        </p:nvCxnSpPr>
        <p:spPr>
          <a:xfrm flipH="1" flipV="1">
            <a:off x="3667760" y="3943630"/>
            <a:ext cx="568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F6970C-16BB-4440-A74F-0C52D5814712}"/>
              </a:ext>
            </a:extLst>
          </p:cNvPr>
          <p:cNvCxnSpPr>
            <a:cxnSpLocks/>
          </p:cNvCxnSpPr>
          <p:nvPr/>
        </p:nvCxnSpPr>
        <p:spPr>
          <a:xfrm flipH="1" flipV="1">
            <a:off x="3667760" y="3047070"/>
            <a:ext cx="568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31E2E6F-56DE-44D0-B089-F670101D56B7}"/>
              </a:ext>
            </a:extLst>
          </p:cNvPr>
          <p:cNvCxnSpPr>
            <a:cxnSpLocks/>
          </p:cNvCxnSpPr>
          <p:nvPr/>
        </p:nvCxnSpPr>
        <p:spPr>
          <a:xfrm flipH="1" flipV="1">
            <a:off x="3667760" y="3495350"/>
            <a:ext cx="568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B9A9DFA-5FAB-481E-81C9-2CB61CDD9283}"/>
              </a:ext>
            </a:extLst>
          </p:cNvPr>
          <p:cNvCxnSpPr>
            <a:cxnSpLocks/>
          </p:cNvCxnSpPr>
          <p:nvPr/>
        </p:nvCxnSpPr>
        <p:spPr>
          <a:xfrm flipH="1" flipV="1">
            <a:off x="3667760" y="4391910"/>
            <a:ext cx="568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14547A8-FFF3-452E-AA4B-58B2832C4A14}"/>
              </a:ext>
            </a:extLst>
          </p:cNvPr>
          <p:cNvCxnSpPr>
            <a:cxnSpLocks/>
          </p:cNvCxnSpPr>
          <p:nvPr/>
        </p:nvCxnSpPr>
        <p:spPr>
          <a:xfrm flipH="1">
            <a:off x="3667760" y="4840190"/>
            <a:ext cx="56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2B6419E-0791-46BF-B5A8-30E5F5DA57BD}"/>
              </a:ext>
            </a:extLst>
          </p:cNvPr>
          <p:cNvSpPr txBox="1"/>
          <p:nvPr/>
        </p:nvSpPr>
        <p:spPr>
          <a:xfrm>
            <a:off x="2746847" y="2482518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프로필 아이콘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42144D-1F54-4A88-A2D1-5A6EAE8332FE}"/>
              </a:ext>
            </a:extLst>
          </p:cNvPr>
          <p:cNvSpPr txBox="1"/>
          <p:nvPr/>
        </p:nvSpPr>
        <p:spPr>
          <a:xfrm>
            <a:off x="3003327" y="292543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종 아이콘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C718C5-1EC8-4EB5-BDA6-236B30D74792}"/>
              </a:ext>
            </a:extLst>
          </p:cNvPr>
          <p:cNvSpPr txBox="1"/>
          <p:nvPr/>
        </p:nvSpPr>
        <p:spPr>
          <a:xfrm>
            <a:off x="2746847" y="336835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자물쇠 아이콘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886588D-A14A-493A-A757-203515F9D490}"/>
              </a:ext>
            </a:extLst>
          </p:cNvPr>
          <p:cNvSpPr txBox="1"/>
          <p:nvPr/>
        </p:nvSpPr>
        <p:spPr>
          <a:xfrm>
            <a:off x="2875087" y="3811272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방패 아이콘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8985D5-2A0D-42FA-9E0B-53536F11F741}"/>
              </a:ext>
            </a:extLst>
          </p:cNvPr>
          <p:cNvSpPr txBox="1"/>
          <p:nvPr/>
        </p:nvSpPr>
        <p:spPr>
          <a:xfrm>
            <a:off x="2746847" y="425419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물음표 아이콘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8B2E25-3952-4134-83E9-0003BB9B683C}"/>
              </a:ext>
            </a:extLst>
          </p:cNvPr>
          <p:cNvSpPr txBox="1"/>
          <p:nvPr/>
        </p:nvSpPr>
        <p:spPr>
          <a:xfrm>
            <a:off x="2875087" y="4697107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아이콘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1A38E4-FAEC-4CE3-A33F-CAFB339E8FC6}"/>
              </a:ext>
            </a:extLst>
          </p:cNvPr>
          <p:cNvSpPr txBox="1"/>
          <p:nvPr/>
        </p:nvSpPr>
        <p:spPr>
          <a:xfrm>
            <a:off x="4160524" y="53887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78D0978-B4A8-42E6-9776-132929D4008F}"/>
              </a:ext>
            </a:extLst>
          </p:cNvPr>
          <p:cNvSpPr txBox="1"/>
          <p:nvPr/>
        </p:nvSpPr>
        <p:spPr>
          <a:xfrm>
            <a:off x="4160524" y="56123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회원탈퇴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16E5BD3-D18D-46FF-AD7C-83E63F52690B}"/>
              </a:ext>
            </a:extLst>
          </p:cNvPr>
          <p:cNvGrpSpPr/>
          <p:nvPr/>
        </p:nvGrpSpPr>
        <p:grpSpPr>
          <a:xfrm>
            <a:off x="4217000" y="1454727"/>
            <a:ext cx="319033" cy="187036"/>
            <a:chOff x="2133226" y="1454727"/>
            <a:chExt cx="319033" cy="187036"/>
          </a:xfrm>
        </p:grpSpPr>
        <p:cxnSp>
          <p:nvCxnSpPr>
            <p:cNvPr id="77" name="Line">
              <a:extLst>
                <a:ext uri="{FF2B5EF4-FFF2-40B4-BE49-F238E27FC236}">
                  <a16:creationId xmlns:a16="http://schemas.microsoft.com/office/drawing/2014/main" id="{EBD4356A-23D6-4D1A-B841-3708D01C90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454727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Line">
              <a:extLst>
                <a:ext uri="{FF2B5EF4-FFF2-40B4-BE49-F238E27FC236}">
                  <a16:creationId xmlns:a16="http://schemas.microsoft.com/office/drawing/2014/main" id="{E7F47B78-2EC1-42B5-B9D5-892D85D9D3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548245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Line">
              <a:extLst>
                <a:ext uri="{FF2B5EF4-FFF2-40B4-BE49-F238E27FC236}">
                  <a16:creationId xmlns:a16="http://schemas.microsoft.com/office/drawing/2014/main" id="{A9A943F8-CC5A-4A71-85CF-8D799C2BB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641763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구부러진 연결선 225">
            <a:extLst>
              <a:ext uri="{FF2B5EF4-FFF2-40B4-BE49-F238E27FC236}">
                <a16:creationId xmlns:a16="http://schemas.microsoft.com/office/drawing/2014/main" id="{B61EA92F-3E93-47D5-9FA3-954D686E0D0A}"/>
              </a:ext>
            </a:extLst>
          </p:cNvPr>
          <p:cNvCxnSpPr>
            <a:cxnSpLocks/>
            <a:endCxn id="81" idx="3"/>
          </p:cNvCxnSpPr>
          <p:nvPr/>
        </p:nvCxnSpPr>
        <p:spPr>
          <a:xfrm rot="10800000" flipV="1">
            <a:off x="3428352" y="1548245"/>
            <a:ext cx="736691" cy="1971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9611D90-BC1A-4751-8BB2-194B3ABB3CE7}"/>
              </a:ext>
            </a:extLst>
          </p:cNvPr>
          <p:cNvSpPr txBox="1"/>
          <p:nvPr/>
        </p:nvSpPr>
        <p:spPr>
          <a:xfrm>
            <a:off x="2602484" y="154530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내비게이션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8579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5FF4DE-DE30-461D-92B7-3C8E8764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내비게이션 설계하기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–GN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(Global Navigation)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erlay">
            <a:extLst>
              <a:ext uri="{FF2B5EF4-FFF2-40B4-BE49-F238E27FC236}">
                <a16:creationId xmlns:a16="http://schemas.microsoft.com/office/drawing/2014/main" id="{110D76C0-3DDB-4B7F-8F77-5ECDB720C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06" y="1345044"/>
            <a:ext cx="3623752" cy="5034973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ackground">
            <a:extLst>
              <a:ext uri="{FF2B5EF4-FFF2-40B4-BE49-F238E27FC236}">
                <a16:creationId xmlns:a16="http://schemas.microsoft.com/office/drawing/2014/main" id="{2C3DA754-A715-431C-A1BC-C0F41B6EF6F3}"/>
              </a:ext>
            </a:extLst>
          </p:cNvPr>
          <p:cNvSpPr/>
          <p:nvPr/>
        </p:nvSpPr>
        <p:spPr>
          <a:xfrm>
            <a:off x="2017912" y="1345223"/>
            <a:ext cx="3656918" cy="3195604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B0AC164F-ED44-4EFD-A451-F4069E03BCAA}"/>
              </a:ext>
            </a:extLst>
          </p:cNvPr>
          <p:cNvCxnSpPr>
            <a:cxnSpLocks/>
          </p:cNvCxnSpPr>
          <p:nvPr/>
        </p:nvCxnSpPr>
        <p:spPr bwMode="auto">
          <a:xfrm>
            <a:off x="2133226" y="1454727"/>
            <a:ext cx="31903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07AAD2BE-F640-4960-B69E-998032AFA4BD}"/>
              </a:ext>
            </a:extLst>
          </p:cNvPr>
          <p:cNvCxnSpPr>
            <a:cxnSpLocks/>
          </p:cNvCxnSpPr>
          <p:nvPr/>
        </p:nvCxnSpPr>
        <p:spPr bwMode="auto">
          <a:xfrm>
            <a:off x="2133226" y="1548245"/>
            <a:ext cx="31903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ne">
            <a:extLst>
              <a:ext uri="{FF2B5EF4-FFF2-40B4-BE49-F238E27FC236}">
                <a16:creationId xmlns:a16="http://schemas.microsoft.com/office/drawing/2014/main" id="{DC45E182-3006-4FB4-821A-E8A88EB94803}"/>
              </a:ext>
            </a:extLst>
          </p:cNvPr>
          <p:cNvCxnSpPr>
            <a:cxnSpLocks/>
          </p:cNvCxnSpPr>
          <p:nvPr/>
        </p:nvCxnSpPr>
        <p:spPr bwMode="auto">
          <a:xfrm>
            <a:off x="2133226" y="1641763"/>
            <a:ext cx="31903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305B9B-0195-4F8D-B320-F6C15881D03D}"/>
              </a:ext>
            </a:extLst>
          </p:cNvPr>
          <p:cNvSpPr/>
          <p:nvPr/>
        </p:nvSpPr>
        <p:spPr>
          <a:xfrm>
            <a:off x="3389172" y="1381191"/>
            <a:ext cx="924791" cy="344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Image">
            <a:extLst>
              <a:ext uri="{FF2B5EF4-FFF2-40B4-BE49-F238E27FC236}">
                <a16:creationId xmlns:a16="http://schemas.microsoft.com/office/drawing/2014/main" id="{CA289435-A3ED-48B6-88F5-47390CBDF2AE}"/>
              </a:ext>
            </a:extLst>
          </p:cNvPr>
          <p:cNvGrpSpPr/>
          <p:nvPr/>
        </p:nvGrpSpPr>
        <p:grpSpPr>
          <a:xfrm>
            <a:off x="3528584" y="3240232"/>
            <a:ext cx="645968" cy="645968"/>
            <a:chOff x="9600101" y="1622168"/>
            <a:chExt cx="1333500" cy="1333500"/>
          </a:xfrm>
        </p:grpSpPr>
        <p:sp>
          <p:nvSpPr>
            <p:cNvPr id="13" name="Border">
              <a:extLst>
                <a:ext uri="{FF2B5EF4-FFF2-40B4-BE49-F238E27FC236}">
                  <a16:creationId xmlns:a16="http://schemas.microsoft.com/office/drawing/2014/main" id="{0D053B38-E5EA-44A8-8E15-58880C066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Line">
              <a:extLst>
                <a:ext uri="{FF2B5EF4-FFF2-40B4-BE49-F238E27FC236}">
                  <a16:creationId xmlns:a16="http://schemas.microsoft.com/office/drawing/2014/main" id="{C75D4598-2639-4F7E-B7A4-8E52FCC1EC45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ne">
              <a:extLst>
                <a:ext uri="{FF2B5EF4-FFF2-40B4-BE49-F238E27FC236}">
                  <a16:creationId xmlns:a16="http://schemas.microsoft.com/office/drawing/2014/main" id="{2A787A55-18CB-4FDF-94C4-7DD389F5C2D7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3081BF-0EA8-47AF-BA81-5C085F2537E8}"/>
              </a:ext>
            </a:extLst>
          </p:cNvPr>
          <p:cNvSpPr/>
          <p:nvPr/>
        </p:nvSpPr>
        <p:spPr>
          <a:xfrm>
            <a:off x="3399563" y="2473034"/>
            <a:ext cx="924791" cy="27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erlay">
            <a:extLst>
              <a:ext uri="{FF2B5EF4-FFF2-40B4-BE49-F238E27FC236}">
                <a16:creationId xmlns:a16="http://schemas.microsoft.com/office/drawing/2014/main" id="{51F53C20-BDAB-421F-B06F-0FD4C8C9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373" y="3856976"/>
            <a:ext cx="3657457" cy="683852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Image">
            <a:extLst>
              <a:ext uri="{FF2B5EF4-FFF2-40B4-BE49-F238E27FC236}">
                <a16:creationId xmlns:a16="http://schemas.microsoft.com/office/drawing/2014/main" id="{531C12A2-74EB-4673-B27F-F3714308054F}"/>
              </a:ext>
            </a:extLst>
          </p:cNvPr>
          <p:cNvGrpSpPr>
            <a:grpSpLocks/>
          </p:cNvGrpSpPr>
          <p:nvPr/>
        </p:nvGrpSpPr>
        <p:grpSpPr bwMode="auto">
          <a:xfrm>
            <a:off x="2989563" y="2839557"/>
            <a:ext cx="206935" cy="206935"/>
            <a:chOff x="508000" y="1397000"/>
            <a:chExt cx="1008112" cy="1008112"/>
          </a:xfrm>
        </p:grpSpPr>
        <p:sp>
          <p:nvSpPr>
            <p:cNvPr id="19" name="Border">
              <a:extLst>
                <a:ext uri="{FF2B5EF4-FFF2-40B4-BE49-F238E27FC236}">
                  <a16:creationId xmlns:a16="http://schemas.microsoft.com/office/drawing/2014/main" id="{A28994D6-B6C9-455D-889F-392792C06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2">
              <a:extLst>
                <a:ext uri="{FF2B5EF4-FFF2-40B4-BE49-F238E27FC236}">
                  <a16:creationId xmlns:a16="http://schemas.microsoft.com/office/drawing/2014/main" id="{2F7AE8C8-A878-4074-B3D7-293345FB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ine 1">
              <a:extLst>
                <a:ext uri="{FF2B5EF4-FFF2-40B4-BE49-F238E27FC236}">
                  <a16:creationId xmlns:a16="http://schemas.microsoft.com/office/drawing/2014/main" id="{4C533CA8-3FDD-42ED-BD2C-ABB16ABC5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ABF863-82A3-43DE-B642-DA9381918429}"/>
              </a:ext>
            </a:extLst>
          </p:cNvPr>
          <p:cNvSpPr/>
          <p:nvPr/>
        </p:nvSpPr>
        <p:spPr>
          <a:xfrm>
            <a:off x="3285959" y="2839556"/>
            <a:ext cx="1131218" cy="206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Image">
            <a:extLst>
              <a:ext uri="{FF2B5EF4-FFF2-40B4-BE49-F238E27FC236}">
                <a16:creationId xmlns:a16="http://schemas.microsoft.com/office/drawing/2014/main" id="{711D5DFD-96AE-4099-B716-90A849D930A3}"/>
              </a:ext>
            </a:extLst>
          </p:cNvPr>
          <p:cNvGrpSpPr>
            <a:grpSpLocks/>
          </p:cNvGrpSpPr>
          <p:nvPr/>
        </p:nvGrpSpPr>
        <p:grpSpPr bwMode="auto">
          <a:xfrm>
            <a:off x="2843649" y="3379899"/>
            <a:ext cx="373189" cy="373189"/>
            <a:chOff x="508000" y="1397000"/>
            <a:chExt cx="1008112" cy="1008112"/>
          </a:xfrm>
        </p:grpSpPr>
        <p:sp>
          <p:nvSpPr>
            <p:cNvPr id="24" name="Border">
              <a:extLst>
                <a:ext uri="{FF2B5EF4-FFF2-40B4-BE49-F238E27FC236}">
                  <a16:creationId xmlns:a16="http://schemas.microsoft.com/office/drawing/2014/main" id="{C92207A9-2184-4AF1-A7ED-A6CAA91AB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2">
              <a:extLst>
                <a:ext uri="{FF2B5EF4-FFF2-40B4-BE49-F238E27FC236}">
                  <a16:creationId xmlns:a16="http://schemas.microsoft.com/office/drawing/2014/main" id="{E97632F1-B7E3-4678-A31A-77F5D82D4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1">
              <a:extLst>
                <a:ext uri="{FF2B5EF4-FFF2-40B4-BE49-F238E27FC236}">
                  <a16:creationId xmlns:a16="http://schemas.microsoft.com/office/drawing/2014/main" id="{2968E6A5-74A4-4AC1-BA5D-1805C7C7C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Image">
            <a:extLst>
              <a:ext uri="{FF2B5EF4-FFF2-40B4-BE49-F238E27FC236}">
                <a16:creationId xmlns:a16="http://schemas.microsoft.com/office/drawing/2014/main" id="{2171B31B-14F7-401B-8CFB-BABFD045F4C2}"/>
              </a:ext>
            </a:extLst>
          </p:cNvPr>
          <p:cNvGrpSpPr>
            <a:grpSpLocks/>
          </p:cNvGrpSpPr>
          <p:nvPr/>
        </p:nvGrpSpPr>
        <p:grpSpPr bwMode="auto">
          <a:xfrm>
            <a:off x="4486298" y="3379899"/>
            <a:ext cx="373189" cy="373189"/>
            <a:chOff x="508000" y="1397000"/>
            <a:chExt cx="1008112" cy="1008112"/>
          </a:xfrm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170B7991-1CFB-47DA-A1B7-3E3B96067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2">
              <a:extLst>
                <a:ext uri="{FF2B5EF4-FFF2-40B4-BE49-F238E27FC236}">
                  <a16:creationId xmlns:a16="http://schemas.microsoft.com/office/drawing/2014/main" id="{A4A95B1B-AE28-42FF-8D2B-CC0C6E5BD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399A837B-6DF7-4796-8E2D-95339381F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8929F4-5656-422E-AB40-030E9E40B690}"/>
              </a:ext>
            </a:extLst>
          </p:cNvPr>
          <p:cNvCxnSpPr/>
          <p:nvPr/>
        </p:nvCxnSpPr>
        <p:spPr>
          <a:xfrm>
            <a:off x="2306786" y="4065681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E92AE9-E4C9-492D-974D-D42A4EDAC9D8}"/>
              </a:ext>
            </a:extLst>
          </p:cNvPr>
          <p:cNvCxnSpPr/>
          <p:nvPr/>
        </p:nvCxnSpPr>
        <p:spPr>
          <a:xfrm>
            <a:off x="3477920" y="4065681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E98FDC-F753-471D-91C6-5B0FB657300D}"/>
              </a:ext>
            </a:extLst>
          </p:cNvPr>
          <p:cNvCxnSpPr/>
          <p:nvPr/>
        </p:nvCxnSpPr>
        <p:spPr>
          <a:xfrm>
            <a:off x="4686730" y="4065681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83DCC9-52F0-4974-81B9-AA7A65666520}"/>
              </a:ext>
            </a:extLst>
          </p:cNvPr>
          <p:cNvCxnSpPr/>
          <p:nvPr/>
        </p:nvCxnSpPr>
        <p:spPr>
          <a:xfrm>
            <a:off x="2306786" y="4304672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08F40A9-6172-4FA0-91D9-3680398EA9AB}"/>
              </a:ext>
            </a:extLst>
          </p:cNvPr>
          <p:cNvCxnSpPr/>
          <p:nvPr/>
        </p:nvCxnSpPr>
        <p:spPr>
          <a:xfrm>
            <a:off x="3477920" y="4304672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5615D87-5B04-4CD5-AFB5-28D91B8FDEFF}"/>
              </a:ext>
            </a:extLst>
          </p:cNvPr>
          <p:cNvCxnSpPr/>
          <p:nvPr/>
        </p:nvCxnSpPr>
        <p:spPr>
          <a:xfrm>
            <a:off x="4686730" y="4304672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59BBD8-DB0B-44B9-AB4B-90F3877ACC1D}"/>
              </a:ext>
            </a:extLst>
          </p:cNvPr>
          <p:cNvCxnSpPr/>
          <p:nvPr/>
        </p:nvCxnSpPr>
        <p:spPr>
          <a:xfrm>
            <a:off x="3237620" y="3979718"/>
            <a:ext cx="0" cy="415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7ADD81C-A269-4819-BB82-9C8F8F49BA04}"/>
              </a:ext>
            </a:extLst>
          </p:cNvPr>
          <p:cNvCxnSpPr/>
          <p:nvPr/>
        </p:nvCxnSpPr>
        <p:spPr>
          <a:xfrm>
            <a:off x="4437959" y="3979718"/>
            <a:ext cx="0" cy="415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AA4BEF-5091-4372-ABE7-DF9100A59FD5}"/>
              </a:ext>
            </a:extLst>
          </p:cNvPr>
          <p:cNvGrpSpPr/>
          <p:nvPr/>
        </p:nvGrpSpPr>
        <p:grpSpPr>
          <a:xfrm>
            <a:off x="2029306" y="4540824"/>
            <a:ext cx="3623751" cy="1170393"/>
            <a:chOff x="2029306" y="4540824"/>
            <a:chExt cx="3623751" cy="1170393"/>
          </a:xfrm>
        </p:grpSpPr>
        <p:grpSp>
          <p:nvGrpSpPr>
            <p:cNvPr id="40" name="Image">
              <a:extLst>
                <a:ext uri="{FF2B5EF4-FFF2-40B4-BE49-F238E27FC236}">
                  <a16:creationId xmlns:a16="http://schemas.microsoft.com/office/drawing/2014/main" id="{0FBCCA73-9218-43D1-89EB-D4DACF7D4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49" name="Border">
                <a:extLst>
                  <a:ext uri="{FF2B5EF4-FFF2-40B4-BE49-F238E27FC236}">
                    <a16:creationId xmlns:a16="http://schemas.microsoft.com/office/drawing/2014/main" id="{984171F1-A384-4933-89C0-F9CAC8988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Line 2">
                <a:extLst>
                  <a:ext uri="{FF2B5EF4-FFF2-40B4-BE49-F238E27FC236}">
                    <a16:creationId xmlns:a16="http://schemas.microsoft.com/office/drawing/2014/main" id="{916F8B3C-5D12-4F6B-B368-CE18BB9E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Line 1">
                <a:extLst>
                  <a:ext uri="{FF2B5EF4-FFF2-40B4-BE49-F238E27FC236}">
                    <a16:creationId xmlns:a16="http://schemas.microsoft.com/office/drawing/2014/main" id="{21DDA576-EBDF-456B-990B-0B1007BF2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Image">
              <a:extLst>
                <a:ext uri="{FF2B5EF4-FFF2-40B4-BE49-F238E27FC236}">
                  <a16:creationId xmlns:a16="http://schemas.microsoft.com/office/drawing/2014/main" id="{1FAD3E12-DE9B-49FB-9A83-F0E79DC62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46" name="Border">
                <a:extLst>
                  <a:ext uri="{FF2B5EF4-FFF2-40B4-BE49-F238E27FC236}">
                    <a16:creationId xmlns:a16="http://schemas.microsoft.com/office/drawing/2014/main" id="{62811A24-FF5A-48FF-BAD8-17375878F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Line 2">
                <a:extLst>
                  <a:ext uri="{FF2B5EF4-FFF2-40B4-BE49-F238E27FC236}">
                    <a16:creationId xmlns:a16="http://schemas.microsoft.com/office/drawing/2014/main" id="{7169C4C6-64F8-4058-A417-F4B14105B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Line 1">
                <a:extLst>
                  <a:ext uri="{FF2B5EF4-FFF2-40B4-BE49-F238E27FC236}">
                    <a16:creationId xmlns:a16="http://schemas.microsoft.com/office/drawing/2014/main" id="{7665CDD1-705F-4CF8-9411-BD579C528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" name="Image">
              <a:extLst>
                <a:ext uri="{FF2B5EF4-FFF2-40B4-BE49-F238E27FC236}">
                  <a16:creationId xmlns:a16="http://schemas.microsoft.com/office/drawing/2014/main" id="{C004B47F-B1D5-496B-90CA-7F3785CC5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43" name="Border">
                <a:extLst>
                  <a:ext uri="{FF2B5EF4-FFF2-40B4-BE49-F238E27FC236}">
                    <a16:creationId xmlns:a16="http://schemas.microsoft.com/office/drawing/2014/main" id="{9DB2B68C-075C-4341-B6E2-C4AAA6A0B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2">
                <a:extLst>
                  <a:ext uri="{FF2B5EF4-FFF2-40B4-BE49-F238E27FC236}">
                    <a16:creationId xmlns:a16="http://schemas.microsoft.com/office/drawing/2014/main" id="{20D53E0D-05B3-415A-82BC-C7DA98407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1">
                <a:extLst>
                  <a:ext uri="{FF2B5EF4-FFF2-40B4-BE49-F238E27FC236}">
                    <a16:creationId xmlns:a16="http://schemas.microsoft.com/office/drawing/2014/main" id="{3FD524CF-1ED6-4486-92E0-D20AA74F3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1851B6D-E450-402A-82C5-6867EE1CD420}"/>
              </a:ext>
            </a:extLst>
          </p:cNvPr>
          <p:cNvGrpSpPr/>
          <p:nvPr/>
        </p:nvGrpSpPr>
        <p:grpSpPr>
          <a:xfrm>
            <a:off x="6638901" y="1522249"/>
            <a:ext cx="3623751" cy="1170393"/>
            <a:chOff x="2029306" y="4540824"/>
            <a:chExt cx="3623751" cy="1170393"/>
          </a:xfrm>
        </p:grpSpPr>
        <p:grpSp>
          <p:nvGrpSpPr>
            <p:cNvPr id="53" name="Image">
              <a:extLst>
                <a:ext uri="{FF2B5EF4-FFF2-40B4-BE49-F238E27FC236}">
                  <a16:creationId xmlns:a16="http://schemas.microsoft.com/office/drawing/2014/main" id="{C63C263D-11FE-403C-8E11-51BE8B43D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62" name="Border">
                <a:extLst>
                  <a:ext uri="{FF2B5EF4-FFF2-40B4-BE49-F238E27FC236}">
                    <a16:creationId xmlns:a16="http://schemas.microsoft.com/office/drawing/2014/main" id="{101FDBCC-AB9B-4C8A-8AC3-6368A808C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ine 2">
                <a:extLst>
                  <a:ext uri="{FF2B5EF4-FFF2-40B4-BE49-F238E27FC236}">
                    <a16:creationId xmlns:a16="http://schemas.microsoft.com/office/drawing/2014/main" id="{3E0CA3BF-7F99-4C81-A08E-A3EE5C27A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Line 1">
                <a:extLst>
                  <a:ext uri="{FF2B5EF4-FFF2-40B4-BE49-F238E27FC236}">
                    <a16:creationId xmlns:a16="http://schemas.microsoft.com/office/drawing/2014/main" id="{2269D290-4CBB-4F3C-86BC-9E43355C3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Image">
              <a:extLst>
                <a:ext uri="{FF2B5EF4-FFF2-40B4-BE49-F238E27FC236}">
                  <a16:creationId xmlns:a16="http://schemas.microsoft.com/office/drawing/2014/main" id="{233DD4FD-4981-4D6D-A8F1-42E48EA5AB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59" name="Border">
                <a:extLst>
                  <a:ext uri="{FF2B5EF4-FFF2-40B4-BE49-F238E27FC236}">
                    <a16:creationId xmlns:a16="http://schemas.microsoft.com/office/drawing/2014/main" id="{C65E14F3-100F-464D-84DE-7921FF76B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ine 2">
                <a:extLst>
                  <a:ext uri="{FF2B5EF4-FFF2-40B4-BE49-F238E27FC236}">
                    <a16:creationId xmlns:a16="http://schemas.microsoft.com/office/drawing/2014/main" id="{50874B1C-8163-4E9F-BA13-E49FE5C77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Line 1">
                <a:extLst>
                  <a:ext uri="{FF2B5EF4-FFF2-40B4-BE49-F238E27FC236}">
                    <a16:creationId xmlns:a16="http://schemas.microsoft.com/office/drawing/2014/main" id="{53E62CD1-7738-4EB8-9C26-52101B9C6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Image">
              <a:extLst>
                <a:ext uri="{FF2B5EF4-FFF2-40B4-BE49-F238E27FC236}">
                  <a16:creationId xmlns:a16="http://schemas.microsoft.com/office/drawing/2014/main" id="{722810E6-75A6-466A-B18A-E418F048C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56" name="Border">
                <a:extLst>
                  <a:ext uri="{FF2B5EF4-FFF2-40B4-BE49-F238E27FC236}">
                    <a16:creationId xmlns:a16="http://schemas.microsoft.com/office/drawing/2014/main" id="{D05A73E6-A1D3-4612-8662-AEA7C9452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ine 2">
                <a:extLst>
                  <a:ext uri="{FF2B5EF4-FFF2-40B4-BE49-F238E27FC236}">
                    <a16:creationId xmlns:a16="http://schemas.microsoft.com/office/drawing/2014/main" id="{9F447ACC-5D23-433C-9D73-B0613B433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Line 1">
                <a:extLst>
                  <a:ext uri="{FF2B5EF4-FFF2-40B4-BE49-F238E27FC236}">
                    <a16:creationId xmlns:a16="http://schemas.microsoft.com/office/drawing/2014/main" id="{96C69BFF-6769-41D1-8081-3CE29BFD3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490A306-A375-41FA-A078-C3B67FA1D1DC}"/>
              </a:ext>
            </a:extLst>
          </p:cNvPr>
          <p:cNvGrpSpPr/>
          <p:nvPr/>
        </p:nvGrpSpPr>
        <p:grpSpPr>
          <a:xfrm>
            <a:off x="2029306" y="5713638"/>
            <a:ext cx="3623751" cy="652202"/>
            <a:chOff x="2029306" y="4540824"/>
            <a:chExt cx="3623751" cy="1170393"/>
          </a:xfrm>
        </p:grpSpPr>
        <p:grpSp>
          <p:nvGrpSpPr>
            <p:cNvPr id="66" name="Image">
              <a:extLst>
                <a:ext uri="{FF2B5EF4-FFF2-40B4-BE49-F238E27FC236}">
                  <a16:creationId xmlns:a16="http://schemas.microsoft.com/office/drawing/2014/main" id="{D0048A10-EE67-4A14-AAD3-50A158293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75" name="Border">
                <a:extLst>
                  <a:ext uri="{FF2B5EF4-FFF2-40B4-BE49-F238E27FC236}">
                    <a16:creationId xmlns:a16="http://schemas.microsoft.com/office/drawing/2014/main" id="{6E00723B-DCD9-4198-ACA1-F4A3E167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ine 2">
                <a:extLst>
                  <a:ext uri="{FF2B5EF4-FFF2-40B4-BE49-F238E27FC236}">
                    <a16:creationId xmlns:a16="http://schemas.microsoft.com/office/drawing/2014/main" id="{3BCD7EFD-15B8-4802-A9E8-F627B4EAB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Line 1">
                <a:extLst>
                  <a:ext uri="{FF2B5EF4-FFF2-40B4-BE49-F238E27FC236}">
                    <a16:creationId xmlns:a16="http://schemas.microsoft.com/office/drawing/2014/main" id="{06D6982F-35BF-472E-9A47-A7A958261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7" name="Image">
              <a:extLst>
                <a:ext uri="{FF2B5EF4-FFF2-40B4-BE49-F238E27FC236}">
                  <a16:creationId xmlns:a16="http://schemas.microsoft.com/office/drawing/2014/main" id="{5F39BB0E-DD17-426E-9B51-F3F9E2D9B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72" name="Border">
                <a:extLst>
                  <a:ext uri="{FF2B5EF4-FFF2-40B4-BE49-F238E27FC236}">
                    <a16:creationId xmlns:a16="http://schemas.microsoft.com/office/drawing/2014/main" id="{CC4FA260-9FB1-462D-AF61-C9872774D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Line 2">
                <a:extLst>
                  <a:ext uri="{FF2B5EF4-FFF2-40B4-BE49-F238E27FC236}">
                    <a16:creationId xmlns:a16="http://schemas.microsoft.com/office/drawing/2014/main" id="{067CE8D0-DB6D-44C6-9B1E-B18B8052F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Line 1">
                <a:extLst>
                  <a:ext uri="{FF2B5EF4-FFF2-40B4-BE49-F238E27FC236}">
                    <a16:creationId xmlns:a16="http://schemas.microsoft.com/office/drawing/2014/main" id="{FE2A0B87-0C9B-45D8-9A4D-FFE6D744F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Image">
              <a:extLst>
                <a:ext uri="{FF2B5EF4-FFF2-40B4-BE49-F238E27FC236}">
                  <a16:creationId xmlns:a16="http://schemas.microsoft.com/office/drawing/2014/main" id="{F6C28A8B-A134-431C-B901-201D11814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69" name="Border">
                <a:extLst>
                  <a:ext uri="{FF2B5EF4-FFF2-40B4-BE49-F238E27FC236}">
                    <a16:creationId xmlns:a16="http://schemas.microsoft.com/office/drawing/2014/main" id="{6FEE168C-2FC0-4AE9-83E3-3E1AF27AC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Line 2">
                <a:extLst>
                  <a:ext uri="{FF2B5EF4-FFF2-40B4-BE49-F238E27FC236}">
                    <a16:creationId xmlns:a16="http://schemas.microsoft.com/office/drawing/2014/main" id="{273C1754-ADA1-42AE-8072-24BCC4525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ine 1">
                <a:extLst>
                  <a:ext uri="{FF2B5EF4-FFF2-40B4-BE49-F238E27FC236}">
                    <a16:creationId xmlns:a16="http://schemas.microsoft.com/office/drawing/2014/main" id="{1738F5C9-9F84-411C-AA9C-00CF8BFEE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1CB17A-35B6-4ACC-8535-1FA15769E67B}"/>
              </a:ext>
            </a:extLst>
          </p:cNvPr>
          <p:cNvGrpSpPr/>
          <p:nvPr/>
        </p:nvGrpSpPr>
        <p:grpSpPr>
          <a:xfrm>
            <a:off x="6638901" y="2686583"/>
            <a:ext cx="3623751" cy="1170393"/>
            <a:chOff x="2029306" y="4540824"/>
            <a:chExt cx="3623751" cy="1170393"/>
          </a:xfrm>
        </p:grpSpPr>
        <p:grpSp>
          <p:nvGrpSpPr>
            <p:cNvPr id="79" name="Image">
              <a:extLst>
                <a:ext uri="{FF2B5EF4-FFF2-40B4-BE49-F238E27FC236}">
                  <a16:creationId xmlns:a16="http://schemas.microsoft.com/office/drawing/2014/main" id="{7676215D-DA34-4680-B541-77211A25E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88" name="Border">
                <a:extLst>
                  <a:ext uri="{FF2B5EF4-FFF2-40B4-BE49-F238E27FC236}">
                    <a16:creationId xmlns:a16="http://schemas.microsoft.com/office/drawing/2014/main" id="{A284C181-9A06-4DCF-A200-2109AF03F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Line 2">
                <a:extLst>
                  <a:ext uri="{FF2B5EF4-FFF2-40B4-BE49-F238E27FC236}">
                    <a16:creationId xmlns:a16="http://schemas.microsoft.com/office/drawing/2014/main" id="{C71DEEAC-F8C7-4C53-9C0E-C164EFBB4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Line 1">
                <a:extLst>
                  <a:ext uri="{FF2B5EF4-FFF2-40B4-BE49-F238E27FC236}">
                    <a16:creationId xmlns:a16="http://schemas.microsoft.com/office/drawing/2014/main" id="{B059B643-6C9A-4118-9284-C3992C6DA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Image">
              <a:extLst>
                <a:ext uri="{FF2B5EF4-FFF2-40B4-BE49-F238E27FC236}">
                  <a16:creationId xmlns:a16="http://schemas.microsoft.com/office/drawing/2014/main" id="{6833F091-AC06-43A4-A766-0AC0973B1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85" name="Border">
                <a:extLst>
                  <a:ext uri="{FF2B5EF4-FFF2-40B4-BE49-F238E27FC236}">
                    <a16:creationId xmlns:a16="http://schemas.microsoft.com/office/drawing/2014/main" id="{226B1118-43B0-4409-A31C-F0E2E5C48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Line 2">
                <a:extLst>
                  <a:ext uri="{FF2B5EF4-FFF2-40B4-BE49-F238E27FC236}">
                    <a16:creationId xmlns:a16="http://schemas.microsoft.com/office/drawing/2014/main" id="{76EFD904-D82D-40B7-8FB3-765BAD86E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Line 1">
                <a:extLst>
                  <a:ext uri="{FF2B5EF4-FFF2-40B4-BE49-F238E27FC236}">
                    <a16:creationId xmlns:a16="http://schemas.microsoft.com/office/drawing/2014/main" id="{634F1302-2CC1-497E-BB54-AA361270A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Image">
              <a:extLst>
                <a:ext uri="{FF2B5EF4-FFF2-40B4-BE49-F238E27FC236}">
                  <a16:creationId xmlns:a16="http://schemas.microsoft.com/office/drawing/2014/main" id="{F7C565A7-92DD-423E-8438-7990190D8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82" name="Border">
                <a:extLst>
                  <a:ext uri="{FF2B5EF4-FFF2-40B4-BE49-F238E27FC236}">
                    <a16:creationId xmlns:a16="http://schemas.microsoft.com/office/drawing/2014/main" id="{792DF44D-574A-4EBE-AE43-3C381DFE9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ine 2">
                <a:extLst>
                  <a:ext uri="{FF2B5EF4-FFF2-40B4-BE49-F238E27FC236}">
                    <a16:creationId xmlns:a16="http://schemas.microsoft.com/office/drawing/2014/main" id="{7876AEB1-EC1C-4E2D-AB9A-4892E2F33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Line 1">
                <a:extLst>
                  <a:ext uri="{FF2B5EF4-FFF2-40B4-BE49-F238E27FC236}">
                    <a16:creationId xmlns:a16="http://schemas.microsoft.com/office/drawing/2014/main" id="{E5F03138-2722-48A4-BC50-6F30E8221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52D5046-2B97-41C5-BDC7-E3437D85A51D}"/>
              </a:ext>
            </a:extLst>
          </p:cNvPr>
          <p:cNvGrpSpPr/>
          <p:nvPr/>
        </p:nvGrpSpPr>
        <p:grpSpPr>
          <a:xfrm>
            <a:off x="6638901" y="3856976"/>
            <a:ext cx="3623751" cy="1170393"/>
            <a:chOff x="2029306" y="4540824"/>
            <a:chExt cx="3623751" cy="1170393"/>
          </a:xfrm>
        </p:grpSpPr>
        <p:grpSp>
          <p:nvGrpSpPr>
            <p:cNvPr id="92" name="Image">
              <a:extLst>
                <a:ext uri="{FF2B5EF4-FFF2-40B4-BE49-F238E27FC236}">
                  <a16:creationId xmlns:a16="http://schemas.microsoft.com/office/drawing/2014/main" id="{2B52B58C-8298-4BBB-AFF4-5F0C974D0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01" name="Border">
                <a:extLst>
                  <a:ext uri="{FF2B5EF4-FFF2-40B4-BE49-F238E27FC236}">
                    <a16:creationId xmlns:a16="http://schemas.microsoft.com/office/drawing/2014/main" id="{987275B7-CA80-47CB-8F94-54B560F17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Line 2">
                <a:extLst>
                  <a:ext uri="{FF2B5EF4-FFF2-40B4-BE49-F238E27FC236}">
                    <a16:creationId xmlns:a16="http://schemas.microsoft.com/office/drawing/2014/main" id="{1E31734E-9B66-4CE5-8547-FCE556C3B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Line 1">
                <a:extLst>
                  <a:ext uri="{FF2B5EF4-FFF2-40B4-BE49-F238E27FC236}">
                    <a16:creationId xmlns:a16="http://schemas.microsoft.com/office/drawing/2014/main" id="{9689D855-BB87-4D78-BBFD-65D1D4F31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Image">
              <a:extLst>
                <a:ext uri="{FF2B5EF4-FFF2-40B4-BE49-F238E27FC236}">
                  <a16:creationId xmlns:a16="http://schemas.microsoft.com/office/drawing/2014/main" id="{736738EC-E3FB-4230-B3F5-EA407EC09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98" name="Border">
                <a:extLst>
                  <a:ext uri="{FF2B5EF4-FFF2-40B4-BE49-F238E27FC236}">
                    <a16:creationId xmlns:a16="http://schemas.microsoft.com/office/drawing/2014/main" id="{2792838D-597B-457B-BC41-90324809C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2">
                <a:extLst>
                  <a:ext uri="{FF2B5EF4-FFF2-40B4-BE49-F238E27FC236}">
                    <a16:creationId xmlns:a16="http://schemas.microsoft.com/office/drawing/2014/main" id="{80554B83-0924-4B39-889F-FE34BE922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Line 1">
                <a:extLst>
                  <a:ext uri="{FF2B5EF4-FFF2-40B4-BE49-F238E27FC236}">
                    <a16:creationId xmlns:a16="http://schemas.microsoft.com/office/drawing/2014/main" id="{C89CFE3A-4393-4748-A450-43B1B78F1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Image">
              <a:extLst>
                <a:ext uri="{FF2B5EF4-FFF2-40B4-BE49-F238E27FC236}">
                  <a16:creationId xmlns:a16="http://schemas.microsoft.com/office/drawing/2014/main" id="{6A481AC7-F7D3-4387-862B-7E935ECF6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95" name="Border">
                <a:extLst>
                  <a:ext uri="{FF2B5EF4-FFF2-40B4-BE49-F238E27FC236}">
                    <a16:creationId xmlns:a16="http://schemas.microsoft.com/office/drawing/2014/main" id="{2C50163C-4E25-4A42-A8F4-3AA2F37D6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Line 2">
                <a:extLst>
                  <a:ext uri="{FF2B5EF4-FFF2-40B4-BE49-F238E27FC236}">
                    <a16:creationId xmlns:a16="http://schemas.microsoft.com/office/drawing/2014/main" id="{6C969223-A361-4652-AD99-042914A34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ine 1">
                <a:extLst>
                  <a:ext uri="{FF2B5EF4-FFF2-40B4-BE49-F238E27FC236}">
                    <a16:creationId xmlns:a16="http://schemas.microsoft.com/office/drawing/2014/main" id="{01F668C8-B93A-4B05-B842-244C9A378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2E76224-D01A-47B6-AF74-E550C52F7511}"/>
              </a:ext>
            </a:extLst>
          </p:cNvPr>
          <p:cNvGrpSpPr/>
          <p:nvPr/>
        </p:nvGrpSpPr>
        <p:grpSpPr>
          <a:xfrm>
            <a:off x="6638901" y="5021306"/>
            <a:ext cx="3623751" cy="1170393"/>
            <a:chOff x="2029306" y="4540824"/>
            <a:chExt cx="3623751" cy="1170393"/>
          </a:xfrm>
        </p:grpSpPr>
        <p:grpSp>
          <p:nvGrpSpPr>
            <p:cNvPr id="105" name="Image">
              <a:extLst>
                <a:ext uri="{FF2B5EF4-FFF2-40B4-BE49-F238E27FC236}">
                  <a16:creationId xmlns:a16="http://schemas.microsoft.com/office/drawing/2014/main" id="{6D557B9A-7FFD-4D5D-A6BF-99DF854EC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14" name="Border">
                <a:extLst>
                  <a:ext uri="{FF2B5EF4-FFF2-40B4-BE49-F238E27FC236}">
                    <a16:creationId xmlns:a16="http://schemas.microsoft.com/office/drawing/2014/main" id="{1860EA14-9A07-4D5A-BCBE-3D5EC6F9D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Line 2">
                <a:extLst>
                  <a:ext uri="{FF2B5EF4-FFF2-40B4-BE49-F238E27FC236}">
                    <a16:creationId xmlns:a16="http://schemas.microsoft.com/office/drawing/2014/main" id="{B2C66DC1-A0B5-483C-A117-3C65518FA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Line 1">
                <a:extLst>
                  <a:ext uri="{FF2B5EF4-FFF2-40B4-BE49-F238E27FC236}">
                    <a16:creationId xmlns:a16="http://schemas.microsoft.com/office/drawing/2014/main" id="{A045BB37-2FF6-420E-9EE9-F0865B449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6" name="Image">
              <a:extLst>
                <a:ext uri="{FF2B5EF4-FFF2-40B4-BE49-F238E27FC236}">
                  <a16:creationId xmlns:a16="http://schemas.microsoft.com/office/drawing/2014/main" id="{3670B042-E87B-4A06-B013-52BB4B1E2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11" name="Border">
                <a:extLst>
                  <a:ext uri="{FF2B5EF4-FFF2-40B4-BE49-F238E27FC236}">
                    <a16:creationId xmlns:a16="http://schemas.microsoft.com/office/drawing/2014/main" id="{3F600CC3-EB7C-4B38-8F11-8EF204D5A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Line 2">
                <a:extLst>
                  <a:ext uri="{FF2B5EF4-FFF2-40B4-BE49-F238E27FC236}">
                    <a16:creationId xmlns:a16="http://schemas.microsoft.com/office/drawing/2014/main" id="{9CE30942-4472-4A14-882D-06B60564F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Line 1">
                <a:extLst>
                  <a:ext uri="{FF2B5EF4-FFF2-40B4-BE49-F238E27FC236}">
                    <a16:creationId xmlns:a16="http://schemas.microsoft.com/office/drawing/2014/main" id="{6698354A-0F4E-44E0-A2D1-A15BE068C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7" name="Image">
              <a:extLst>
                <a:ext uri="{FF2B5EF4-FFF2-40B4-BE49-F238E27FC236}">
                  <a16:creationId xmlns:a16="http://schemas.microsoft.com/office/drawing/2014/main" id="{3FA38746-BAF0-4E21-B5E0-110D60705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08" name="Border">
                <a:extLst>
                  <a:ext uri="{FF2B5EF4-FFF2-40B4-BE49-F238E27FC236}">
                    <a16:creationId xmlns:a16="http://schemas.microsoft.com/office/drawing/2014/main" id="{51CF7587-FDA9-40FA-8BDF-157168FF8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Line 2">
                <a:extLst>
                  <a:ext uri="{FF2B5EF4-FFF2-40B4-BE49-F238E27FC236}">
                    <a16:creationId xmlns:a16="http://schemas.microsoft.com/office/drawing/2014/main" id="{97EF3AAF-5273-4FE3-9C84-7C4C8664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Line 1">
                <a:extLst>
                  <a:ext uri="{FF2B5EF4-FFF2-40B4-BE49-F238E27FC236}">
                    <a16:creationId xmlns:a16="http://schemas.microsoft.com/office/drawing/2014/main" id="{DCE12FB5-BB75-4C46-9890-7927F1151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" name="Menu">
            <a:extLst>
              <a:ext uri="{FF2B5EF4-FFF2-40B4-BE49-F238E27FC236}">
                <a16:creationId xmlns:a16="http://schemas.microsoft.com/office/drawing/2014/main" id="{88435877-814C-46DE-8048-F7FDFAB5AB84}"/>
              </a:ext>
            </a:extLst>
          </p:cNvPr>
          <p:cNvSpPr/>
          <p:nvPr/>
        </p:nvSpPr>
        <p:spPr>
          <a:xfrm>
            <a:off x="2017392" y="1894833"/>
            <a:ext cx="1381675" cy="1282402"/>
          </a:xfrm>
          <a:prstGeom prst="roundRect">
            <a:avLst>
              <a:gd name="adj" fmla="val 1267"/>
            </a:avLst>
          </a:prstGeom>
          <a:solidFill>
            <a:srgbClr val="FAFAFA"/>
          </a:solidFill>
          <a:ln w="6350">
            <a:noFill/>
          </a:ln>
          <a:effectLst>
            <a:outerShdw blurRad="635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37160" rIns="182880" bIns="13716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altLang="ko-KR" sz="1400" dirty="0">
                <a:solidFill>
                  <a:srgbClr val="000000">
                    <a:alpha val="86667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en-US" sz="1400" dirty="0">
              <a:solidFill>
                <a:srgbClr val="000000">
                  <a:alpha val="86667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altLang="ko-KR" sz="1400" dirty="0">
                <a:solidFill>
                  <a:srgbClr val="000000">
                    <a:alpha val="86667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1400" dirty="0">
                <a:solidFill>
                  <a:srgbClr val="000000">
                    <a:alpha val="86667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ko-KR" sz="1400" dirty="0">
                <a:solidFill>
                  <a:srgbClr val="000000">
                    <a:alpha val="86667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en-US" sz="1400" dirty="0">
              <a:solidFill>
                <a:srgbClr val="000000">
                  <a:alpha val="86667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5FF4DE-DE30-461D-92B7-3C8E8764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내비게이션 설계하기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–LN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(Local Navigation)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6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5FF4DE-DE30-461D-92B7-3C8E8764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내비게이션 설계하기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–CN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(Contextual Navigation)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5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278B-694A-4D42-9505-4F9F4A7D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400" dirty="0"/>
              <a:t>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AF005-6FB7-4EA1-BB61-7E71BECEB8C4}"/>
              </a:ext>
            </a:extLst>
          </p:cNvPr>
          <p:cNvSpPr txBox="1"/>
          <p:nvPr/>
        </p:nvSpPr>
        <p:spPr>
          <a:xfrm>
            <a:off x="3230084" y="2189040"/>
            <a:ext cx="5886548" cy="3010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/>
              <a:t>정보구조 설계하기</a:t>
            </a:r>
            <a:endParaRPr lang="en-US" altLang="ko-KR" sz="4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/>
              <a:t>시나리오 작성하기</a:t>
            </a:r>
            <a:endParaRPr lang="en-US" altLang="ko-KR" sz="4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/>
              <a:t>내비게이션 설계하기</a:t>
            </a:r>
          </a:p>
        </p:txBody>
      </p:sp>
    </p:spTree>
    <p:extLst>
      <p:ext uri="{BB962C8B-B14F-4D97-AF65-F5344CB8AC3E}">
        <p14:creationId xmlns:p14="http://schemas.microsoft.com/office/powerpoint/2010/main" val="30740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36CA3CD-6658-436F-943D-B3567CAA3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378955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7591E79-5F5E-4FE0-8ECC-EE15019724B6}"/>
              </a:ext>
            </a:extLst>
          </p:cNvPr>
          <p:cNvSpPr txBox="1">
            <a:spLocks/>
          </p:cNvSpPr>
          <p:nvPr/>
        </p:nvSpPr>
        <p:spPr>
          <a:xfrm>
            <a:off x="381000" y="387617"/>
            <a:ext cx="10058400" cy="957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/>
              <a:t>정보구조 설계하기 </a:t>
            </a:r>
            <a:r>
              <a:rPr lang="en-US" altLang="ko-KR" sz="2800" dirty="0"/>
              <a:t>-</a:t>
            </a:r>
            <a:r>
              <a:rPr lang="ko-KR" altLang="en-US" sz="2800" dirty="0"/>
              <a:t>정보구조도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3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erlay">
            <a:extLst>
              <a:ext uri="{FF2B5EF4-FFF2-40B4-BE49-F238E27FC236}">
                <a16:creationId xmlns:a16="http://schemas.microsoft.com/office/drawing/2014/main" id="{D9523582-5ABB-4F0D-953B-F67E9E50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06" y="1345044"/>
            <a:ext cx="3623752" cy="5034973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1CE8B-E054-4956-B7AD-316A031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정보구조 설계하기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와이어프레임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(INDEX)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77CD7A09-6B53-42A7-826C-8E17787339D5}"/>
              </a:ext>
            </a:extLst>
          </p:cNvPr>
          <p:cNvSpPr/>
          <p:nvPr/>
        </p:nvSpPr>
        <p:spPr>
          <a:xfrm>
            <a:off x="2017912" y="1345223"/>
            <a:ext cx="3656918" cy="3195604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A93F6A-8A37-43B5-ADD0-DD4F6994B813}"/>
              </a:ext>
            </a:extLst>
          </p:cNvPr>
          <p:cNvGrpSpPr/>
          <p:nvPr/>
        </p:nvGrpSpPr>
        <p:grpSpPr>
          <a:xfrm>
            <a:off x="2133226" y="1454727"/>
            <a:ext cx="319033" cy="187036"/>
            <a:chOff x="2133226" y="1454727"/>
            <a:chExt cx="319033" cy="187036"/>
          </a:xfrm>
        </p:grpSpPr>
        <p:cxnSp>
          <p:nvCxnSpPr>
            <p:cNvPr id="5" name="Line">
              <a:extLst>
                <a:ext uri="{FF2B5EF4-FFF2-40B4-BE49-F238E27FC236}">
                  <a16:creationId xmlns:a16="http://schemas.microsoft.com/office/drawing/2014/main" id="{B129504C-97E3-4D4D-8474-1CCAF6F80F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454727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>
              <a:extLst>
                <a:ext uri="{FF2B5EF4-FFF2-40B4-BE49-F238E27FC236}">
                  <a16:creationId xmlns:a16="http://schemas.microsoft.com/office/drawing/2014/main" id="{134C003C-6A94-4EEF-97A3-58FFF41E3E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548245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ne">
              <a:extLst>
                <a:ext uri="{FF2B5EF4-FFF2-40B4-BE49-F238E27FC236}">
                  <a16:creationId xmlns:a16="http://schemas.microsoft.com/office/drawing/2014/main" id="{1D61E713-5F67-4126-8A55-8069221E5C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641763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260200-DFE4-4140-8E18-DBCF2CD801B7}"/>
              </a:ext>
            </a:extLst>
          </p:cNvPr>
          <p:cNvSpPr/>
          <p:nvPr/>
        </p:nvSpPr>
        <p:spPr>
          <a:xfrm>
            <a:off x="3389172" y="1381191"/>
            <a:ext cx="924791" cy="344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Image">
            <a:extLst>
              <a:ext uri="{FF2B5EF4-FFF2-40B4-BE49-F238E27FC236}">
                <a16:creationId xmlns:a16="http://schemas.microsoft.com/office/drawing/2014/main" id="{3E9D2FBE-6256-4C3A-9C81-5C60075D9126}"/>
              </a:ext>
            </a:extLst>
          </p:cNvPr>
          <p:cNvGrpSpPr/>
          <p:nvPr/>
        </p:nvGrpSpPr>
        <p:grpSpPr>
          <a:xfrm>
            <a:off x="3528584" y="3240232"/>
            <a:ext cx="645968" cy="645968"/>
            <a:chOff x="9600101" y="1622168"/>
            <a:chExt cx="1333500" cy="1333500"/>
          </a:xfrm>
        </p:grpSpPr>
        <p:sp>
          <p:nvSpPr>
            <p:cNvPr id="15" name="Border">
              <a:extLst>
                <a:ext uri="{FF2B5EF4-FFF2-40B4-BE49-F238E27FC236}">
                  <a16:creationId xmlns:a16="http://schemas.microsoft.com/office/drawing/2014/main" id="{A2544B42-91EA-4205-ADE6-C4EBFD633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" name="Line">
              <a:extLst>
                <a:ext uri="{FF2B5EF4-FFF2-40B4-BE49-F238E27FC236}">
                  <a16:creationId xmlns:a16="http://schemas.microsoft.com/office/drawing/2014/main" id="{2533D2EA-9E34-47D8-8A8D-2830B51AD52E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ine">
              <a:extLst>
                <a:ext uri="{FF2B5EF4-FFF2-40B4-BE49-F238E27FC236}">
                  <a16:creationId xmlns:a16="http://schemas.microsoft.com/office/drawing/2014/main" id="{2D0D3B19-4947-42A0-B1D4-B20C074BD2BD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9E976D-C890-479C-882E-2CD0AC8930D7}"/>
              </a:ext>
            </a:extLst>
          </p:cNvPr>
          <p:cNvSpPr/>
          <p:nvPr/>
        </p:nvSpPr>
        <p:spPr>
          <a:xfrm>
            <a:off x="3399563" y="2473034"/>
            <a:ext cx="924791" cy="27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erlay">
            <a:extLst>
              <a:ext uri="{FF2B5EF4-FFF2-40B4-BE49-F238E27FC236}">
                <a16:creationId xmlns:a16="http://schemas.microsoft.com/office/drawing/2014/main" id="{BCF257E3-C4E3-45CD-9F1C-E7A1B74E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373" y="3856976"/>
            <a:ext cx="3657457" cy="683852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Image">
            <a:extLst>
              <a:ext uri="{FF2B5EF4-FFF2-40B4-BE49-F238E27FC236}">
                <a16:creationId xmlns:a16="http://schemas.microsoft.com/office/drawing/2014/main" id="{CDAD2980-6F73-4FCE-8DAB-8D3D13FDF6E3}"/>
              </a:ext>
            </a:extLst>
          </p:cNvPr>
          <p:cNvGrpSpPr>
            <a:grpSpLocks/>
          </p:cNvGrpSpPr>
          <p:nvPr/>
        </p:nvGrpSpPr>
        <p:grpSpPr bwMode="auto">
          <a:xfrm>
            <a:off x="2989563" y="2839557"/>
            <a:ext cx="206935" cy="206935"/>
            <a:chOff x="508000" y="1397000"/>
            <a:chExt cx="1008112" cy="1008112"/>
          </a:xfrm>
        </p:grpSpPr>
        <p:sp>
          <p:nvSpPr>
            <p:cNvPr id="21" name="Border">
              <a:extLst>
                <a:ext uri="{FF2B5EF4-FFF2-40B4-BE49-F238E27FC236}">
                  <a16:creationId xmlns:a16="http://schemas.microsoft.com/office/drawing/2014/main" id="{69215E2C-CA3B-46D6-BCAB-FABA204AC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6EAD2F95-7D63-4EB6-98A6-F86C00C04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1">
              <a:extLst>
                <a:ext uri="{FF2B5EF4-FFF2-40B4-BE49-F238E27FC236}">
                  <a16:creationId xmlns:a16="http://schemas.microsoft.com/office/drawing/2014/main" id="{096838D7-C68D-4C20-81A4-F54E81F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290B40-0516-4E96-BC01-137CD1B20854}"/>
              </a:ext>
            </a:extLst>
          </p:cNvPr>
          <p:cNvSpPr/>
          <p:nvPr/>
        </p:nvSpPr>
        <p:spPr>
          <a:xfrm>
            <a:off x="3285959" y="2839556"/>
            <a:ext cx="1131218" cy="206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Image">
            <a:extLst>
              <a:ext uri="{FF2B5EF4-FFF2-40B4-BE49-F238E27FC236}">
                <a16:creationId xmlns:a16="http://schemas.microsoft.com/office/drawing/2014/main" id="{30409ECB-A2AE-4697-A4D4-D3287EEE3B11}"/>
              </a:ext>
            </a:extLst>
          </p:cNvPr>
          <p:cNvGrpSpPr>
            <a:grpSpLocks/>
          </p:cNvGrpSpPr>
          <p:nvPr/>
        </p:nvGrpSpPr>
        <p:grpSpPr bwMode="auto">
          <a:xfrm>
            <a:off x="2843649" y="3379899"/>
            <a:ext cx="373189" cy="373189"/>
            <a:chOff x="508000" y="1397000"/>
            <a:chExt cx="1008112" cy="1008112"/>
          </a:xfrm>
        </p:grpSpPr>
        <p:sp>
          <p:nvSpPr>
            <p:cNvPr id="26" name="Border">
              <a:extLst>
                <a:ext uri="{FF2B5EF4-FFF2-40B4-BE49-F238E27FC236}">
                  <a16:creationId xmlns:a16="http://schemas.microsoft.com/office/drawing/2014/main" id="{A2B38D1F-D5E4-45C7-BCFD-196C8075A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2">
              <a:extLst>
                <a:ext uri="{FF2B5EF4-FFF2-40B4-BE49-F238E27FC236}">
                  <a16:creationId xmlns:a16="http://schemas.microsoft.com/office/drawing/2014/main" id="{1FBF1BD2-12FC-4383-A95C-CB24ECF1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1">
              <a:extLst>
                <a:ext uri="{FF2B5EF4-FFF2-40B4-BE49-F238E27FC236}">
                  <a16:creationId xmlns:a16="http://schemas.microsoft.com/office/drawing/2014/main" id="{16FEF71F-829D-4CD2-BBF7-66976D5C6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Image">
            <a:extLst>
              <a:ext uri="{FF2B5EF4-FFF2-40B4-BE49-F238E27FC236}">
                <a16:creationId xmlns:a16="http://schemas.microsoft.com/office/drawing/2014/main" id="{F1BF893A-18DD-4C77-B2AE-78096E78D93E}"/>
              </a:ext>
            </a:extLst>
          </p:cNvPr>
          <p:cNvGrpSpPr>
            <a:grpSpLocks/>
          </p:cNvGrpSpPr>
          <p:nvPr/>
        </p:nvGrpSpPr>
        <p:grpSpPr bwMode="auto">
          <a:xfrm>
            <a:off x="4486298" y="3379899"/>
            <a:ext cx="373189" cy="373189"/>
            <a:chOff x="508000" y="1397000"/>
            <a:chExt cx="1008112" cy="1008112"/>
          </a:xfrm>
        </p:grpSpPr>
        <p:sp>
          <p:nvSpPr>
            <p:cNvPr id="30" name="Border">
              <a:extLst>
                <a:ext uri="{FF2B5EF4-FFF2-40B4-BE49-F238E27FC236}">
                  <a16:creationId xmlns:a16="http://schemas.microsoft.com/office/drawing/2014/main" id="{6218162F-ACAE-4C36-81F3-9112F1E88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C5B3838C-AA21-409C-B021-74CE8BB2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1">
              <a:extLst>
                <a:ext uri="{FF2B5EF4-FFF2-40B4-BE49-F238E27FC236}">
                  <a16:creationId xmlns:a16="http://schemas.microsoft.com/office/drawing/2014/main" id="{20BFBF79-96BD-49F8-BF1C-F4DFF21C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299BE54-C3F8-4BFB-9D2B-B1E4A855C219}"/>
              </a:ext>
            </a:extLst>
          </p:cNvPr>
          <p:cNvCxnSpPr/>
          <p:nvPr/>
        </p:nvCxnSpPr>
        <p:spPr>
          <a:xfrm>
            <a:off x="2306786" y="4065681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FC45188-E3E7-45F4-8D3F-E3688B1B31AA}"/>
              </a:ext>
            </a:extLst>
          </p:cNvPr>
          <p:cNvCxnSpPr/>
          <p:nvPr/>
        </p:nvCxnSpPr>
        <p:spPr>
          <a:xfrm>
            <a:off x="3477920" y="4065681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09AC0F-CCFA-43CA-B7BE-8C511818376E}"/>
              </a:ext>
            </a:extLst>
          </p:cNvPr>
          <p:cNvCxnSpPr/>
          <p:nvPr/>
        </p:nvCxnSpPr>
        <p:spPr>
          <a:xfrm>
            <a:off x="4686730" y="4065681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235B9E7-6993-4ABD-83FA-2095FB33B65C}"/>
              </a:ext>
            </a:extLst>
          </p:cNvPr>
          <p:cNvCxnSpPr/>
          <p:nvPr/>
        </p:nvCxnSpPr>
        <p:spPr>
          <a:xfrm>
            <a:off x="2306786" y="4304672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F230F93-F41B-4CC9-B635-497D6B2ACEEB}"/>
              </a:ext>
            </a:extLst>
          </p:cNvPr>
          <p:cNvCxnSpPr/>
          <p:nvPr/>
        </p:nvCxnSpPr>
        <p:spPr>
          <a:xfrm>
            <a:off x="3477920" y="4304672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01C13C2-2EFC-432B-8AA9-D2965B6D450F}"/>
              </a:ext>
            </a:extLst>
          </p:cNvPr>
          <p:cNvCxnSpPr/>
          <p:nvPr/>
        </p:nvCxnSpPr>
        <p:spPr>
          <a:xfrm>
            <a:off x="4686730" y="4304672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6B22F54-20F1-467F-99B5-25361930258E}"/>
              </a:ext>
            </a:extLst>
          </p:cNvPr>
          <p:cNvCxnSpPr/>
          <p:nvPr/>
        </p:nvCxnSpPr>
        <p:spPr>
          <a:xfrm>
            <a:off x="3237620" y="3979718"/>
            <a:ext cx="0" cy="415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338FC9D-BBD7-4225-9C6C-04514DA87555}"/>
              </a:ext>
            </a:extLst>
          </p:cNvPr>
          <p:cNvCxnSpPr/>
          <p:nvPr/>
        </p:nvCxnSpPr>
        <p:spPr>
          <a:xfrm>
            <a:off x="4437959" y="3979718"/>
            <a:ext cx="0" cy="415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833DA9F-AC94-4672-B022-C21F9F0852CC}"/>
              </a:ext>
            </a:extLst>
          </p:cNvPr>
          <p:cNvGrpSpPr/>
          <p:nvPr/>
        </p:nvGrpSpPr>
        <p:grpSpPr>
          <a:xfrm>
            <a:off x="2029306" y="4540824"/>
            <a:ext cx="3623751" cy="1170393"/>
            <a:chOff x="2029306" y="4540824"/>
            <a:chExt cx="3623751" cy="1170393"/>
          </a:xfrm>
        </p:grpSpPr>
        <p:grpSp>
          <p:nvGrpSpPr>
            <p:cNvPr id="69" name="Image">
              <a:extLst>
                <a:ext uri="{FF2B5EF4-FFF2-40B4-BE49-F238E27FC236}">
                  <a16:creationId xmlns:a16="http://schemas.microsoft.com/office/drawing/2014/main" id="{70D0A099-16FC-4318-B6D9-850EA41DB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70" name="Border">
                <a:extLst>
                  <a:ext uri="{FF2B5EF4-FFF2-40B4-BE49-F238E27FC236}">
                    <a16:creationId xmlns:a16="http://schemas.microsoft.com/office/drawing/2014/main" id="{D5B5A4BE-3883-4943-A13F-E256C8FB4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ine 2">
                <a:extLst>
                  <a:ext uri="{FF2B5EF4-FFF2-40B4-BE49-F238E27FC236}">
                    <a16:creationId xmlns:a16="http://schemas.microsoft.com/office/drawing/2014/main" id="{AB5EF9EB-1D77-415C-A376-DF6DD2811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Line 1">
                <a:extLst>
                  <a:ext uri="{FF2B5EF4-FFF2-40B4-BE49-F238E27FC236}">
                    <a16:creationId xmlns:a16="http://schemas.microsoft.com/office/drawing/2014/main" id="{C0B5114F-BB57-47DA-A3B3-F5677F936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Image">
              <a:extLst>
                <a:ext uri="{FF2B5EF4-FFF2-40B4-BE49-F238E27FC236}">
                  <a16:creationId xmlns:a16="http://schemas.microsoft.com/office/drawing/2014/main" id="{E2FDEDDD-79CF-4C29-9487-BE7A02C67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82" name="Border">
                <a:extLst>
                  <a:ext uri="{FF2B5EF4-FFF2-40B4-BE49-F238E27FC236}">
                    <a16:creationId xmlns:a16="http://schemas.microsoft.com/office/drawing/2014/main" id="{ED3E33A0-335E-4FF1-B0A8-067E20649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ine 2">
                <a:extLst>
                  <a:ext uri="{FF2B5EF4-FFF2-40B4-BE49-F238E27FC236}">
                    <a16:creationId xmlns:a16="http://schemas.microsoft.com/office/drawing/2014/main" id="{13942FC2-7B77-444D-BDE5-222240698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Line 1">
                <a:extLst>
                  <a:ext uri="{FF2B5EF4-FFF2-40B4-BE49-F238E27FC236}">
                    <a16:creationId xmlns:a16="http://schemas.microsoft.com/office/drawing/2014/main" id="{D11C78B0-B4F6-461F-8112-969A1196C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Image">
              <a:extLst>
                <a:ext uri="{FF2B5EF4-FFF2-40B4-BE49-F238E27FC236}">
                  <a16:creationId xmlns:a16="http://schemas.microsoft.com/office/drawing/2014/main" id="{3669BE51-4C6C-4BB8-A62F-C65D7517D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86" name="Border">
                <a:extLst>
                  <a:ext uri="{FF2B5EF4-FFF2-40B4-BE49-F238E27FC236}">
                    <a16:creationId xmlns:a16="http://schemas.microsoft.com/office/drawing/2014/main" id="{47FD5228-4501-45D6-9C90-BF26931B0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Line 2">
                <a:extLst>
                  <a:ext uri="{FF2B5EF4-FFF2-40B4-BE49-F238E27FC236}">
                    <a16:creationId xmlns:a16="http://schemas.microsoft.com/office/drawing/2014/main" id="{D5C6D5AD-9499-4D0E-B5ED-662370AFE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Line 1">
                <a:extLst>
                  <a:ext uri="{FF2B5EF4-FFF2-40B4-BE49-F238E27FC236}">
                    <a16:creationId xmlns:a16="http://schemas.microsoft.com/office/drawing/2014/main" id="{2BB2E98B-D0C0-4D1D-9142-01980E95A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6EFB17E-A0E3-4AF7-8A49-93C48D2F9D07}"/>
              </a:ext>
            </a:extLst>
          </p:cNvPr>
          <p:cNvGrpSpPr/>
          <p:nvPr/>
        </p:nvGrpSpPr>
        <p:grpSpPr>
          <a:xfrm>
            <a:off x="6638901" y="1522249"/>
            <a:ext cx="3623751" cy="1170393"/>
            <a:chOff x="2029306" y="4540824"/>
            <a:chExt cx="3623751" cy="1170393"/>
          </a:xfrm>
        </p:grpSpPr>
        <p:grpSp>
          <p:nvGrpSpPr>
            <p:cNvPr id="91" name="Image">
              <a:extLst>
                <a:ext uri="{FF2B5EF4-FFF2-40B4-BE49-F238E27FC236}">
                  <a16:creationId xmlns:a16="http://schemas.microsoft.com/office/drawing/2014/main" id="{93018F8E-5388-45D8-89F7-9CF06D429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00" name="Border">
                <a:extLst>
                  <a:ext uri="{FF2B5EF4-FFF2-40B4-BE49-F238E27FC236}">
                    <a16:creationId xmlns:a16="http://schemas.microsoft.com/office/drawing/2014/main" id="{F850A27A-B748-4599-87F1-651D41792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ine 2">
                <a:extLst>
                  <a:ext uri="{FF2B5EF4-FFF2-40B4-BE49-F238E27FC236}">
                    <a16:creationId xmlns:a16="http://schemas.microsoft.com/office/drawing/2014/main" id="{C6CA9317-5A55-47AD-9B84-955E794F5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Line 1">
                <a:extLst>
                  <a:ext uri="{FF2B5EF4-FFF2-40B4-BE49-F238E27FC236}">
                    <a16:creationId xmlns:a16="http://schemas.microsoft.com/office/drawing/2014/main" id="{42DE64C0-08C7-4403-A4DC-733185A67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Image">
              <a:extLst>
                <a:ext uri="{FF2B5EF4-FFF2-40B4-BE49-F238E27FC236}">
                  <a16:creationId xmlns:a16="http://schemas.microsoft.com/office/drawing/2014/main" id="{656D3A17-8900-48A2-B070-F011DC82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7BFC1C4A-78C8-4654-B1E3-004F7A148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B937369F-7141-42FC-812B-735685DF9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0FB65E3D-75B4-4DA3-B785-96B0A764B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Image">
              <a:extLst>
                <a:ext uri="{FF2B5EF4-FFF2-40B4-BE49-F238E27FC236}">
                  <a16:creationId xmlns:a16="http://schemas.microsoft.com/office/drawing/2014/main" id="{D0AD3476-8608-4356-8B83-25E0694ED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94" name="Border">
                <a:extLst>
                  <a:ext uri="{FF2B5EF4-FFF2-40B4-BE49-F238E27FC236}">
                    <a16:creationId xmlns:a16="http://schemas.microsoft.com/office/drawing/2014/main" id="{C3E6D179-47CA-499D-8D03-44928FB77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Line 2">
                <a:extLst>
                  <a:ext uri="{FF2B5EF4-FFF2-40B4-BE49-F238E27FC236}">
                    <a16:creationId xmlns:a16="http://schemas.microsoft.com/office/drawing/2014/main" id="{BB98E96D-96B4-4425-A201-F55C5D06D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Line 1">
                <a:extLst>
                  <a:ext uri="{FF2B5EF4-FFF2-40B4-BE49-F238E27FC236}">
                    <a16:creationId xmlns:a16="http://schemas.microsoft.com/office/drawing/2014/main" id="{D9DA64E0-1675-40BB-9E38-7D9235596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CF22523-BE37-45ED-B7C7-908B2011ED9F}"/>
              </a:ext>
            </a:extLst>
          </p:cNvPr>
          <p:cNvGrpSpPr/>
          <p:nvPr/>
        </p:nvGrpSpPr>
        <p:grpSpPr>
          <a:xfrm>
            <a:off x="2029306" y="5713638"/>
            <a:ext cx="3623751" cy="652202"/>
            <a:chOff x="2029306" y="4540824"/>
            <a:chExt cx="3623751" cy="1170393"/>
          </a:xfrm>
        </p:grpSpPr>
        <p:grpSp>
          <p:nvGrpSpPr>
            <p:cNvPr id="143" name="Image">
              <a:extLst>
                <a:ext uri="{FF2B5EF4-FFF2-40B4-BE49-F238E27FC236}">
                  <a16:creationId xmlns:a16="http://schemas.microsoft.com/office/drawing/2014/main" id="{9B05183E-4804-44B3-8B8C-A3C153AC0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52" name="Border">
                <a:extLst>
                  <a:ext uri="{FF2B5EF4-FFF2-40B4-BE49-F238E27FC236}">
                    <a16:creationId xmlns:a16="http://schemas.microsoft.com/office/drawing/2014/main" id="{9F5F6073-1A3A-4952-B7D1-C6EE94ECB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Line 2">
                <a:extLst>
                  <a:ext uri="{FF2B5EF4-FFF2-40B4-BE49-F238E27FC236}">
                    <a16:creationId xmlns:a16="http://schemas.microsoft.com/office/drawing/2014/main" id="{39FD379C-EC97-4882-8950-27C7854C0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ine 1">
                <a:extLst>
                  <a:ext uri="{FF2B5EF4-FFF2-40B4-BE49-F238E27FC236}">
                    <a16:creationId xmlns:a16="http://schemas.microsoft.com/office/drawing/2014/main" id="{EBD5541C-9436-49D2-B3AF-96B154923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" name="Image">
              <a:extLst>
                <a:ext uri="{FF2B5EF4-FFF2-40B4-BE49-F238E27FC236}">
                  <a16:creationId xmlns:a16="http://schemas.microsoft.com/office/drawing/2014/main" id="{0E904184-18CD-4E1F-8272-27A45E34D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49" name="Border">
                <a:extLst>
                  <a:ext uri="{FF2B5EF4-FFF2-40B4-BE49-F238E27FC236}">
                    <a16:creationId xmlns:a16="http://schemas.microsoft.com/office/drawing/2014/main" id="{43661A0B-A7B9-4224-B6A2-690EB7E7C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Line 2">
                <a:extLst>
                  <a:ext uri="{FF2B5EF4-FFF2-40B4-BE49-F238E27FC236}">
                    <a16:creationId xmlns:a16="http://schemas.microsoft.com/office/drawing/2014/main" id="{C1078136-000D-4F91-8ED7-BDEA65406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Line 1">
                <a:extLst>
                  <a:ext uri="{FF2B5EF4-FFF2-40B4-BE49-F238E27FC236}">
                    <a16:creationId xmlns:a16="http://schemas.microsoft.com/office/drawing/2014/main" id="{FB790F38-FBE8-42D8-81AB-167A3BD53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Image">
              <a:extLst>
                <a:ext uri="{FF2B5EF4-FFF2-40B4-BE49-F238E27FC236}">
                  <a16:creationId xmlns:a16="http://schemas.microsoft.com/office/drawing/2014/main" id="{40FD0C1B-528C-4348-A24D-93ACD50F2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46" name="Border">
                <a:extLst>
                  <a:ext uri="{FF2B5EF4-FFF2-40B4-BE49-F238E27FC236}">
                    <a16:creationId xmlns:a16="http://schemas.microsoft.com/office/drawing/2014/main" id="{F17E8FF0-FD70-4DEB-BA2A-4DB46648B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Line 2">
                <a:extLst>
                  <a:ext uri="{FF2B5EF4-FFF2-40B4-BE49-F238E27FC236}">
                    <a16:creationId xmlns:a16="http://schemas.microsoft.com/office/drawing/2014/main" id="{A1AD822A-0208-46CD-81E5-B76062C54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Line 1">
                <a:extLst>
                  <a:ext uri="{FF2B5EF4-FFF2-40B4-BE49-F238E27FC236}">
                    <a16:creationId xmlns:a16="http://schemas.microsoft.com/office/drawing/2014/main" id="{CF9DAF68-42C9-4B10-B47D-9A27608F8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2616713-A931-448B-ABAD-4A33B4AA71D1}"/>
              </a:ext>
            </a:extLst>
          </p:cNvPr>
          <p:cNvGrpSpPr/>
          <p:nvPr/>
        </p:nvGrpSpPr>
        <p:grpSpPr>
          <a:xfrm>
            <a:off x="6638901" y="2686583"/>
            <a:ext cx="3623751" cy="1170393"/>
            <a:chOff x="2029306" y="4540824"/>
            <a:chExt cx="3623751" cy="1170393"/>
          </a:xfrm>
        </p:grpSpPr>
        <p:grpSp>
          <p:nvGrpSpPr>
            <p:cNvPr id="170" name="Image">
              <a:extLst>
                <a:ext uri="{FF2B5EF4-FFF2-40B4-BE49-F238E27FC236}">
                  <a16:creationId xmlns:a16="http://schemas.microsoft.com/office/drawing/2014/main" id="{7B9F6F57-07CE-4537-AF1A-047D1B74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79" name="Border">
                <a:extLst>
                  <a:ext uri="{FF2B5EF4-FFF2-40B4-BE49-F238E27FC236}">
                    <a16:creationId xmlns:a16="http://schemas.microsoft.com/office/drawing/2014/main" id="{801E7AE3-6F9B-4831-BADE-C0DA80C9E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Line 2">
                <a:extLst>
                  <a:ext uri="{FF2B5EF4-FFF2-40B4-BE49-F238E27FC236}">
                    <a16:creationId xmlns:a16="http://schemas.microsoft.com/office/drawing/2014/main" id="{0D4FA009-E746-4291-BFC8-07FD845B7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Line 1">
                <a:extLst>
                  <a:ext uri="{FF2B5EF4-FFF2-40B4-BE49-F238E27FC236}">
                    <a16:creationId xmlns:a16="http://schemas.microsoft.com/office/drawing/2014/main" id="{696B1D95-3D90-4375-B5D9-221B13D5F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1" name="Image">
              <a:extLst>
                <a:ext uri="{FF2B5EF4-FFF2-40B4-BE49-F238E27FC236}">
                  <a16:creationId xmlns:a16="http://schemas.microsoft.com/office/drawing/2014/main" id="{07D1E743-C2C4-4C5E-B1B3-76AECDFD6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76" name="Border">
                <a:extLst>
                  <a:ext uri="{FF2B5EF4-FFF2-40B4-BE49-F238E27FC236}">
                    <a16:creationId xmlns:a16="http://schemas.microsoft.com/office/drawing/2014/main" id="{8CA5625E-D9FA-4D6F-858E-4344D52F6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Line 2">
                <a:extLst>
                  <a:ext uri="{FF2B5EF4-FFF2-40B4-BE49-F238E27FC236}">
                    <a16:creationId xmlns:a16="http://schemas.microsoft.com/office/drawing/2014/main" id="{F9F27F08-61AE-4F7F-B490-C9D10B499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Line 1">
                <a:extLst>
                  <a:ext uri="{FF2B5EF4-FFF2-40B4-BE49-F238E27FC236}">
                    <a16:creationId xmlns:a16="http://schemas.microsoft.com/office/drawing/2014/main" id="{2150A165-58AB-4BDE-BC0A-2623DF9DF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2" name="Image">
              <a:extLst>
                <a:ext uri="{FF2B5EF4-FFF2-40B4-BE49-F238E27FC236}">
                  <a16:creationId xmlns:a16="http://schemas.microsoft.com/office/drawing/2014/main" id="{5713A6E2-570C-4BB3-B3DC-68B26AB9B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73" name="Border">
                <a:extLst>
                  <a:ext uri="{FF2B5EF4-FFF2-40B4-BE49-F238E27FC236}">
                    <a16:creationId xmlns:a16="http://schemas.microsoft.com/office/drawing/2014/main" id="{EBEAA840-6C71-43FA-B6CC-AD7D18E43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Line 2">
                <a:extLst>
                  <a:ext uri="{FF2B5EF4-FFF2-40B4-BE49-F238E27FC236}">
                    <a16:creationId xmlns:a16="http://schemas.microsoft.com/office/drawing/2014/main" id="{1C98B677-96B7-4CE2-AA57-35BA514C3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5" name="Line 1">
                <a:extLst>
                  <a:ext uri="{FF2B5EF4-FFF2-40B4-BE49-F238E27FC236}">
                    <a16:creationId xmlns:a16="http://schemas.microsoft.com/office/drawing/2014/main" id="{E7F78249-2A30-4D75-B18C-D606AE82D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018E81D-534A-453A-A819-6FFAF06C98DE}"/>
              </a:ext>
            </a:extLst>
          </p:cNvPr>
          <p:cNvGrpSpPr/>
          <p:nvPr/>
        </p:nvGrpSpPr>
        <p:grpSpPr>
          <a:xfrm>
            <a:off x="6638901" y="3856976"/>
            <a:ext cx="3623751" cy="1170393"/>
            <a:chOff x="2029306" y="4540824"/>
            <a:chExt cx="3623751" cy="1170393"/>
          </a:xfrm>
        </p:grpSpPr>
        <p:grpSp>
          <p:nvGrpSpPr>
            <p:cNvPr id="183" name="Image">
              <a:extLst>
                <a:ext uri="{FF2B5EF4-FFF2-40B4-BE49-F238E27FC236}">
                  <a16:creationId xmlns:a16="http://schemas.microsoft.com/office/drawing/2014/main" id="{952F971C-AF4A-455A-99EF-DB9A20998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92" name="Border">
                <a:extLst>
                  <a:ext uri="{FF2B5EF4-FFF2-40B4-BE49-F238E27FC236}">
                    <a16:creationId xmlns:a16="http://schemas.microsoft.com/office/drawing/2014/main" id="{6C9CF27D-DFD0-4ADC-9482-0505E0B3C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Line 2">
                <a:extLst>
                  <a:ext uri="{FF2B5EF4-FFF2-40B4-BE49-F238E27FC236}">
                    <a16:creationId xmlns:a16="http://schemas.microsoft.com/office/drawing/2014/main" id="{39E6458B-C6A2-46B3-B8D9-F33E0D7B3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Line 1">
                <a:extLst>
                  <a:ext uri="{FF2B5EF4-FFF2-40B4-BE49-F238E27FC236}">
                    <a16:creationId xmlns:a16="http://schemas.microsoft.com/office/drawing/2014/main" id="{0B5E48A6-B7D7-4852-98B8-17DC569DC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Image">
              <a:extLst>
                <a:ext uri="{FF2B5EF4-FFF2-40B4-BE49-F238E27FC236}">
                  <a16:creationId xmlns:a16="http://schemas.microsoft.com/office/drawing/2014/main" id="{D94C7378-0593-4196-9EB3-62338F102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89" name="Border">
                <a:extLst>
                  <a:ext uri="{FF2B5EF4-FFF2-40B4-BE49-F238E27FC236}">
                    <a16:creationId xmlns:a16="http://schemas.microsoft.com/office/drawing/2014/main" id="{3906D044-DB6B-4EEB-9D7C-C09B7C035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Line 2">
                <a:extLst>
                  <a:ext uri="{FF2B5EF4-FFF2-40B4-BE49-F238E27FC236}">
                    <a16:creationId xmlns:a16="http://schemas.microsoft.com/office/drawing/2014/main" id="{133DFCEC-6740-43F1-97C1-AE89264FD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Line 1">
                <a:extLst>
                  <a:ext uri="{FF2B5EF4-FFF2-40B4-BE49-F238E27FC236}">
                    <a16:creationId xmlns:a16="http://schemas.microsoft.com/office/drawing/2014/main" id="{2C1F17C9-CBD2-4CF7-8BBB-055A502DA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5" name="Image">
              <a:extLst>
                <a:ext uri="{FF2B5EF4-FFF2-40B4-BE49-F238E27FC236}">
                  <a16:creationId xmlns:a16="http://schemas.microsoft.com/office/drawing/2014/main" id="{89727362-FB6D-4776-A514-039FB1F0A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86" name="Border">
                <a:extLst>
                  <a:ext uri="{FF2B5EF4-FFF2-40B4-BE49-F238E27FC236}">
                    <a16:creationId xmlns:a16="http://schemas.microsoft.com/office/drawing/2014/main" id="{3F496824-123F-4DB5-913E-6B07D4F27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Line 2">
                <a:extLst>
                  <a:ext uri="{FF2B5EF4-FFF2-40B4-BE49-F238E27FC236}">
                    <a16:creationId xmlns:a16="http://schemas.microsoft.com/office/drawing/2014/main" id="{C93D15AD-2F83-4449-A503-27FA4834F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Line 1">
                <a:extLst>
                  <a:ext uri="{FF2B5EF4-FFF2-40B4-BE49-F238E27FC236}">
                    <a16:creationId xmlns:a16="http://schemas.microsoft.com/office/drawing/2014/main" id="{E77AD552-6FB6-4D45-9D8E-6270D6814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403A79C-12E5-4EFC-8B1E-8308B78CA251}"/>
              </a:ext>
            </a:extLst>
          </p:cNvPr>
          <p:cNvGrpSpPr/>
          <p:nvPr/>
        </p:nvGrpSpPr>
        <p:grpSpPr>
          <a:xfrm>
            <a:off x="6638901" y="5021306"/>
            <a:ext cx="3623751" cy="1170393"/>
            <a:chOff x="2029306" y="4540824"/>
            <a:chExt cx="3623751" cy="1170393"/>
          </a:xfrm>
        </p:grpSpPr>
        <p:grpSp>
          <p:nvGrpSpPr>
            <p:cNvPr id="196" name="Image">
              <a:extLst>
                <a:ext uri="{FF2B5EF4-FFF2-40B4-BE49-F238E27FC236}">
                  <a16:creationId xmlns:a16="http://schemas.microsoft.com/office/drawing/2014/main" id="{F30D7652-3ECA-412F-9E30-521C65BC1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05" name="Border">
                <a:extLst>
                  <a:ext uri="{FF2B5EF4-FFF2-40B4-BE49-F238E27FC236}">
                    <a16:creationId xmlns:a16="http://schemas.microsoft.com/office/drawing/2014/main" id="{5D7EC2FC-4C1D-49ED-A621-1F9BB08C8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Line 2">
                <a:extLst>
                  <a:ext uri="{FF2B5EF4-FFF2-40B4-BE49-F238E27FC236}">
                    <a16:creationId xmlns:a16="http://schemas.microsoft.com/office/drawing/2014/main" id="{AAD92668-DF3B-48B4-A47C-B7A55F99C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" name="Line 1">
                <a:extLst>
                  <a:ext uri="{FF2B5EF4-FFF2-40B4-BE49-F238E27FC236}">
                    <a16:creationId xmlns:a16="http://schemas.microsoft.com/office/drawing/2014/main" id="{5451C249-4B45-4089-B880-6BE2DCF80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7" name="Image">
              <a:extLst>
                <a:ext uri="{FF2B5EF4-FFF2-40B4-BE49-F238E27FC236}">
                  <a16:creationId xmlns:a16="http://schemas.microsoft.com/office/drawing/2014/main" id="{064A9AB2-7505-4C30-B879-8BFE2B28A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02" name="Border">
                <a:extLst>
                  <a:ext uri="{FF2B5EF4-FFF2-40B4-BE49-F238E27FC236}">
                    <a16:creationId xmlns:a16="http://schemas.microsoft.com/office/drawing/2014/main" id="{0649F499-98F1-4883-B576-4D3DC3AAD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Line 2">
                <a:extLst>
                  <a:ext uri="{FF2B5EF4-FFF2-40B4-BE49-F238E27FC236}">
                    <a16:creationId xmlns:a16="http://schemas.microsoft.com/office/drawing/2014/main" id="{DFCC1BD3-A810-4B1F-963A-883643D74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Line 1">
                <a:extLst>
                  <a:ext uri="{FF2B5EF4-FFF2-40B4-BE49-F238E27FC236}">
                    <a16:creationId xmlns:a16="http://schemas.microsoft.com/office/drawing/2014/main" id="{82A16AB2-098A-4D99-B068-7483DBE4E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Image">
              <a:extLst>
                <a:ext uri="{FF2B5EF4-FFF2-40B4-BE49-F238E27FC236}">
                  <a16:creationId xmlns:a16="http://schemas.microsoft.com/office/drawing/2014/main" id="{683C33BD-F04D-49AB-A2DC-640AB1B33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99" name="Border">
                <a:extLst>
                  <a:ext uri="{FF2B5EF4-FFF2-40B4-BE49-F238E27FC236}">
                    <a16:creationId xmlns:a16="http://schemas.microsoft.com/office/drawing/2014/main" id="{90F15623-BD7C-4F51-9129-A09B5A975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Line 2">
                <a:extLst>
                  <a:ext uri="{FF2B5EF4-FFF2-40B4-BE49-F238E27FC236}">
                    <a16:creationId xmlns:a16="http://schemas.microsoft.com/office/drawing/2014/main" id="{AA5E0191-E291-4CC2-A40A-4922D33D6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Line 1">
                <a:extLst>
                  <a:ext uri="{FF2B5EF4-FFF2-40B4-BE49-F238E27FC236}">
                    <a16:creationId xmlns:a16="http://schemas.microsoft.com/office/drawing/2014/main" id="{8463AB98-2D9D-4DC2-9D40-3C4FB1502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76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erlay">
            <a:extLst>
              <a:ext uri="{FF2B5EF4-FFF2-40B4-BE49-F238E27FC236}">
                <a16:creationId xmlns:a16="http://schemas.microsoft.com/office/drawing/2014/main" id="{D9523582-5ABB-4F0D-953B-F67E9E50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06" y="1345044"/>
            <a:ext cx="3623752" cy="50349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1CE8B-E054-4956-B7AD-316A031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정보구조 설계하기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와이어프레임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(Message)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77CD7A09-6B53-42A7-826C-8E17787339D5}"/>
              </a:ext>
            </a:extLst>
          </p:cNvPr>
          <p:cNvSpPr/>
          <p:nvPr/>
        </p:nvSpPr>
        <p:spPr>
          <a:xfrm>
            <a:off x="2017912" y="1345223"/>
            <a:ext cx="3656918" cy="50347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A5465B9D-CFBA-4587-A09A-0BD682B09690}"/>
              </a:ext>
            </a:extLst>
          </p:cNvPr>
          <p:cNvGrpSpPr>
            <a:grpSpLocks/>
          </p:cNvGrpSpPr>
          <p:nvPr/>
        </p:nvGrpSpPr>
        <p:grpSpPr bwMode="auto">
          <a:xfrm>
            <a:off x="5282052" y="1381191"/>
            <a:ext cx="344597" cy="344597"/>
            <a:chOff x="508000" y="1397000"/>
            <a:chExt cx="1008112" cy="1008112"/>
          </a:xfrm>
        </p:grpSpPr>
        <p:sp>
          <p:nvSpPr>
            <p:cNvPr id="10" name="Border">
              <a:extLst>
                <a:ext uri="{FF2B5EF4-FFF2-40B4-BE49-F238E27FC236}">
                  <a16:creationId xmlns:a16="http://schemas.microsoft.com/office/drawing/2014/main" id="{9ADA4191-9992-420F-9508-C2277034C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2">
              <a:extLst>
                <a:ext uri="{FF2B5EF4-FFF2-40B4-BE49-F238E27FC236}">
                  <a16:creationId xmlns:a16="http://schemas.microsoft.com/office/drawing/2014/main" id="{FAF59069-B855-4FCE-853C-63134019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1">
              <a:extLst>
                <a:ext uri="{FF2B5EF4-FFF2-40B4-BE49-F238E27FC236}">
                  <a16:creationId xmlns:a16="http://schemas.microsoft.com/office/drawing/2014/main" id="{1321F0F6-B9F6-43DB-939A-98BC29FC6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EDE2E8-0320-466E-B611-EDFCA5C9308A}"/>
              </a:ext>
            </a:extLst>
          </p:cNvPr>
          <p:cNvGrpSpPr/>
          <p:nvPr/>
        </p:nvGrpSpPr>
        <p:grpSpPr>
          <a:xfrm>
            <a:off x="2069788" y="2444890"/>
            <a:ext cx="2958329" cy="438150"/>
            <a:chOff x="2069788" y="2302650"/>
            <a:chExt cx="2958329" cy="438150"/>
          </a:xfrm>
        </p:grpSpPr>
        <p:grpSp>
          <p:nvGrpSpPr>
            <p:cNvPr id="14" name="Image">
              <a:extLst>
                <a:ext uri="{FF2B5EF4-FFF2-40B4-BE49-F238E27FC236}">
                  <a16:creationId xmlns:a16="http://schemas.microsoft.com/office/drawing/2014/main" id="{3E9D2FBE-6256-4C3A-9C81-5C60075D9126}"/>
                </a:ext>
              </a:extLst>
            </p:cNvPr>
            <p:cNvGrpSpPr/>
            <p:nvPr/>
          </p:nvGrpSpPr>
          <p:grpSpPr>
            <a:xfrm>
              <a:off x="2069788" y="2302650"/>
              <a:ext cx="438150" cy="438150"/>
              <a:chOff x="9600101" y="1622168"/>
              <a:chExt cx="1333500" cy="1333500"/>
            </a:xfrm>
          </p:grpSpPr>
          <p:sp>
            <p:nvSpPr>
              <p:cNvPr id="15" name="Border">
                <a:extLst>
                  <a:ext uri="{FF2B5EF4-FFF2-40B4-BE49-F238E27FC236}">
                    <a16:creationId xmlns:a16="http://schemas.microsoft.com/office/drawing/2014/main" id="{A2544B42-91EA-4205-ADE6-C4EBFD6331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6" name="Line">
                <a:extLst>
                  <a:ext uri="{FF2B5EF4-FFF2-40B4-BE49-F238E27FC236}">
                    <a16:creationId xmlns:a16="http://schemas.microsoft.com/office/drawing/2014/main" id="{2533D2EA-9E34-47D8-8A8D-2830B51AD52E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Line">
                <a:extLst>
                  <a:ext uri="{FF2B5EF4-FFF2-40B4-BE49-F238E27FC236}">
                    <a16:creationId xmlns:a16="http://schemas.microsoft.com/office/drawing/2014/main" id="{2D0D3B19-4947-42A0-B1D4-B20C074BD2BD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D09AC0F-CCFA-43CA-B7BE-8C511818376E}"/>
                </a:ext>
              </a:extLst>
            </p:cNvPr>
            <p:cNvCxnSpPr/>
            <p:nvPr/>
          </p:nvCxnSpPr>
          <p:spPr>
            <a:xfrm>
              <a:off x="2695370" y="2428843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01C13C2-2EFC-432B-8AA9-D2965B6D450F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2615210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248BF2-6556-4040-AA15-F8F4C53D05A6}"/>
              </a:ext>
            </a:extLst>
          </p:cNvPr>
          <p:cNvCxnSpPr>
            <a:cxnSpLocks/>
          </p:cNvCxnSpPr>
          <p:nvPr/>
        </p:nvCxnSpPr>
        <p:spPr>
          <a:xfrm>
            <a:off x="2017912" y="1787929"/>
            <a:ext cx="36351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FBDEC7-5D88-4152-87FB-DC2FC1CAC14E}"/>
              </a:ext>
            </a:extLst>
          </p:cNvPr>
          <p:cNvGrpSpPr/>
          <p:nvPr/>
        </p:nvGrpSpPr>
        <p:grpSpPr>
          <a:xfrm>
            <a:off x="2069788" y="3128919"/>
            <a:ext cx="2958329" cy="438150"/>
            <a:chOff x="2069788" y="2984041"/>
            <a:chExt cx="2958329" cy="438150"/>
          </a:xfrm>
        </p:grpSpPr>
        <p:grpSp>
          <p:nvGrpSpPr>
            <p:cNvPr id="163" name="Image">
              <a:extLst>
                <a:ext uri="{FF2B5EF4-FFF2-40B4-BE49-F238E27FC236}">
                  <a16:creationId xmlns:a16="http://schemas.microsoft.com/office/drawing/2014/main" id="{5AB47381-DC52-4786-A6A2-F54281F3ADB5}"/>
                </a:ext>
              </a:extLst>
            </p:cNvPr>
            <p:cNvGrpSpPr/>
            <p:nvPr/>
          </p:nvGrpSpPr>
          <p:grpSpPr>
            <a:xfrm>
              <a:off x="2069788" y="2984041"/>
              <a:ext cx="438150" cy="438150"/>
              <a:chOff x="9600101" y="1622168"/>
              <a:chExt cx="1333500" cy="1333500"/>
            </a:xfrm>
          </p:grpSpPr>
          <p:sp>
            <p:nvSpPr>
              <p:cNvPr id="164" name="Border">
                <a:extLst>
                  <a:ext uri="{FF2B5EF4-FFF2-40B4-BE49-F238E27FC236}">
                    <a16:creationId xmlns:a16="http://schemas.microsoft.com/office/drawing/2014/main" id="{D517F2EC-2FF1-45BE-984F-A2E7DE860F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65" name="Line">
                <a:extLst>
                  <a:ext uri="{FF2B5EF4-FFF2-40B4-BE49-F238E27FC236}">
                    <a16:creationId xmlns:a16="http://schemas.microsoft.com/office/drawing/2014/main" id="{E3662B80-DDA8-4B22-A71F-B5F758C91017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Line">
                <a:extLst>
                  <a:ext uri="{FF2B5EF4-FFF2-40B4-BE49-F238E27FC236}">
                    <a16:creationId xmlns:a16="http://schemas.microsoft.com/office/drawing/2014/main" id="{A5A50980-E399-4BD0-86FA-42BC07A01337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909FF67-037A-4B88-9D76-60E551B2638A}"/>
                </a:ext>
              </a:extLst>
            </p:cNvPr>
            <p:cNvCxnSpPr/>
            <p:nvPr/>
          </p:nvCxnSpPr>
          <p:spPr>
            <a:xfrm>
              <a:off x="2695370" y="3110234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A045CA5-D1D3-47DC-9B98-2BD8AD07D2B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3296601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0D9E8B5-1940-4134-BD7F-CDDB0B6BD9B4}"/>
              </a:ext>
            </a:extLst>
          </p:cNvPr>
          <p:cNvGrpSpPr/>
          <p:nvPr/>
        </p:nvGrpSpPr>
        <p:grpSpPr>
          <a:xfrm>
            <a:off x="2069788" y="3812948"/>
            <a:ext cx="2958329" cy="438150"/>
            <a:chOff x="2069788" y="3645823"/>
            <a:chExt cx="2958329" cy="438150"/>
          </a:xfrm>
        </p:grpSpPr>
        <p:grpSp>
          <p:nvGrpSpPr>
            <p:cNvPr id="169" name="Image">
              <a:extLst>
                <a:ext uri="{FF2B5EF4-FFF2-40B4-BE49-F238E27FC236}">
                  <a16:creationId xmlns:a16="http://schemas.microsoft.com/office/drawing/2014/main" id="{334AFCB3-7BF0-4C57-8E4C-BCFBCFFBC568}"/>
                </a:ext>
              </a:extLst>
            </p:cNvPr>
            <p:cNvGrpSpPr/>
            <p:nvPr/>
          </p:nvGrpSpPr>
          <p:grpSpPr>
            <a:xfrm>
              <a:off x="2069788" y="3645823"/>
              <a:ext cx="438150" cy="438150"/>
              <a:chOff x="9600101" y="1622168"/>
              <a:chExt cx="1333500" cy="1333500"/>
            </a:xfrm>
          </p:grpSpPr>
          <p:sp>
            <p:nvSpPr>
              <p:cNvPr id="170" name="Border">
                <a:extLst>
                  <a:ext uri="{FF2B5EF4-FFF2-40B4-BE49-F238E27FC236}">
                    <a16:creationId xmlns:a16="http://schemas.microsoft.com/office/drawing/2014/main" id="{62F6331F-FAF1-4DA2-B035-D2F4DEABD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71" name="Line">
                <a:extLst>
                  <a:ext uri="{FF2B5EF4-FFF2-40B4-BE49-F238E27FC236}">
                    <a16:creationId xmlns:a16="http://schemas.microsoft.com/office/drawing/2014/main" id="{06D37539-5FE5-47D5-902D-B2F8531AB2BE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Line">
                <a:extLst>
                  <a:ext uri="{FF2B5EF4-FFF2-40B4-BE49-F238E27FC236}">
                    <a16:creationId xmlns:a16="http://schemas.microsoft.com/office/drawing/2014/main" id="{0BFA132D-1D61-495B-94F1-6E683BDBA1A7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C687B73F-F90A-4961-80DB-CBC81421C465}"/>
                </a:ext>
              </a:extLst>
            </p:cNvPr>
            <p:cNvCxnSpPr/>
            <p:nvPr/>
          </p:nvCxnSpPr>
          <p:spPr>
            <a:xfrm>
              <a:off x="2695370" y="3772016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E4D79789-284B-4322-83A9-2D07DF5BB92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3958383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D9C141D-29FE-4791-ABD8-C20AA275402E}"/>
              </a:ext>
            </a:extLst>
          </p:cNvPr>
          <p:cNvGrpSpPr/>
          <p:nvPr/>
        </p:nvGrpSpPr>
        <p:grpSpPr>
          <a:xfrm>
            <a:off x="2069788" y="4496977"/>
            <a:ext cx="2958329" cy="438150"/>
            <a:chOff x="2069788" y="4379618"/>
            <a:chExt cx="2958329" cy="438150"/>
          </a:xfrm>
        </p:grpSpPr>
        <p:grpSp>
          <p:nvGrpSpPr>
            <p:cNvPr id="175" name="Image">
              <a:extLst>
                <a:ext uri="{FF2B5EF4-FFF2-40B4-BE49-F238E27FC236}">
                  <a16:creationId xmlns:a16="http://schemas.microsoft.com/office/drawing/2014/main" id="{547D2B93-5871-420C-9E12-F4B0EE632123}"/>
                </a:ext>
              </a:extLst>
            </p:cNvPr>
            <p:cNvGrpSpPr/>
            <p:nvPr/>
          </p:nvGrpSpPr>
          <p:grpSpPr>
            <a:xfrm>
              <a:off x="2069788" y="4379618"/>
              <a:ext cx="438150" cy="438150"/>
              <a:chOff x="9600101" y="1622168"/>
              <a:chExt cx="1333500" cy="1333500"/>
            </a:xfrm>
          </p:grpSpPr>
          <p:sp>
            <p:nvSpPr>
              <p:cNvPr id="176" name="Border">
                <a:extLst>
                  <a:ext uri="{FF2B5EF4-FFF2-40B4-BE49-F238E27FC236}">
                    <a16:creationId xmlns:a16="http://schemas.microsoft.com/office/drawing/2014/main" id="{FC52A4AC-EEFE-4FAA-BB5D-850C69BD8F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77" name="Line">
                <a:extLst>
                  <a:ext uri="{FF2B5EF4-FFF2-40B4-BE49-F238E27FC236}">
                    <a16:creationId xmlns:a16="http://schemas.microsoft.com/office/drawing/2014/main" id="{80472EB9-393F-4D38-BBA4-554C7B6BE46F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Line">
                <a:extLst>
                  <a:ext uri="{FF2B5EF4-FFF2-40B4-BE49-F238E27FC236}">
                    <a16:creationId xmlns:a16="http://schemas.microsoft.com/office/drawing/2014/main" id="{28B708C0-58E1-4D11-A518-84F31240ABEE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F0C592A-9223-425B-A08C-4A19EC462E4A}"/>
                </a:ext>
              </a:extLst>
            </p:cNvPr>
            <p:cNvCxnSpPr/>
            <p:nvPr/>
          </p:nvCxnSpPr>
          <p:spPr>
            <a:xfrm>
              <a:off x="2695370" y="4505811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3D0F28AB-596F-4B62-88C4-88D383A1A2D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4692178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DC3805D-8D8C-4888-AC00-D0CECB86ABA4}"/>
              </a:ext>
            </a:extLst>
          </p:cNvPr>
          <p:cNvGrpSpPr/>
          <p:nvPr/>
        </p:nvGrpSpPr>
        <p:grpSpPr>
          <a:xfrm>
            <a:off x="2069788" y="5181006"/>
            <a:ext cx="2958329" cy="438150"/>
            <a:chOff x="2069788" y="5123685"/>
            <a:chExt cx="2958329" cy="438150"/>
          </a:xfrm>
        </p:grpSpPr>
        <p:grpSp>
          <p:nvGrpSpPr>
            <p:cNvPr id="181" name="Image">
              <a:extLst>
                <a:ext uri="{FF2B5EF4-FFF2-40B4-BE49-F238E27FC236}">
                  <a16:creationId xmlns:a16="http://schemas.microsoft.com/office/drawing/2014/main" id="{4860BF4E-404A-45EE-9D08-7C4912BBBEBF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182" name="Border">
                <a:extLst>
                  <a:ext uri="{FF2B5EF4-FFF2-40B4-BE49-F238E27FC236}">
                    <a16:creationId xmlns:a16="http://schemas.microsoft.com/office/drawing/2014/main" id="{8A8D429F-F79F-4618-BB73-9A3A6BDD1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83" name="Line">
                <a:extLst>
                  <a:ext uri="{FF2B5EF4-FFF2-40B4-BE49-F238E27FC236}">
                    <a16:creationId xmlns:a16="http://schemas.microsoft.com/office/drawing/2014/main" id="{905ED141-19A8-4EF2-8F52-038B26495342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Line">
                <a:extLst>
                  <a:ext uri="{FF2B5EF4-FFF2-40B4-BE49-F238E27FC236}">
                    <a16:creationId xmlns:a16="http://schemas.microsoft.com/office/drawing/2014/main" id="{405409D2-B339-423A-8D9C-F6E28CEC9C96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10B0152-AC21-45EA-87EE-D08601DCF469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3E231F5-14A1-4698-A0F8-2388D267E9E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22F28FC-8167-45D8-893E-D0ECBBF9E545}"/>
              </a:ext>
            </a:extLst>
          </p:cNvPr>
          <p:cNvGrpSpPr/>
          <p:nvPr/>
        </p:nvGrpSpPr>
        <p:grpSpPr>
          <a:xfrm>
            <a:off x="2069788" y="5865033"/>
            <a:ext cx="2958329" cy="438150"/>
            <a:chOff x="2069788" y="5123685"/>
            <a:chExt cx="2958329" cy="438150"/>
          </a:xfrm>
        </p:grpSpPr>
        <p:grpSp>
          <p:nvGrpSpPr>
            <p:cNvPr id="188" name="Image">
              <a:extLst>
                <a:ext uri="{FF2B5EF4-FFF2-40B4-BE49-F238E27FC236}">
                  <a16:creationId xmlns:a16="http://schemas.microsoft.com/office/drawing/2014/main" id="{6A2B4718-FB86-4CAB-9346-966DB5EF1FFD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191" name="Border">
                <a:extLst>
                  <a:ext uri="{FF2B5EF4-FFF2-40B4-BE49-F238E27FC236}">
                    <a16:creationId xmlns:a16="http://schemas.microsoft.com/office/drawing/2014/main" id="{A254C12A-8090-4893-84F0-CF60CE312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92" name="Line">
                <a:extLst>
                  <a:ext uri="{FF2B5EF4-FFF2-40B4-BE49-F238E27FC236}">
                    <a16:creationId xmlns:a16="http://schemas.microsoft.com/office/drawing/2014/main" id="{FA245C5F-AE02-4713-AA24-893772CE364B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Line">
                <a:extLst>
                  <a:ext uri="{FF2B5EF4-FFF2-40B4-BE49-F238E27FC236}">
                    <a16:creationId xmlns:a16="http://schemas.microsoft.com/office/drawing/2014/main" id="{C92481A5-1F03-4E91-AA70-8026EB6D87B4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BD81427E-8AF1-4539-BBC4-6C5E29186FAC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C13C0D9C-936F-4983-A638-C4C58B3CE85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47A6B3-048E-4728-8BCB-5088B0EEE7DB}"/>
              </a:ext>
            </a:extLst>
          </p:cNvPr>
          <p:cNvSpPr/>
          <p:nvPr/>
        </p:nvSpPr>
        <p:spPr>
          <a:xfrm>
            <a:off x="2242086" y="1960880"/>
            <a:ext cx="3163034" cy="2815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</a:t>
            </a:r>
            <a:r>
              <a:rPr lang="ko-KR" altLang="en-US" sz="1600" dirty="0"/>
              <a:t>검색</a:t>
            </a:r>
            <a:endParaRPr lang="ko-KR" altLang="en-US" dirty="0"/>
          </a:p>
        </p:txBody>
      </p:sp>
      <p:grpSp>
        <p:nvGrpSpPr>
          <p:cNvPr id="194" name="Image">
            <a:extLst>
              <a:ext uri="{FF2B5EF4-FFF2-40B4-BE49-F238E27FC236}">
                <a16:creationId xmlns:a16="http://schemas.microsoft.com/office/drawing/2014/main" id="{E40ACB55-9807-4F56-A77F-D268BB939CC2}"/>
              </a:ext>
            </a:extLst>
          </p:cNvPr>
          <p:cNvGrpSpPr>
            <a:grpSpLocks/>
          </p:cNvGrpSpPr>
          <p:nvPr/>
        </p:nvGrpSpPr>
        <p:grpSpPr bwMode="auto">
          <a:xfrm>
            <a:off x="2294825" y="1990353"/>
            <a:ext cx="239120" cy="239120"/>
            <a:chOff x="508000" y="1397000"/>
            <a:chExt cx="1008112" cy="1008112"/>
          </a:xfrm>
        </p:grpSpPr>
        <p:sp>
          <p:nvSpPr>
            <p:cNvPr id="195" name="Border">
              <a:extLst>
                <a:ext uri="{FF2B5EF4-FFF2-40B4-BE49-F238E27FC236}">
                  <a16:creationId xmlns:a16="http://schemas.microsoft.com/office/drawing/2014/main" id="{C533CABA-84BA-413D-9176-630A22D88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Line 2">
              <a:extLst>
                <a:ext uri="{FF2B5EF4-FFF2-40B4-BE49-F238E27FC236}">
                  <a16:creationId xmlns:a16="http://schemas.microsoft.com/office/drawing/2014/main" id="{372C8589-F9EA-49D5-B3D9-41A2963BE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Line 1">
              <a:extLst>
                <a:ext uri="{FF2B5EF4-FFF2-40B4-BE49-F238E27FC236}">
                  <a16:creationId xmlns:a16="http://schemas.microsoft.com/office/drawing/2014/main" id="{A22A2662-16E5-4EE2-B939-F183CFFED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8" name="Overlay">
            <a:extLst>
              <a:ext uri="{FF2B5EF4-FFF2-40B4-BE49-F238E27FC236}">
                <a16:creationId xmlns:a16="http://schemas.microsoft.com/office/drawing/2014/main" id="{B19CD47A-DDDB-49E2-81A4-B25B8F25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332" y="1345043"/>
            <a:ext cx="3623752" cy="50349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477EE62-E12F-4620-94E8-EC7E544582BA}"/>
              </a:ext>
            </a:extLst>
          </p:cNvPr>
          <p:cNvGrpSpPr/>
          <p:nvPr/>
        </p:nvGrpSpPr>
        <p:grpSpPr>
          <a:xfrm>
            <a:off x="6637099" y="1581519"/>
            <a:ext cx="2958329" cy="438150"/>
            <a:chOff x="2069788" y="2302650"/>
            <a:chExt cx="2958329" cy="438150"/>
          </a:xfrm>
        </p:grpSpPr>
        <p:grpSp>
          <p:nvGrpSpPr>
            <p:cNvPr id="200" name="Image">
              <a:extLst>
                <a:ext uri="{FF2B5EF4-FFF2-40B4-BE49-F238E27FC236}">
                  <a16:creationId xmlns:a16="http://schemas.microsoft.com/office/drawing/2014/main" id="{26C8229B-A68C-4E9E-B896-FA2FD6A73203}"/>
                </a:ext>
              </a:extLst>
            </p:cNvPr>
            <p:cNvGrpSpPr/>
            <p:nvPr/>
          </p:nvGrpSpPr>
          <p:grpSpPr>
            <a:xfrm>
              <a:off x="2069788" y="2302650"/>
              <a:ext cx="438150" cy="438150"/>
              <a:chOff x="9600101" y="1622168"/>
              <a:chExt cx="1333500" cy="1333500"/>
            </a:xfrm>
          </p:grpSpPr>
          <p:sp>
            <p:nvSpPr>
              <p:cNvPr id="203" name="Border">
                <a:extLst>
                  <a:ext uri="{FF2B5EF4-FFF2-40B4-BE49-F238E27FC236}">
                    <a16:creationId xmlns:a16="http://schemas.microsoft.com/office/drawing/2014/main" id="{0708DAED-BD79-4971-A054-D24653B237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4" name="Line">
                <a:extLst>
                  <a:ext uri="{FF2B5EF4-FFF2-40B4-BE49-F238E27FC236}">
                    <a16:creationId xmlns:a16="http://schemas.microsoft.com/office/drawing/2014/main" id="{D6C99352-E2DE-4C2E-9541-AF92796FD39D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Line">
                <a:extLst>
                  <a:ext uri="{FF2B5EF4-FFF2-40B4-BE49-F238E27FC236}">
                    <a16:creationId xmlns:a16="http://schemas.microsoft.com/office/drawing/2014/main" id="{436B4EEE-9C83-4B2A-82C2-FA57D41CD08F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C29B5F26-C593-42BD-8C68-11F2DC5DE898}"/>
                </a:ext>
              </a:extLst>
            </p:cNvPr>
            <p:cNvCxnSpPr/>
            <p:nvPr/>
          </p:nvCxnSpPr>
          <p:spPr>
            <a:xfrm>
              <a:off x="2695370" y="2428843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3BF5ACAF-1A13-40C6-94A4-B4ED659040C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2615210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1A9C2F3C-FB71-41BD-AEBD-2BE6277ABD2B}"/>
              </a:ext>
            </a:extLst>
          </p:cNvPr>
          <p:cNvGrpSpPr/>
          <p:nvPr/>
        </p:nvGrpSpPr>
        <p:grpSpPr>
          <a:xfrm>
            <a:off x="6637099" y="2270134"/>
            <a:ext cx="2958329" cy="438150"/>
            <a:chOff x="2069788" y="2984041"/>
            <a:chExt cx="2958329" cy="438150"/>
          </a:xfrm>
        </p:grpSpPr>
        <p:grpSp>
          <p:nvGrpSpPr>
            <p:cNvPr id="207" name="Image">
              <a:extLst>
                <a:ext uri="{FF2B5EF4-FFF2-40B4-BE49-F238E27FC236}">
                  <a16:creationId xmlns:a16="http://schemas.microsoft.com/office/drawing/2014/main" id="{3D1531D3-2803-4647-9A6B-A9B9B6362B5A}"/>
                </a:ext>
              </a:extLst>
            </p:cNvPr>
            <p:cNvGrpSpPr/>
            <p:nvPr/>
          </p:nvGrpSpPr>
          <p:grpSpPr>
            <a:xfrm>
              <a:off x="2069788" y="2984041"/>
              <a:ext cx="438150" cy="438150"/>
              <a:chOff x="9600101" y="1622168"/>
              <a:chExt cx="1333500" cy="1333500"/>
            </a:xfrm>
          </p:grpSpPr>
          <p:sp>
            <p:nvSpPr>
              <p:cNvPr id="210" name="Border">
                <a:extLst>
                  <a:ext uri="{FF2B5EF4-FFF2-40B4-BE49-F238E27FC236}">
                    <a16:creationId xmlns:a16="http://schemas.microsoft.com/office/drawing/2014/main" id="{7F9671C1-21C9-44EC-8220-7B021D2D73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11" name="Line">
                <a:extLst>
                  <a:ext uri="{FF2B5EF4-FFF2-40B4-BE49-F238E27FC236}">
                    <a16:creationId xmlns:a16="http://schemas.microsoft.com/office/drawing/2014/main" id="{FF9D07FB-9C85-43C9-900A-AF94DF424CFD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Line">
                <a:extLst>
                  <a:ext uri="{FF2B5EF4-FFF2-40B4-BE49-F238E27FC236}">
                    <a16:creationId xmlns:a16="http://schemas.microsoft.com/office/drawing/2014/main" id="{A2C24AB8-2727-4798-89A2-EC28F1DFF600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B842ABD2-9205-4A1A-975D-53F77229FDF5}"/>
                </a:ext>
              </a:extLst>
            </p:cNvPr>
            <p:cNvCxnSpPr/>
            <p:nvPr/>
          </p:nvCxnSpPr>
          <p:spPr>
            <a:xfrm>
              <a:off x="2695370" y="3110234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ACCE09BE-CA27-440B-94C8-F36725F27BA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3296601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FB2ACD20-381B-4171-BC97-9D52066A57BA}"/>
              </a:ext>
            </a:extLst>
          </p:cNvPr>
          <p:cNvGrpSpPr/>
          <p:nvPr/>
        </p:nvGrpSpPr>
        <p:grpSpPr>
          <a:xfrm>
            <a:off x="6637099" y="2958749"/>
            <a:ext cx="2958329" cy="438150"/>
            <a:chOff x="2069788" y="3645823"/>
            <a:chExt cx="2958329" cy="438150"/>
          </a:xfrm>
        </p:grpSpPr>
        <p:grpSp>
          <p:nvGrpSpPr>
            <p:cNvPr id="214" name="Image">
              <a:extLst>
                <a:ext uri="{FF2B5EF4-FFF2-40B4-BE49-F238E27FC236}">
                  <a16:creationId xmlns:a16="http://schemas.microsoft.com/office/drawing/2014/main" id="{56AB7B8F-FBF8-45D3-BC5E-A9FDAD40CA59}"/>
                </a:ext>
              </a:extLst>
            </p:cNvPr>
            <p:cNvGrpSpPr/>
            <p:nvPr/>
          </p:nvGrpSpPr>
          <p:grpSpPr>
            <a:xfrm>
              <a:off x="2069788" y="3645823"/>
              <a:ext cx="438150" cy="438150"/>
              <a:chOff x="9600101" y="1622168"/>
              <a:chExt cx="1333500" cy="1333500"/>
            </a:xfrm>
          </p:grpSpPr>
          <p:sp>
            <p:nvSpPr>
              <p:cNvPr id="217" name="Border">
                <a:extLst>
                  <a:ext uri="{FF2B5EF4-FFF2-40B4-BE49-F238E27FC236}">
                    <a16:creationId xmlns:a16="http://schemas.microsoft.com/office/drawing/2014/main" id="{542F6794-EC30-48EF-9BF3-8086AEFD87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18" name="Line">
                <a:extLst>
                  <a:ext uri="{FF2B5EF4-FFF2-40B4-BE49-F238E27FC236}">
                    <a16:creationId xmlns:a16="http://schemas.microsoft.com/office/drawing/2014/main" id="{345131F1-97BF-4AA5-A3F9-2622D75B4970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Line">
                <a:extLst>
                  <a:ext uri="{FF2B5EF4-FFF2-40B4-BE49-F238E27FC236}">
                    <a16:creationId xmlns:a16="http://schemas.microsoft.com/office/drawing/2014/main" id="{57A75131-3CD0-4590-859B-4154FAA5538E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F7D5C014-8626-4944-BA43-474599368A50}"/>
                </a:ext>
              </a:extLst>
            </p:cNvPr>
            <p:cNvCxnSpPr/>
            <p:nvPr/>
          </p:nvCxnSpPr>
          <p:spPr>
            <a:xfrm>
              <a:off x="2695370" y="3772016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52F3B449-FDEB-4D5A-BCEB-4A59A5EBD2C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3958383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98CB13C-CDEF-4D8B-8D55-F9B79BB6B930}"/>
              </a:ext>
            </a:extLst>
          </p:cNvPr>
          <p:cNvGrpSpPr/>
          <p:nvPr/>
        </p:nvGrpSpPr>
        <p:grpSpPr>
          <a:xfrm>
            <a:off x="6637099" y="3647364"/>
            <a:ext cx="2958329" cy="438150"/>
            <a:chOff x="2069788" y="4379618"/>
            <a:chExt cx="2958329" cy="438150"/>
          </a:xfrm>
        </p:grpSpPr>
        <p:grpSp>
          <p:nvGrpSpPr>
            <p:cNvPr id="221" name="Image">
              <a:extLst>
                <a:ext uri="{FF2B5EF4-FFF2-40B4-BE49-F238E27FC236}">
                  <a16:creationId xmlns:a16="http://schemas.microsoft.com/office/drawing/2014/main" id="{0EDE1B8D-3570-4054-8831-FE1E33831AF0}"/>
                </a:ext>
              </a:extLst>
            </p:cNvPr>
            <p:cNvGrpSpPr/>
            <p:nvPr/>
          </p:nvGrpSpPr>
          <p:grpSpPr>
            <a:xfrm>
              <a:off x="2069788" y="4379618"/>
              <a:ext cx="438150" cy="438150"/>
              <a:chOff x="9600101" y="1622168"/>
              <a:chExt cx="1333500" cy="1333500"/>
            </a:xfrm>
          </p:grpSpPr>
          <p:sp>
            <p:nvSpPr>
              <p:cNvPr id="224" name="Border">
                <a:extLst>
                  <a:ext uri="{FF2B5EF4-FFF2-40B4-BE49-F238E27FC236}">
                    <a16:creationId xmlns:a16="http://schemas.microsoft.com/office/drawing/2014/main" id="{58F0A42C-E001-49B5-903D-284190D8E4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25" name="Line">
                <a:extLst>
                  <a:ext uri="{FF2B5EF4-FFF2-40B4-BE49-F238E27FC236}">
                    <a16:creationId xmlns:a16="http://schemas.microsoft.com/office/drawing/2014/main" id="{7129230D-45FD-4D42-9F5A-4937939655A4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Line">
                <a:extLst>
                  <a:ext uri="{FF2B5EF4-FFF2-40B4-BE49-F238E27FC236}">
                    <a16:creationId xmlns:a16="http://schemas.microsoft.com/office/drawing/2014/main" id="{70E11C41-79A6-4362-8419-599E98D3DFBA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6DC6E5D-D70F-4FF0-A6AE-9FFFD73116E4}"/>
                </a:ext>
              </a:extLst>
            </p:cNvPr>
            <p:cNvCxnSpPr/>
            <p:nvPr/>
          </p:nvCxnSpPr>
          <p:spPr>
            <a:xfrm>
              <a:off x="2695370" y="4505811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AD6BFD66-D84F-43D8-B50E-3FF409EB8C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4692178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5E79D00-47C3-4AEE-BA8D-73E502D7C0CD}"/>
              </a:ext>
            </a:extLst>
          </p:cNvPr>
          <p:cNvGrpSpPr/>
          <p:nvPr/>
        </p:nvGrpSpPr>
        <p:grpSpPr>
          <a:xfrm>
            <a:off x="6637099" y="4335979"/>
            <a:ext cx="2958329" cy="438150"/>
            <a:chOff x="2069788" y="5123685"/>
            <a:chExt cx="2958329" cy="438150"/>
          </a:xfrm>
        </p:grpSpPr>
        <p:grpSp>
          <p:nvGrpSpPr>
            <p:cNvPr id="228" name="Image">
              <a:extLst>
                <a:ext uri="{FF2B5EF4-FFF2-40B4-BE49-F238E27FC236}">
                  <a16:creationId xmlns:a16="http://schemas.microsoft.com/office/drawing/2014/main" id="{6F155BE5-FCFF-4A12-85CB-D07DEA2F3637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231" name="Border">
                <a:extLst>
                  <a:ext uri="{FF2B5EF4-FFF2-40B4-BE49-F238E27FC236}">
                    <a16:creationId xmlns:a16="http://schemas.microsoft.com/office/drawing/2014/main" id="{25B26BE4-2B4C-45B6-844D-A888CC1661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32" name="Line">
                <a:extLst>
                  <a:ext uri="{FF2B5EF4-FFF2-40B4-BE49-F238E27FC236}">
                    <a16:creationId xmlns:a16="http://schemas.microsoft.com/office/drawing/2014/main" id="{C282D357-44DC-47DC-B955-43CAD67FB415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Line">
                <a:extLst>
                  <a:ext uri="{FF2B5EF4-FFF2-40B4-BE49-F238E27FC236}">
                    <a16:creationId xmlns:a16="http://schemas.microsoft.com/office/drawing/2014/main" id="{B7860C24-EAA1-4281-8C45-F308C1EA2245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24936BA5-BC67-4F17-BB37-0482896698C3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384FBCBC-B586-4FA1-958E-A981614BD0F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A0F1709-103B-42DE-8727-46234A22A1C2}"/>
              </a:ext>
            </a:extLst>
          </p:cNvPr>
          <p:cNvGrpSpPr/>
          <p:nvPr/>
        </p:nvGrpSpPr>
        <p:grpSpPr>
          <a:xfrm>
            <a:off x="6637099" y="5024594"/>
            <a:ext cx="2958329" cy="438150"/>
            <a:chOff x="2069788" y="5123685"/>
            <a:chExt cx="2958329" cy="438150"/>
          </a:xfrm>
        </p:grpSpPr>
        <p:grpSp>
          <p:nvGrpSpPr>
            <p:cNvPr id="235" name="Image">
              <a:extLst>
                <a:ext uri="{FF2B5EF4-FFF2-40B4-BE49-F238E27FC236}">
                  <a16:creationId xmlns:a16="http://schemas.microsoft.com/office/drawing/2014/main" id="{F1805906-D69D-4467-A401-738A647F2AF5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238" name="Border">
                <a:extLst>
                  <a:ext uri="{FF2B5EF4-FFF2-40B4-BE49-F238E27FC236}">
                    <a16:creationId xmlns:a16="http://schemas.microsoft.com/office/drawing/2014/main" id="{00534C31-F6DE-46A9-A168-F608B4729C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39" name="Line">
                <a:extLst>
                  <a:ext uri="{FF2B5EF4-FFF2-40B4-BE49-F238E27FC236}">
                    <a16:creationId xmlns:a16="http://schemas.microsoft.com/office/drawing/2014/main" id="{FB770C6F-43B9-4F89-BCED-D7FB0EA0CD33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Line">
                <a:extLst>
                  <a:ext uri="{FF2B5EF4-FFF2-40B4-BE49-F238E27FC236}">
                    <a16:creationId xmlns:a16="http://schemas.microsoft.com/office/drawing/2014/main" id="{6BC92F79-1DF5-4668-8889-C3E04E0572D9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1E0D92E2-42CB-430F-B71D-3D6FAEA26FA2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401E70A2-2FCC-403E-BACD-61AA8979917F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893D033A-F0BA-4473-8C98-C69DD01596B7}"/>
              </a:ext>
            </a:extLst>
          </p:cNvPr>
          <p:cNvGrpSpPr/>
          <p:nvPr/>
        </p:nvGrpSpPr>
        <p:grpSpPr>
          <a:xfrm>
            <a:off x="6637099" y="5713211"/>
            <a:ext cx="2958329" cy="438150"/>
            <a:chOff x="2069788" y="5123685"/>
            <a:chExt cx="2958329" cy="438150"/>
          </a:xfrm>
        </p:grpSpPr>
        <p:grpSp>
          <p:nvGrpSpPr>
            <p:cNvPr id="249" name="Image">
              <a:extLst>
                <a:ext uri="{FF2B5EF4-FFF2-40B4-BE49-F238E27FC236}">
                  <a16:creationId xmlns:a16="http://schemas.microsoft.com/office/drawing/2014/main" id="{5777A0C1-1D41-4F89-8F1D-C4DDC9540E6B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252" name="Border">
                <a:extLst>
                  <a:ext uri="{FF2B5EF4-FFF2-40B4-BE49-F238E27FC236}">
                    <a16:creationId xmlns:a16="http://schemas.microsoft.com/office/drawing/2014/main" id="{90244099-ADB2-489F-A934-6F2078654A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53" name="Line">
                <a:extLst>
                  <a:ext uri="{FF2B5EF4-FFF2-40B4-BE49-F238E27FC236}">
                    <a16:creationId xmlns:a16="http://schemas.microsoft.com/office/drawing/2014/main" id="{E6F67B7A-52E3-4C75-9404-47A721ECF9F1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Line">
                <a:extLst>
                  <a:ext uri="{FF2B5EF4-FFF2-40B4-BE49-F238E27FC236}">
                    <a16:creationId xmlns:a16="http://schemas.microsoft.com/office/drawing/2014/main" id="{27525796-A5AF-4AFE-85EF-5927D81D7FA5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C322F4AA-3E34-47CB-8FF5-E08B67509C9D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49036C28-8DD7-4F89-887D-1477B69EF81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60E675B9-1E46-4D64-9DDE-DB94C6B33EE3}"/>
              </a:ext>
            </a:extLst>
          </p:cNvPr>
          <p:cNvSpPr/>
          <p:nvPr/>
        </p:nvSpPr>
        <p:spPr>
          <a:xfrm>
            <a:off x="2507938" y="1445896"/>
            <a:ext cx="1200462" cy="22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B9103E0-BED5-479B-8181-322FD9A59F79}"/>
              </a:ext>
            </a:extLst>
          </p:cNvPr>
          <p:cNvGrpSpPr/>
          <p:nvPr/>
        </p:nvGrpSpPr>
        <p:grpSpPr>
          <a:xfrm>
            <a:off x="2133226" y="1454727"/>
            <a:ext cx="319033" cy="187036"/>
            <a:chOff x="2133226" y="1454727"/>
            <a:chExt cx="319033" cy="187036"/>
          </a:xfrm>
        </p:grpSpPr>
        <p:cxnSp>
          <p:nvCxnSpPr>
            <p:cNvPr id="113" name="Line">
              <a:extLst>
                <a:ext uri="{FF2B5EF4-FFF2-40B4-BE49-F238E27FC236}">
                  <a16:creationId xmlns:a16="http://schemas.microsoft.com/office/drawing/2014/main" id="{EAFFFBE0-ABD0-4DBD-9D37-F4E21E175C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454727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Line">
              <a:extLst>
                <a:ext uri="{FF2B5EF4-FFF2-40B4-BE49-F238E27FC236}">
                  <a16:creationId xmlns:a16="http://schemas.microsoft.com/office/drawing/2014/main" id="{02FB877E-947B-494C-B415-4FCA27EAF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548245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Line">
              <a:extLst>
                <a:ext uri="{FF2B5EF4-FFF2-40B4-BE49-F238E27FC236}">
                  <a16:creationId xmlns:a16="http://schemas.microsoft.com/office/drawing/2014/main" id="{2D38F738-6CE6-4E1E-B51F-24CA61DE10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641763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6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erlay">
            <a:extLst>
              <a:ext uri="{FF2B5EF4-FFF2-40B4-BE49-F238E27FC236}">
                <a16:creationId xmlns:a16="http://schemas.microsoft.com/office/drawing/2014/main" id="{D9523582-5ABB-4F0D-953B-F67E9E50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06" y="1345044"/>
            <a:ext cx="3623752" cy="50349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1CE8B-E054-4956-B7AD-316A031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정보구조 설계하기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와이어프레임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(Gallery)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77CD7A09-6B53-42A7-826C-8E17787339D5}"/>
              </a:ext>
            </a:extLst>
          </p:cNvPr>
          <p:cNvSpPr/>
          <p:nvPr/>
        </p:nvSpPr>
        <p:spPr>
          <a:xfrm>
            <a:off x="2017912" y="1345223"/>
            <a:ext cx="3656918" cy="50347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A5465B9D-CFBA-4587-A09A-0BD682B09690}"/>
              </a:ext>
            </a:extLst>
          </p:cNvPr>
          <p:cNvGrpSpPr>
            <a:grpSpLocks/>
          </p:cNvGrpSpPr>
          <p:nvPr/>
        </p:nvGrpSpPr>
        <p:grpSpPr bwMode="auto">
          <a:xfrm>
            <a:off x="5282052" y="1381191"/>
            <a:ext cx="344597" cy="344597"/>
            <a:chOff x="508000" y="1397000"/>
            <a:chExt cx="1008112" cy="1008112"/>
          </a:xfrm>
        </p:grpSpPr>
        <p:sp>
          <p:nvSpPr>
            <p:cNvPr id="10" name="Border">
              <a:extLst>
                <a:ext uri="{FF2B5EF4-FFF2-40B4-BE49-F238E27FC236}">
                  <a16:creationId xmlns:a16="http://schemas.microsoft.com/office/drawing/2014/main" id="{9ADA4191-9992-420F-9508-C2277034C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2">
              <a:extLst>
                <a:ext uri="{FF2B5EF4-FFF2-40B4-BE49-F238E27FC236}">
                  <a16:creationId xmlns:a16="http://schemas.microsoft.com/office/drawing/2014/main" id="{FAF59069-B855-4FCE-853C-63134019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1">
              <a:extLst>
                <a:ext uri="{FF2B5EF4-FFF2-40B4-BE49-F238E27FC236}">
                  <a16:creationId xmlns:a16="http://schemas.microsoft.com/office/drawing/2014/main" id="{1321F0F6-B9F6-43DB-939A-98BC29FC6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Image">
            <a:extLst>
              <a:ext uri="{FF2B5EF4-FFF2-40B4-BE49-F238E27FC236}">
                <a16:creationId xmlns:a16="http://schemas.microsoft.com/office/drawing/2014/main" id="{86410C70-94DC-42E7-A2EB-17C897197163}"/>
              </a:ext>
            </a:extLst>
          </p:cNvPr>
          <p:cNvGrpSpPr>
            <a:grpSpLocks/>
          </p:cNvGrpSpPr>
          <p:nvPr/>
        </p:nvGrpSpPr>
        <p:grpSpPr bwMode="auto">
          <a:xfrm>
            <a:off x="4855819" y="1381191"/>
            <a:ext cx="344597" cy="344597"/>
            <a:chOff x="508000" y="1397000"/>
            <a:chExt cx="1008112" cy="1008112"/>
          </a:xfrm>
        </p:grpSpPr>
        <p:sp>
          <p:nvSpPr>
            <p:cNvPr id="156" name="Border">
              <a:extLst>
                <a:ext uri="{FF2B5EF4-FFF2-40B4-BE49-F238E27FC236}">
                  <a16:creationId xmlns:a16="http://schemas.microsoft.com/office/drawing/2014/main" id="{9C7503B2-FC44-4F39-9AF3-8249EAE12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Line 2">
              <a:extLst>
                <a:ext uri="{FF2B5EF4-FFF2-40B4-BE49-F238E27FC236}">
                  <a16:creationId xmlns:a16="http://schemas.microsoft.com/office/drawing/2014/main" id="{FAC7E523-B94C-433B-BED5-432543B93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Line 1">
              <a:extLst>
                <a:ext uri="{FF2B5EF4-FFF2-40B4-BE49-F238E27FC236}">
                  <a16:creationId xmlns:a16="http://schemas.microsoft.com/office/drawing/2014/main" id="{B4FDF536-4D6E-430C-A466-89471DE2B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248BF2-6556-4040-AA15-F8F4C53D05A6}"/>
              </a:ext>
            </a:extLst>
          </p:cNvPr>
          <p:cNvCxnSpPr>
            <a:cxnSpLocks/>
          </p:cNvCxnSpPr>
          <p:nvPr/>
        </p:nvCxnSpPr>
        <p:spPr>
          <a:xfrm>
            <a:off x="2017912" y="1787929"/>
            <a:ext cx="36351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erlay">
            <a:extLst>
              <a:ext uri="{FF2B5EF4-FFF2-40B4-BE49-F238E27FC236}">
                <a16:creationId xmlns:a16="http://schemas.microsoft.com/office/drawing/2014/main" id="{B19CD47A-DDDB-49E2-81A4-B25B8F25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332" y="1497444"/>
            <a:ext cx="3623752" cy="46696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FD3DF1-1DD9-4186-A353-369D00FCF881}"/>
              </a:ext>
            </a:extLst>
          </p:cNvPr>
          <p:cNvSpPr/>
          <p:nvPr/>
        </p:nvSpPr>
        <p:spPr>
          <a:xfrm>
            <a:off x="2507938" y="1445896"/>
            <a:ext cx="1200462" cy="22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520C97-B9FF-4CAA-97B9-DF653497341A}"/>
              </a:ext>
            </a:extLst>
          </p:cNvPr>
          <p:cNvCxnSpPr/>
          <p:nvPr/>
        </p:nvCxnSpPr>
        <p:spPr>
          <a:xfrm>
            <a:off x="2132484" y="2427750"/>
            <a:ext cx="6827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FB04A9D-C481-45FC-B52E-9732D9E3B66C}"/>
              </a:ext>
            </a:extLst>
          </p:cNvPr>
          <p:cNvCxnSpPr/>
          <p:nvPr/>
        </p:nvCxnSpPr>
        <p:spPr>
          <a:xfrm>
            <a:off x="3042321" y="2426069"/>
            <a:ext cx="6827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2DA1B80-78FF-4D37-9F24-AE2E2F4119E0}"/>
              </a:ext>
            </a:extLst>
          </p:cNvPr>
          <p:cNvCxnSpPr/>
          <p:nvPr/>
        </p:nvCxnSpPr>
        <p:spPr>
          <a:xfrm>
            <a:off x="3952158" y="2423898"/>
            <a:ext cx="6827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75BEAB4-E76B-49E8-88B3-03476426A690}"/>
              </a:ext>
            </a:extLst>
          </p:cNvPr>
          <p:cNvCxnSpPr/>
          <p:nvPr/>
        </p:nvCxnSpPr>
        <p:spPr>
          <a:xfrm>
            <a:off x="4861996" y="2419135"/>
            <a:ext cx="6827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A888C9B-CCED-4BBA-A1E6-BE4C8C8377CC}"/>
              </a:ext>
            </a:extLst>
          </p:cNvPr>
          <p:cNvSpPr/>
          <p:nvPr/>
        </p:nvSpPr>
        <p:spPr>
          <a:xfrm>
            <a:off x="2196656" y="2204718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FB2D6B-2773-4DEF-BF17-05733BAD06C5}"/>
              </a:ext>
            </a:extLst>
          </p:cNvPr>
          <p:cNvSpPr/>
          <p:nvPr/>
        </p:nvSpPr>
        <p:spPr>
          <a:xfrm>
            <a:off x="3106601" y="2204718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1B0B085-58D4-4D82-BEAA-CF6C612D1C28}"/>
              </a:ext>
            </a:extLst>
          </p:cNvPr>
          <p:cNvSpPr/>
          <p:nvPr/>
        </p:nvSpPr>
        <p:spPr>
          <a:xfrm>
            <a:off x="4016546" y="2204718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1BA7F39-FE28-48CD-B477-9B29521AD0E3}"/>
              </a:ext>
            </a:extLst>
          </p:cNvPr>
          <p:cNvSpPr/>
          <p:nvPr/>
        </p:nvSpPr>
        <p:spPr>
          <a:xfrm>
            <a:off x="4926491" y="2204718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136B5C8-5D26-441F-A3C9-164CE0977DA5}"/>
              </a:ext>
            </a:extLst>
          </p:cNvPr>
          <p:cNvGrpSpPr/>
          <p:nvPr/>
        </p:nvGrpSpPr>
        <p:grpSpPr>
          <a:xfrm>
            <a:off x="2029307" y="2864123"/>
            <a:ext cx="3623751" cy="1170393"/>
            <a:chOff x="2029306" y="4540824"/>
            <a:chExt cx="3623751" cy="1170393"/>
          </a:xfrm>
        </p:grpSpPr>
        <p:grpSp>
          <p:nvGrpSpPr>
            <p:cNvPr id="125" name="Image">
              <a:extLst>
                <a:ext uri="{FF2B5EF4-FFF2-40B4-BE49-F238E27FC236}">
                  <a16:creationId xmlns:a16="http://schemas.microsoft.com/office/drawing/2014/main" id="{97ED83E2-58A6-4F5A-8657-B025EDBB9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34" name="Border">
                <a:extLst>
                  <a:ext uri="{FF2B5EF4-FFF2-40B4-BE49-F238E27FC236}">
                    <a16:creationId xmlns:a16="http://schemas.microsoft.com/office/drawing/2014/main" id="{BB3F1CEB-3958-4EB3-8501-658268E9C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Line 2">
                <a:extLst>
                  <a:ext uri="{FF2B5EF4-FFF2-40B4-BE49-F238E27FC236}">
                    <a16:creationId xmlns:a16="http://schemas.microsoft.com/office/drawing/2014/main" id="{B5E32A10-E557-4F5B-9AE8-4F9466E2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Line 1">
                <a:extLst>
                  <a:ext uri="{FF2B5EF4-FFF2-40B4-BE49-F238E27FC236}">
                    <a16:creationId xmlns:a16="http://schemas.microsoft.com/office/drawing/2014/main" id="{A013C866-FCFA-4AC9-A944-23787A5D5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6" name="Image">
              <a:extLst>
                <a:ext uri="{FF2B5EF4-FFF2-40B4-BE49-F238E27FC236}">
                  <a16:creationId xmlns:a16="http://schemas.microsoft.com/office/drawing/2014/main" id="{90B3F924-0FB3-411E-9604-F44D40ED3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31" name="Border">
                <a:extLst>
                  <a:ext uri="{FF2B5EF4-FFF2-40B4-BE49-F238E27FC236}">
                    <a16:creationId xmlns:a16="http://schemas.microsoft.com/office/drawing/2014/main" id="{C8B6EA07-7E48-4863-8567-BF24A840A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Line 2">
                <a:extLst>
                  <a:ext uri="{FF2B5EF4-FFF2-40B4-BE49-F238E27FC236}">
                    <a16:creationId xmlns:a16="http://schemas.microsoft.com/office/drawing/2014/main" id="{211A70BE-63F1-4D97-9E03-762CF5361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Line 1">
                <a:extLst>
                  <a:ext uri="{FF2B5EF4-FFF2-40B4-BE49-F238E27FC236}">
                    <a16:creationId xmlns:a16="http://schemas.microsoft.com/office/drawing/2014/main" id="{7701A06D-CFC7-484B-BD22-8F7EE6222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7" name="Image">
              <a:extLst>
                <a:ext uri="{FF2B5EF4-FFF2-40B4-BE49-F238E27FC236}">
                  <a16:creationId xmlns:a16="http://schemas.microsoft.com/office/drawing/2014/main" id="{FAEBAA10-7F74-426F-A988-BE5F67760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28" name="Border">
                <a:extLst>
                  <a:ext uri="{FF2B5EF4-FFF2-40B4-BE49-F238E27FC236}">
                    <a16:creationId xmlns:a16="http://schemas.microsoft.com/office/drawing/2014/main" id="{7DF95D2C-32E8-4F12-9BC2-D8F897B31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Line 2">
                <a:extLst>
                  <a:ext uri="{FF2B5EF4-FFF2-40B4-BE49-F238E27FC236}">
                    <a16:creationId xmlns:a16="http://schemas.microsoft.com/office/drawing/2014/main" id="{D860CD2D-BA44-4F8A-BA91-8860918C8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Line 1">
                <a:extLst>
                  <a:ext uri="{FF2B5EF4-FFF2-40B4-BE49-F238E27FC236}">
                    <a16:creationId xmlns:a16="http://schemas.microsoft.com/office/drawing/2014/main" id="{934FFB96-4BE5-4E0B-A984-73FCE916B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A67379E-CE4C-4109-B103-0F60C2B64146}"/>
              </a:ext>
            </a:extLst>
          </p:cNvPr>
          <p:cNvGrpSpPr/>
          <p:nvPr/>
        </p:nvGrpSpPr>
        <p:grpSpPr>
          <a:xfrm>
            <a:off x="2036713" y="4033743"/>
            <a:ext cx="3623751" cy="1170393"/>
            <a:chOff x="2029306" y="4540824"/>
            <a:chExt cx="3623751" cy="1170393"/>
          </a:xfrm>
        </p:grpSpPr>
        <p:grpSp>
          <p:nvGrpSpPr>
            <p:cNvPr id="138" name="Image">
              <a:extLst>
                <a:ext uri="{FF2B5EF4-FFF2-40B4-BE49-F238E27FC236}">
                  <a16:creationId xmlns:a16="http://schemas.microsoft.com/office/drawing/2014/main" id="{C9B5C4A3-962F-4299-B362-DD8111CAC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47" name="Border">
                <a:extLst>
                  <a:ext uri="{FF2B5EF4-FFF2-40B4-BE49-F238E27FC236}">
                    <a16:creationId xmlns:a16="http://schemas.microsoft.com/office/drawing/2014/main" id="{4820FAF1-A8CE-4ADE-A7B3-4539B1AC3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Line 2">
                <a:extLst>
                  <a:ext uri="{FF2B5EF4-FFF2-40B4-BE49-F238E27FC236}">
                    <a16:creationId xmlns:a16="http://schemas.microsoft.com/office/drawing/2014/main" id="{140C2480-21BB-4A25-AFC7-67EB5B221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Line 1">
                <a:extLst>
                  <a:ext uri="{FF2B5EF4-FFF2-40B4-BE49-F238E27FC236}">
                    <a16:creationId xmlns:a16="http://schemas.microsoft.com/office/drawing/2014/main" id="{046D75D9-61BA-4F5D-B558-72BD3EDF0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Image">
              <a:extLst>
                <a:ext uri="{FF2B5EF4-FFF2-40B4-BE49-F238E27FC236}">
                  <a16:creationId xmlns:a16="http://schemas.microsoft.com/office/drawing/2014/main" id="{AF41C763-8D07-46DA-9827-E4FDD934B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44" name="Border">
                <a:extLst>
                  <a:ext uri="{FF2B5EF4-FFF2-40B4-BE49-F238E27FC236}">
                    <a16:creationId xmlns:a16="http://schemas.microsoft.com/office/drawing/2014/main" id="{F664A414-AE04-4B11-8F4D-4B63172E7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Line 2">
                <a:extLst>
                  <a:ext uri="{FF2B5EF4-FFF2-40B4-BE49-F238E27FC236}">
                    <a16:creationId xmlns:a16="http://schemas.microsoft.com/office/drawing/2014/main" id="{4C936E63-28E6-4695-AABD-9E215F95B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Line 1">
                <a:extLst>
                  <a:ext uri="{FF2B5EF4-FFF2-40B4-BE49-F238E27FC236}">
                    <a16:creationId xmlns:a16="http://schemas.microsoft.com/office/drawing/2014/main" id="{12259A48-2AD4-4222-A4BF-58BD01883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0" name="Image">
              <a:extLst>
                <a:ext uri="{FF2B5EF4-FFF2-40B4-BE49-F238E27FC236}">
                  <a16:creationId xmlns:a16="http://schemas.microsoft.com/office/drawing/2014/main" id="{AC37FC2A-1B13-4AAA-A237-FE9B1DAD2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41" name="Border">
                <a:extLst>
                  <a:ext uri="{FF2B5EF4-FFF2-40B4-BE49-F238E27FC236}">
                    <a16:creationId xmlns:a16="http://schemas.microsoft.com/office/drawing/2014/main" id="{41F62C83-6286-4937-BAA4-E277C9377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Line 2">
                <a:extLst>
                  <a:ext uri="{FF2B5EF4-FFF2-40B4-BE49-F238E27FC236}">
                    <a16:creationId xmlns:a16="http://schemas.microsoft.com/office/drawing/2014/main" id="{7FFC2AD8-4086-40B4-8803-39BA09F55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Line 1">
                <a:extLst>
                  <a:ext uri="{FF2B5EF4-FFF2-40B4-BE49-F238E27FC236}">
                    <a16:creationId xmlns:a16="http://schemas.microsoft.com/office/drawing/2014/main" id="{C30B935D-5B99-4B17-8B6B-09AEB27D9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5AE4B99-770F-4157-9EF3-A9B3FAD5DF00}"/>
              </a:ext>
            </a:extLst>
          </p:cNvPr>
          <p:cNvGrpSpPr/>
          <p:nvPr/>
        </p:nvGrpSpPr>
        <p:grpSpPr>
          <a:xfrm>
            <a:off x="2036713" y="5195130"/>
            <a:ext cx="3623751" cy="1170393"/>
            <a:chOff x="2029306" y="4540824"/>
            <a:chExt cx="3623751" cy="1170393"/>
          </a:xfrm>
        </p:grpSpPr>
        <p:grpSp>
          <p:nvGrpSpPr>
            <p:cNvPr id="151" name="Image">
              <a:extLst>
                <a:ext uri="{FF2B5EF4-FFF2-40B4-BE49-F238E27FC236}">
                  <a16:creationId xmlns:a16="http://schemas.microsoft.com/office/drawing/2014/main" id="{81B769CC-3576-43F0-89DD-4D15DF289C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46" name="Border">
                <a:extLst>
                  <a:ext uri="{FF2B5EF4-FFF2-40B4-BE49-F238E27FC236}">
                    <a16:creationId xmlns:a16="http://schemas.microsoft.com/office/drawing/2014/main" id="{FDDC13EF-EBF8-4977-B9D6-1FB8FB938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Line 2">
                <a:extLst>
                  <a:ext uri="{FF2B5EF4-FFF2-40B4-BE49-F238E27FC236}">
                    <a16:creationId xmlns:a16="http://schemas.microsoft.com/office/drawing/2014/main" id="{1527B768-4453-4B2B-B322-55182D957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Line 1">
                <a:extLst>
                  <a:ext uri="{FF2B5EF4-FFF2-40B4-BE49-F238E27FC236}">
                    <a16:creationId xmlns:a16="http://schemas.microsoft.com/office/drawing/2014/main" id="{FAF494F0-8B3F-4808-8F97-966AD2CC3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2" name="Image">
              <a:extLst>
                <a:ext uri="{FF2B5EF4-FFF2-40B4-BE49-F238E27FC236}">
                  <a16:creationId xmlns:a16="http://schemas.microsoft.com/office/drawing/2014/main" id="{5C2237D9-6A8C-47A4-9AB5-13D28E722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43" name="Border">
                <a:extLst>
                  <a:ext uri="{FF2B5EF4-FFF2-40B4-BE49-F238E27FC236}">
                    <a16:creationId xmlns:a16="http://schemas.microsoft.com/office/drawing/2014/main" id="{29F7ABA7-6987-4368-88C2-BB8541AFA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" name="Line 2">
                <a:extLst>
                  <a:ext uri="{FF2B5EF4-FFF2-40B4-BE49-F238E27FC236}">
                    <a16:creationId xmlns:a16="http://schemas.microsoft.com/office/drawing/2014/main" id="{18ED13BD-B6C2-4640-A2DC-6EFD18413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Line 1">
                <a:extLst>
                  <a:ext uri="{FF2B5EF4-FFF2-40B4-BE49-F238E27FC236}">
                    <a16:creationId xmlns:a16="http://schemas.microsoft.com/office/drawing/2014/main" id="{F4D7E2A1-E83E-4E38-9066-C2050EE0C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Image">
              <a:extLst>
                <a:ext uri="{FF2B5EF4-FFF2-40B4-BE49-F238E27FC236}">
                  <a16:creationId xmlns:a16="http://schemas.microsoft.com/office/drawing/2014/main" id="{7D426A2D-103A-4CE2-9F2E-D0DE61366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54" name="Border">
                <a:extLst>
                  <a:ext uri="{FF2B5EF4-FFF2-40B4-BE49-F238E27FC236}">
                    <a16:creationId xmlns:a16="http://schemas.microsoft.com/office/drawing/2014/main" id="{38AD97C2-2153-48D8-A69D-4A1856658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1" name="Line 2">
                <a:extLst>
                  <a:ext uri="{FF2B5EF4-FFF2-40B4-BE49-F238E27FC236}">
                    <a16:creationId xmlns:a16="http://schemas.microsoft.com/office/drawing/2014/main" id="{4997EF13-F470-42E4-B29F-C575CEA7F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2" name="Line 1">
                <a:extLst>
                  <a:ext uri="{FF2B5EF4-FFF2-40B4-BE49-F238E27FC236}">
                    <a16:creationId xmlns:a16="http://schemas.microsoft.com/office/drawing/2014/main" id="{8D299044-ACF3-4454-B316-D365B8575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94E4D973-58B8-4EC7-A746-BE021FE26D05}"/>
              </a:ext>
            </a:extLst>
          </p:cNvPr>
          <p:cNvGrpSpPr/>
          <p:nvPr/>
        </p:nvGrpSpPr>
        <p:grpSpPr>
          <a:xfrm>
            <a:off x="6577784" y="1497443"/>
            <a:ext cx="3623751" cy="1170393"/>
            <a:chOff x="2029306" y="4540824"/>
            <a:chExt cx="3623751" cy="1170393"/>
          </a:xfrm>
        </p:grpSpPr>
        <p:grpSp>
          <p:nvGrpSpPr>
            <p:cNvPr id="257" name="Image">
              <a:extLst>
                <a:ext uri="{FF2B5EF4-FFF2-40B4-BE49-F238E27FC236}">
                  <a16:creationId xmlns:a16="http://schemas.microsoft.com/office/drawing/2014/main" id="{DD12F2CA-639C-48B2-8022-4D0CF43E3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66" name="Border">
                <a:extLst>
                  <a:ext uri="{FF2B5EF4-FFF2-40B4-BE49-F238E27FC236}">
                    <a16:creationId xmlns:a16="http://schemas.microsoft.com/office/drawing/2014/main" id="{64F93758-764C-4A9F-8345-E55569A5D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Line 2">
                <a:extLst>
                  <a:ext uri="{FF2B5EF4-FFF2-40B4-BE49-F238E27FC236}">
                    <a16:creationId xmlns:a16="http://schemas.microsoft.com/office/drawing/2014/main" id="{E58555EE-18C9-44F1-9A9E-A0B2D935C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Line 1">
                <a:extLst>
                  <a:ext uri="{FF2B5EF4-FFF2-40B4-BE49-F238E27FC236}">
                    <a16:creationId xmlns:a16="http://schemas.microsoft.com/office/drawing/2014/main" id="{1C2FDDD7-244F-4699-A082-F0E413470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8" name="Image">
              <a:extLst>
                <a:ext uri="{FF2B5EF4-FFF2-40B4-BE49-F238E27FC236}">
                  <a16:creationId xmlns:a16="http://schemas.microsoft.com/office/drawing/2014/main" id="{37D226AF-FAF4-4997-BCCE-5657E5D36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63" name="Border">
                <a:extLst>
                  <a:ext uri="{FF2B5EF4-FFF2-40B4-BE49-F238E27FC236}">
                    <a16:creationId xmlns:a16="http://schemas.microsoft.com/office/drawing/2014/main" id="{9E49871E-B228-4F2E-857B-1550068EF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Line 2">
                <a:extLst>
                  <a:ext uri="{FF2B5EF4-FFF2-40B4-BE49-F238E27FC236}">
                    <a16:creationId xmlns:a16="http://schemas.microsoft.com/office/drawing/2014/main" id="{B9174BD3-177A-4705-938B-AC2480CEC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Line 1">
                <a:extLst>
                  <a:ext uri="{FF2B5EF4-FFF2-40B4-BE49-F238E27FC236}">
                    <a16:creationId xmlns:a16="http://schemas.microsoft.com/office/drawing/2014/main" id="{CF3CE455-E038-4660-B479-75A8E967C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9" name="Image">
              <a:extLst>
                <a:ext uri="{FF2B5EF4-FFF2-40B4-BE49-F238E27FC236}">
                  <a16:creationId xmlns:a16="http://schemas.microsoft.com/office/drawing/2014/main" id="{DD978156-3192-4D43-9ACF-76FFB8ADA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260" name="Border">
                <a:extLst>
                  <a:ext uri="{FF2B5EF4-FFF2-40B4-BE49-F238E27FC236}">
                    <a16:creationId xmlns:a16="http://schemas.microsoft.com/office/drawing/2014/main" id="{60ED6722-B21D-4D29-9EE5-504D66AD1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Line 2">
                <a:extLst>
                  <a:ext uri="{FF2B5EF4-FFF2-40B4-BE49-F238E27FC236}">
                    <a16:creationId xmlns:a16="http://schemas.microsoft.com/office/drawing/2014/main" id="{C9129DD4-17B7-429B-B32F-456FE9600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2" name="Line 1">
                <a:extLst>
                  <a:ext uri="{FF2B5EF4-FFF2-40B4-BE49-F238E27FC236}">
                    <a16:creationId xmlns:a16="http://schemas.microsoft.com/office/drawing/2014/main" id="{D12D667B-F1DC-4D9E-9FF0-0BF654D2C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5F88EDBC-54BC-4015-B701-1A7A74ACC217}"/>
              </a:ext>
            </a:extLst>
          </p:cNvPr>
          <p:cNvGrpSpPr/>
          <p:nvPr/>
        </p:nvGrpSpPr>
        <p:grpSpPr>
          <a:xfrm>
            <a:off x="6585190" y="2667063"/>
            <a:ext cx="3623751" cy="1170393"/>
            <a:chOff x="2029306" y="4540824"/>
            <a:chExt cx="3623751" cy="1170393"/>
          </a:xfrm>
        </p:grpSpPr>
        <p:grpSp>
          <p:nvGrpSpPr>
            <p:cNvPr id="270" name="Image">
              <a:extLst>
                <a:ext uri="{FF2B5EF4-FFF2-40B4-BE49-F238E27FC236}">
                  <a16:creationId xmlns:a16="http://schemas.microsoft.com/office/drawing/2014/main" id="{E810A83C-A910-4213-BC0C-BB5CAD229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79" name="Border">
                <a:extLst>
                  <a:ext uri="{FF2B5EF4-FFF2-40B4-BE49-F238E27FC236}">
                    <a16:creationId xmlns:a16="http://schemas.microsoft.com/office/drawing/2014/main" id="{97C4239E-186E-4782-84BC-E81E9200C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0" name="Line 2">
                <a:extLst>
                  <a:ext uri="{FF2B5EF4-FFF2-40B4-BE49-F238E27FC236}">
                    <a16:creationId xmlns:a16="http://schemas.microsoft.com/office/drawing/2014/main" id="{E099B6F7-428B-4B9E-A948-9A0435682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1" name="Line 1">
                <a:extLst>
                  <a:ext uri="{FF2B5EF4-FFF2-40B4-BE49-F238E27FC236}">
                    <a16:creationId xmlns:a16="http://schemas.microsoft.com/office/drawing/2014/main" id="{D3523BBF-4464-4A2E-9C24-F508A1E42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1" name="Image">
              <a:extLst>
                <a:ext uri="{FF2B5EF4-FFF2-40B4-BE49-F238E27FC236}">
                  <a16:creationId xmlns:a16="http://schemas.microsoft.com/office/drawing/2014/main" id="{C4DE5C10-D92A-4998-B50E-04E3F48A6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76" name="Border">
                <a:extLst>
                  <a:ext uri="{FF2B5EF4-FFF2-40B4-BE49-F238E27FC236}">
                    <a16:creationId xmlns:a16="http://schemas.microsoft.com/office/drawing/2014/main" id="{32D050BE-BA04-49B6-8F97-45E43691D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7" name="Line 2">
                <a:extLst>
                  <a:ext uri="{FF2B5EF4-FFF2-40B4-BE49-F238E27FC236}">
                    <a16:creationId xmlns:a16="http://schemas.microsoft.com/office/drawing/2014/main" id="{ECC232D3-85D5-4C85-8DDB-FEC09AB55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8" name="Line 1">
                <a:extLst>
                  <a:ext uri="{FF2B5EF4-FFF2-40B4-BE49-F238E27FC236}">
                    <a16:creationId xmlns:a16="http://schemas.microsoft.com/office/drawing/2014/main" id="{1A3BE51D-A913-4731-A53B-C21DDB754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2" name="Image">
              <a:extLst>
                <a:ext uri="{FF2B5EF4-FFF2-40B4-BE49-F238E27FC236}">
                  <a16:creationId xmlns:a16="http://schemas.microsoft.com/office/drawing/2014/main" id="{24627343-0848-48FC-93BD-FD6C51804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273" name="Border">
                <a:extLst>
                  <a:ext uri="{FF2B5EF4-FFF2-40B4-BE49-F238E27FC236}">
                    <a16:creationId xmlns:a16="http://schemas.microsoft.com/office/drawing/2014/main" id="{5A60E66B-060D-4621-B342-86B77ECB4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4" name="Line 2">
                <a:extLst>
                  <a:ext uri="{FF2B5EF4-FFF2-40B4-BE49-F238E27FC236}">
                    <a16:creationId xmlns:a16="http://schemas.microsoft.com/office/drawing/2014/main" id="{7488D03A-3947-499D-BCE2-CDC27933E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5" name="Line 1">
                <a:extLst>
                  <a:ext uri="{FF2B5EF4-FFF2-40B4-BE49-F238E27FC236}">
                    <a16:creationId xmlns:a16="http://schemas.microsoft.com/office/drawing/2014/main" id="{CCFBBA7A-18D5-428E-912F-3F33A2E0A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78B8DC20-7B3C-4829-97CB-8BAA9B660A5E}"/>
              </a:ext>
            </a:extLst>
          </p:cNvPr>
          <p:cNvGrpSpPr/>
          <p:nvPr/>
        </p:nvGrpSpPr>
        <p:grpSpPr>
          <a:xfrm>
            <a:off x="6585190" y="3828450"/>
            <a:ext cx="3623751" cy="1170393"/>
            <a:chOff x="2029306" y="4540824"/>
            <a:chExt cx="3623751" cy="1170393"/>
          </a:xfrm>
        </p:grpSpPr>
        <p:grpSp>
          <p:nvGrpSpPr>
            <p:cNvPr id="283" name="Image">
              <a:extLst>
                <a:ext uri="{FF2B5EF4-FFF2-40B4-BE49-F238E27FC236}">
                  <a16:creationId xmlns:a16="http://schemas.microsoft.com/office/drawing/2014/main" id="{AB0B8295-22D5-4C13-AE82-088EFB22F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92" name="Border">
                <a:extLst>
                  <a:ext uri="{FF2B5EF4-FFF2-40B4-BE49-F238E27FC236}">
                    <a16:creationId xmlns:a16="http://schemas.microsoft.com/office/drawing/2014/main" id="{830EE988-F7DE-4B9F-8BFB-CE4E3CC96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3" name="Line 2">
                <a:extLst>
                  <a:ext uri="{FF2B5EF4-FFF2-40B4-BE49-F238E27FC236}">
                    <a16:creationId xmlns:a16="http://schemas.microsoft.com/office/drawing/2014/main" id="{876D6D2D-458F-42DA-87DB-2CFAE7C9B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Line 1">
                <a:extLst>
                  <a:ext uri="{FF2B5EF4-FFF2-40B4-BE49-F238E27FC236}">
                    <a16:creationId xmlns:a16="http://schemas.microsoft.com/office/drawing/2014/main" id="{8C50F35B-A2EB-4A4D-B268-B21FAC144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4" name="Image">
              <a:extLst>
                <a:ext uri="{FF2B5EF4-FFF2-40B4-BE49-F238E27FC236}">
                  <a16:creationId xmlns:a16="http://schemas.microsoft.com/office/drawing/2014/main" id="{A2D3BD4B-0725-4E2A-B35D-5B604F382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89" name="Border">
                <a:extLst>
                  <a:ext uri="{FF2B5EF4-FFF2-40B4-BE49-F238E27FC236}">
                    <a16:creationId xmlns:a16="http://schemas.microsoft.com/office/drawing/2014/main" id="{A684196E-83FF-4E14-8352-BC839CC2C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Line 2">
                <a:extLst>
                  <a:ext uri="{FF2B5EF4-FFF2-40B4-BE49-F238E27FC236}">
                    <a16:creationId xmlns:a16="http://schemas.microsoft.com/office/drawing/2014/main" id="{830B9ABE-7CC8-4242-9762-F50960CC6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1" name="Line 1">
                <a:extLst>
                  <a:ext uri="{FF2B5EF4-FFF2-40B4-BE49-F238E27FC236}">
                    <a16:creationId xmlns:a16="http://schemas.microsoft.com/office/drawing/2014/main" id="{09749428-0E3C-4A05-B22E-68C375C0C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5" name="Image">
              <a:extLst>
                <a:ext uri="{FF2B5EF4-FFF2-40B4-BE49-F238E27FC236}">
                  <a16:creationId xmlns:a16="http://schemas.microsoft.com/office/drawing/2014/main" id="{A56B2940-E99E-4714-A158-74FE85A5F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286" name="Border">
                <a:extLst>
                  <a:ext uri="{FF2B5EF4-FFF2-40B4-BE49-F238E27FC236}">
                    <a16:creationId xmlns:a16="http://schemas.microsoft.com/office/drawing/2014/main" id="{0D7DCC93-08FF-4FFC-828C-F0FFD3F73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7" name="Line 2">
                <a:extLst>
                  <a:ext uri="{FF2B5EF4-FFF2-40B4-BE49-F238E27FC236}">
                    <a16:creationId xmlns:a16="http://schemas.microsoft.com/office/drawing/2014/main" id="{9504CACC-D22E-4DE9-AAB9-288240212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8" name="Line 1">
                <a:extLst>
                  <a:ext uri="{FF2B5EF4-FFF2-40B4-BE49-F238E27FC236}">
                    <a16:creationId xmlns:a16="http://schemas.microsoft.com/office/drawing/2014/main" id="{A924CCDF-17A3-45B8-B78C-8EB3E829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5454710D-CAA4-446F-AE16-02149CE9FE9E}"/>
              </a:ext>
            </a:extLst>
          </p:cNvPr>
          <p:cNvGrpSpPr/>
          <p:nvPr/>
        </p:nvGrpSpPr>
        <p:grpSpPr>
          <a:xfrm>
            <a:off x="6585190" y="4996734"/>
            <a:ext cx="3623751" cy="1170393"/>
            <a:chOff x="2029306" y="4540824"/>
            <a:chExt cx="3623751" cy="1170393"/>
          </a:xfrm>
        </p:grpSpPr>
        <p:grpSp>
          <p:nvGrpSpPr>
            <p:cNvPr id="296" name="Image">
              <a:extLst>
                <a:ext uri="{FF2B5EF4-FFF2-40B4-BE49-F238E27FC236}">
                  <a16:creationId xmlns:a16="http://schemas.microsoft.com/office/drawing/2014/main" id="{D707F478-3F09-41DE-A364-3956A1880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305" name="Border">
                <a:extLst>
                  <a:ext uri="{FF2B5EF4-FFF2-40B4-BE49-F238E27FC236}">
                    <a16:creationId xmlns:a16="http://schemas.microsoft.com/office/drawing/2014/main" id="{08522287-05F9-4EEA-A62B-5776FD51A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6" name="Line 2">
                <a:extLst>
                  <a:ext uri="{FF2B5EF4-FFF2-40B4-BE49-F238E27FC236}">
                    <a16:creationId xmlns:a16="http://schemas.microsoft.com/office/drawing/2014/main" id="{3BD18C88-AECF-4C3C-B1B2-A20AD18A2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7" name="Line 1">
                <a:extLst>
                  <a:ext uri="{FF2B5EF4-FFF2-40B4-BE49-F238E27FC236}">
                    <a16:creationId xmlns:a16="http://schemas.microsoft.com/office/drawing/2014/main" id="{2B183A52-BAA7-4106-8A22-ED08350F0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7" name="Image">
              <a:extLst>
                <a:ext uri="{FF2B5EF4-FFF2-40B4-BE49-F238E27FC236}">
                  <a16:creationId xmlns:a16="http://schemas.microsoft.com/office/drawing/2014/main" id="{6C3106EE-BDF2-466A-A9E7-3BFC39F75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302" name="Border">
                <a:extLst>
                  <a:ext uri="{FF2B5EF4-FFF2-40B4-BE49-F238E27FC236}">
                    <a16:creationId xmlns:a16="http://schemas.microsoft.com/office/drawing/2014/main" id="{E83A7A99-F6B5-4E1E-B0EF-5C71E807B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3" name="Line 2">
                <a:extLst>
                  <a:ext uri="{FF2B5EF4-FFF2-40B4-BE49-F238E27FC236}">
                    <a16:creationId xmlns:a16="http://schemas.microsoft.com/office/drawing/2014/main" id="{745288A4-37CC-43D4-8BB9-8635B0CB7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4" name="Line 1">
                <a:extLst>
                  <a:ext uri="{FF2B5EF4-FFF2-40B4-BE49-F238E27FC236}">
                    <a16:creationId xmlns:a16="http://schemas.microsoft.com/office/drawing/2014/main" id="{0EA3751A-4C90-4634-8831-E095F01D9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8" name="Image">
              <a:extLst>
                <a:ext uri="{FF2B5EF4-FFF2-40B4-BE49-F238E27FC236}">
                  <a16:creationId xmlns:a16="http://schemas.microsoft.com/office/drawing/2014/main" id="{94CF8502-1D58-4B27-99D1-773C3D8E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299" name="Border">
                <a:extLst>
                  <a:ext uri="{FF2B5EF4-FFF2-40B4-BE49-F238E27FC236}">
                    <a16:creationId xmlns:a16="http://schemas.microsoft.com/office/drawing/2014/main" id="{BAD6E35D-98F3-4062-8902-C7AC4544B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0" name="Line 2">
                <a:extLst>
                  <a:ext uri="{FF2B5EF4-FFF2-40B4-BE49-F238E27FC236}">
                    <a16:creationId xmlns:a16="http://schemas.microsoft.com/office/drawing/2014/main" id="{FB997FD6-575E-4B41-AF28-A95558346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1" name="Line 1">
                <a:extLst>
                  <a:ext uri="{FF2B5EF4-FFF2-40B4-BE49-F238E27FC236}">
                    <a16:creationId xmlns:a16="http://schemas.microsoft.com/office/drawing/2014/main" id="{9DA96E81-E11A-4F0A-B077-2AED4A37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0FCB2F7-6361-4D86-8EE6-5863A68644FD}"/>
              </a:ext>
            </a:extLst>
          </p:cNvPr>
          <p:cNvGrpSpPr/>
          <p:nvPr/>
        </p:nvGrpSpPr>
        <p:grpSpPr>
          <a:xfrm>
            <a:off x="2133226" y="1454727"/>
            <a:ext cx="319033" cy="187036"/>
            <a:chOff x="2133226" y="1454727"/>
            <a:chExt cx="319033" cy="187036"/>
          </a:xfrm>
        </p:grpSpPr>
        <p:cxnSp>
          <p:nvCxnSpPr>
            <p:cNvPr id="164" name="Line">
              <a:extLst>
                <a:ext uri="{FF2B5EF4-FFF2-40B4-BE49-F238E27FC236}">
                  <a16:creationId xmlns:a16="http://schemas.microsoft.com/office/drawing/2014/main" id="{32527B47-A051-451A-8358-2500C087AB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454727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Line">
              <a:extLst>
                <a:ext uri="{FF2B5EF4-FFF2-40B4-BE49-F238E27FC236}">
                  <a16:creationId xmlns:a16="http://schemas.microsoft.com/office/drawing/2014/main" id="{7C9925F6-B1D1-4AEA-9FF1-9F2BF25E04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548245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Line">
              <a:extLst>
                <a:ext uri="{FF2B5EF4-FFF2-40B4-BE49-F238E27FC236}">
                  <a16:creationId xmlns:a16="http://schemas.microsoft.com/office/drawing/2014/main" id="{5EB1618C-A266-4A4C-A49D-117F561333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641763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73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erlay">
            <a:extLst>
              <a:ext uri="{FF2B5EF4-FFF2-40B4-BE49-F238E27FC236}">
                <a16:creationId xmlns:a16="http://schemas.microsoft.com/office/drawing/2014/main" id="{D9523582-5ABB-4F0D-953B-F67E9E50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586" y="1345044"/>
            <a:ext cx="3623752" cy="50349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1CE8B-E054-4956-B7AD-316A031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정보구조 설계하기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와이어프레임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(Setup)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77CD7A09-6B53-42A7-826C-8E17787339D5}"/>
              </a:ext>
            </a:extLst>
          </p:cNvPr>
          <p:cNvSpPr/>
          <p:nvPr/>
        </p:nvSpPr>
        <p:spPr>
          <a:xfrm>
            <a:off x="2017912" y="1345223"/>
            <a:ext cx="3656918" cy="50347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819D6C-D2C0-4697-B43C-68D3781AF243}"/>
              </a:ext>
            </a:extLst>
          </p:cNvPr>
          <p:cNvGrpSpPr/>
          <p:nvPr/>
        </p:nvGrpSpPr>
        <p:grpSpPr>
          <a:xfrm>
            <a:off x="4235806" y="2452861"/>
            <a:ext cx="1094196" cy="291859"/>
            <a:chOff x="2122526" y="2452861"/>
            <a:chExt cx="1094196" cy="291859"/>
          </a:xfrm>
        </p:grpSpPr>
        <p:grpSp>
          <p:nvGrpSpPr>
            <p:cNvPr id="9" name="Image">
              <a:extLst>
                <a:ext uri="{FF2B5EF4-FFF2-40B4-BE49-F238E27FC236}">
                  <a16:creationId xmlns:a16="http://schemas.microsoft.com/office/drawing/2014/main" id="{A5465B9D-CFBA-4587-A09A-0BD682B09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9ADA4191-9992-420F-9508-C2277034C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FAF59069-B855-4FCE-853C-631340192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1">
                <a:extLst>
                  <a:ext uri="{FF2B5EF4-FFF2-40B4-BE49-F238E27FC236}">
                    <a16:creationId xmlns:a16="http://schemas.microsoft.com/office/drawing/2014/main" id="{1321F0F6-B9F6-43DB-939A-98BC29FC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D09AC0F-CCFA-43CA-B7BE-8C511818376E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248BF2-6556-4040-AA15-F8F4C53D05A6}"/>
              </a:ext>
            </a:extLst>
          </p:cNvPr>
          <p:cNvCxnSpPr>
            <a:cxnSpLocks/>
          </p:cNvCxnSpPr>
          <p:nvPr/>
        </p:nvCxnSpPr>
        <p:spPr>
          <a:xfrm>
            <a:off x="4131192" y="1787929"/>
            <a:ext cx="36351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47A6B3-048E-4728-8BCB-5088B0EEE7DB}"/>
              </a:ext>
            </a:extLst>
          </p:cNvPr>
          <p:cNvSpPr/>
          <p:nvPr/>
        </p:nvSpPr>
        <p:spPr>
          <a:xfrm>
            <a:off x="4355366" y="1960880"/>
            <a:ext cx="3163034" cy="2815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</a:t>
            </a:r>
            <a:r>
              <a:rPr lang="ko-KR" altLang="en-US" sz="1600" dirty="0"/>
              <a:t>검색</a:t>
            </a:r>
            <a:endParaRPr lang="ko-KR" altLang="en-US" dirty="0"/>
          </a:p>
        </p:txBody>
      </p:sp>
      <p:grpSp>
        <p:nvGrpSpPr>
          <p:cNvPr id="194" name="Image">
            <a:extLst>
              <a:ext uri="{FF2B5EF4-FFF2-40B4-BE49-F238E27FC236}">
                <a16:creationId xmlns:a16="http://schemas.microsoft.com/office/drawing/2014/main" id="{E40ACB55-9807-4F56-A77F-D268BB939CC2}"/>
              </a:ext>
            </a:extLst>
          </p:cNvPr>
          <p:cNvGrpSpPr>
            <a:grpSpLocks/>
          </p:cNvGrpSpPr>
          <p:nvPr/>
        </p:nvGrpSpPr>
        <p:grpSpPr bwMode="auto">
          <a:xfrm>
            <a:off x="4408105" y="1990353"/>
            <a:ext cx="239120" cy="239120"/>
            <a:chOff x="508000" y="1397000"/>
            <a:chExt cx="1008112" cy="1008112"/>
          </a:xfrm>
        </p:grpSpPr>
        <p:sp>
          <p:nvSpPr>
            <p:cNvPr id="195" name="Border">
              <a:extLst>
                <a:ext uri="{FF2B5EF4-FFF2-40B4-BE49-F238E27FC236}">
                  <a16:creationId xmlns:a16="http://schemas.microsoft.com/office/drawing/2014/main" id="{C533CABA-84BA-413D-9176-630A22D88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Line 2">
              <a:extLst>
                <a:ext uri="{FF2B5EF4-FFF2-40B4-BE49-F238E27FC236}">
                  <a16:creationId xmlns:a16="http://schemas.microsoft.com/office/drawing/2014/main" id="{372C8589-F9EA-49D5-B3D9-41A2963BE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Line 1">
              <a:extLst>
                <a:ext uri="{FF2B5EF4-FFF2-40B4-BE49-F238E27FC236}">
                  <a16:creationId xmlns:a16="http://schemas.microsoft.com/office/drawing/2014/main" id="{A22A2662-16E5-4EE2-B939-F183CFFED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60E675B9-1E46-4D64-9DDE-DB94C6B33EE3}"/>
              </a:ext>
            </a:extLst>
          </p:cNvPr>
          <p:cNvSpPr/>
          <p:nvPr/>
        </p:nvSpPr>
        <p:spPr>
          <a:xfrm>
            <a:off x="4621218" y="1445896"/>
            <a:ext cx="1200462" cy="22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DBF5366-7B35-4F25-9499-DC62781F4A54}"/>
              </a:ext>
            </a:extLst>
          </p:cNvPr>
          <p:cNvGrpSpPr/>
          <p:nvPr/>
        </p:nvGrpSpPr>
        <p:grpSpPr>
          <a:xfrm>
            <a:off x="4235806" y="2901141"/>
            <a:ext cx="1094196" cy="291859"/>
            <a:chOff x="2122526" y="2452861"/>
            <a:chExt cx="1094196" cy="291859"/>
          </a:xfrm>
        </p:grpSpPr>
        <p:grpSp>
          <p:nvGrpSpPr>
            <p:cNvPr id="118" name="Image">
              <a:extLst>
                <a:ext uri="{FF2B5EF4-FFF2-40B4-BE49-F238E27FC236}">
                  <a16:creationId xmlns:a16="http://schemas.microsoft.com/office/drawing/2014/main" id="{AB31202E-F406-4A70-8F3B-9D7995B46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20" name="Border">
                <a:extLst>
                  <a:ext uri="{FF2B5EF4-FFF2-40B4-BE49-F238E27FC236}">
                    <a16:creationId xmlns:a16="http://schemas.microsoft.com/office/drawing/2014/main" id="{C8F804D9-71B2-4CA9-9A05-6E0EDC882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Line 2">
                <a:extLst>
                  <a:ext uri="{FF2B5EF4-FFF2-40B4-BE49-F238E27FC236}">
                    <a16:creationId xmlns:a16="http://schemas.microsoft.com/office/drawing/2014/main" id="{F8B2E0AE-7014-49E2-8AEB-C8DA2D12D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Line 1">
                <a:extLst>
                  <a:ext uri="{FF2B5EF4-FFF2-40B4-BE49-F238E27FC236}">
                    <a16:creationId xmlns:a16="http://schemas.microsoft.com/office/drawing/2014/main" id="{39DD2679-9BE6-4E4E-81CF-2E85725E3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74A7023-6570-48F9-9E2D-62311660295E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86D334-4A80-4424-A308-0C6F92085C10}"/>
              </a:ext>
            </a:extLst>
          </p:cNvPr>
          <p:cNvGrpSpPr/>
          <p:nvPr/>
        </p:nvGrpSpPr>
        <p:grpSpPr>
          <a:xfrm>
            <a:off x="4235806" y="3349421"/>
            <a:ext cx="1094196" cy="291859"/>
            <a:chOff x="2122526" y="3349421"/>
            <a:chExt cx="1094196" cy="291859"/>
          </a:xfrm>
        </p:grpSpPr>
        <p:grpSp>
          <p:nvGrpSpPr>
            <p:cNvPr id="124" name="Image">
              <a:extLst>
                <a:ext uri="{FF2B5EF4-FFF2-40B4-BE49-F238E27FC236}">
                  <a16:creationId xmlns:a16="http://schemas.microsoft.com/office/drawing/2014/main" id="{806878C1-58F8-4E5E-B439-46AB1E75C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3349421"/>
              <a:ext cx="291859" cy="291859"/>
              <a:chOff x="508000" y="1397000"/>
              <a:chExt cx="1008112" cy="1008112"/>
            </a:xfrm>
          </p:grpSpPr>
          <p:sp>
            <p:nvSpPr>
              <p:cNvPr id="126" name="Border">
                <a:extLst>
                  <a:ext uri="{FF2B5EF4-FFF2-40B4-BE49-F238E27FC236}">
                    <a16:creationId xmlns:a16="http://schemas.microsoft.com/office/drawing/2014/main" id="{7AF74ABD-5A61-40AB-96B3-BEBCBD960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Line 2">
                <a:extLst>
                  <a:ext uri="{FF2B5EF4-FFF2-40B4-BE49-F238E27FC236}">
                    <a16:creationId xmlns:a16="http://schemas.microsoft.com/office/drawing/2014/main" id="{754085D0-30A3-422C-9106-9B7CC850E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Line 1">
                <a:extLst>
                  <a:ext uri="{FF2B5EF4-FFF2-40B4-BE49-F238E27FC236}">
                    <a16:creationId xmlns:a16="http://schemas.microsoft.com/office/drawing/2014/main" id="{8F6B93F3-BAFF-4384-9813-2526F150E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6A56BBF-98B3-4F9B-AA41-3CF7957261A7}"/>
                </a:ext>
              </a:extLst>
            </p:cNvPr>
            <p:cNvCxnSpPr/>
            <p:nvPr/>
          </p:nvCxnSpPr>
          <p:spPr>
            <a:xfrm>
              <a:off x="2533945" y="349535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B5BFA40-E55C-40CB-8FA1-19C0ACF7942C}"/>
              </a:ext>
            </a:extLst>
          </p:cNvPr>
          <p:cNvGrpSpPr/>
          <p:nvPr/>
        </p:nvGrpSpPr>
        <p:grpSpPr>
          <a:xfrm>
            <a:off x="4235806" y="3797701"/>
            <a:ext cx="1094196" cy="291859"/>
            <a:chOff x="2122526" y="2452861"/>
            <a:chExt cx="1094196" cy="291859"/>
          </a:xfrm>
        </p:grpSpPr>
        <p:grpSp>
          <p:nvGrpSpPr>
            <p:cNvPr id="130" name="Image">
              <a:extLst>
                <a:ext uri="{FF2B5EF4-FFF2-40B4-BE49-F238E27FC236}">
                  <a16:creationId xmlns:a16="http://schemas.microsoft.com/office/drawing/2014/main" id="{D797059E-F90E-4782-A6D1-E6E554FB6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32" name="Border">
                <a:extLst>
                  <a:ext uri="{FF2B5EF4-FFF2-40B4-BE49-F238E27FC236}">
                    <a16:creationId xmlns:a16="http://schemas.microsoft.com/office/drawing/2014/main" id="{5B4A58DC-80EE-4140-B330-4005EABF8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Line 2">
                <a:extLst>
                  <a:ext uri="{FF2B5EF4-FFF2-40B4-BE49-F238E27FC236}">
                    <a16:creationId xmlns:a16="http://schemas.microsoft.com/office/drawing/2014/main" id="{7B9FF8F6-34BD-4A4C-8E1F-B8A766925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Line 1">
                <a:extLst>
                  <a:ext uri="{FF2B5EF4-FFF2-40B4-BE49-F238E27FC236}">
                    <a16:creationId xmlns:a16="http://schemas.microsoft.com/office/drawing/2014/main" id="{0B802C00-0BA8-4D1A-9A52-28D7BB89D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96FF2E1-0CD9-4D43-9AE6-8ED7E8950136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12C3E7F-1A29-43C7-931B-C1DF3275FA20}"/>
              </a:ext>
            </a:extLst>
          </p:cNvPr>
          <p:cNvGrpSpPr/>
          <p:nvPr/>
        </p:nvGrpSpPr>
        <p:grpSpPr>
          <a:xfrm>
            <a:off x="4235806" y="4245981"/>
            <a:ext cx="1094196" cy="291859"/>
            <a:chOff x="2122526" y="2452861"/>
            <a:chExt cx="1094196" cy="291859"/>
          </a:xfrm>
        </p:grpSpPr>
        <p:grpSp>
          <p:nvGrpSpPr>
            <p:cNvPr id="136" name="Image">
              <a:extLst>
                <a:ext uri="{FF2B5EF4-FFF2-40B4-BE49-F238E27FC236}">
                  <a16:creationId xmlns:a16="http://schemas.microsoft.com/office/drawing/2014/main" id="{728226A1-E3D4-462C-BE43-A626F6E09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38" name="Border">
                <a:extLst>
                  <a:ext uri="{FF2B5EF4-FFF2-40B4-BE49-F238E27FC236}">
                    <a16:creationId xmlns:a16="http://schemas.microsoft.com/office/drawing/2014/main" id="{29A7C83A-F092-4D56-879E-EBB1088EA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Line 2">
                <a:extLst>
                  <a:ext uri="{FF2B5EF4-FFF2-40B4-BE49-F238E27FC236}">
                    <a16:creationId xmlns:a16="http://schemas.microsoft.com/office/drawing/2014/main" id="{DF514680-AB6D-4E5D-A053-D6B637477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Line 1">
                <a:extLst>
                  <a:ext uri="{FF2B5EF4-FFF2-40B4-BE49-F238E27FC236}">
                    <a16:creationId xmlns:a16="http://schemas.microsoft.com/office/drawing/2014/main" id="{84C020CD-EE87-4E05-A75A-6E276747F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14D8CB75-E935-4410-A4CE-9F7C9D6AAEAE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52E228C-BA48-4C6E-A595-5F702FD648A1}"/>
              </a:ext>
            </a:extLst>
          </p:cNvPr>
          <p:cNvGrpSpPr/>
          <p:nvPr/>
        </p:nvGrpSpPr>
        <p:grpSpPr>
          <a:xfrm>
            <a:off x="4235806" y="4694260"/>
            <a:ext cx="1094196" cy="291859"/>
            <a:chOff x="2122526" y="2452861"/>
            <a:chExt cx="1094196" cy="291859"/>
          </a:xfrm>
        </p:grpSpPr>
        <p:grpSp>
          <p:nvGrpSpPr>
            <p:cNvPr id="142" name="Image">
              <a:extLst>
                <a:ext uri="{FF2B5EF4-FFF2-40B4-BE49-F238E27FC236}">
                  <a16:creationId xmlns:a16="http://schemas.microsoft.com/office/drawing/2014/main" id="{A47833A2-702E-46AD-BFF0-30A2BB4C8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526" y="2452861"/>
              <a:ext cx="291859" cy="291859"/>
              <a:chOff x="508000" y="1397000"/>
              <a:chExt cx="1008112" cy="1008112"/>
            </a:xfrm>
          </p:grpSpPr>
          <p:sp>
            <p:nvSpPr>
              <p:cNvPr id="144" name="Border">
                <a:extLst>
                  <a:ext uri="{FF2B5EF4-FFF2-40B4-BE49-F238E27FC236}">
                    <a16:creationId xmlns:a16="http://schemas.microsoft.com/office/drawing/2014/main" id="{098DACEA-3E48-4C36-B36F-B38ED2634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Line 2">
                <a:extLst>
                  <a:ext uri="{FF2B5EF4-FFF2-40B4-BE49-F238E27FC236}">
                    <a16:creationId xmlns:a16="http://schemas.microsoft.com/office/drawing/2014/main" id="{72ACF107-167D-44B3-AC0E-EB81DA12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Line 1">
                <a:extLst>
                  <a:ext uri="{FF2B5EF4-FFF2-40B4-BE49-F238E27FC236}">
                    <a16:creationId xmlns:a16="http://schemas.microsoft.com/office/drawing/2014/main" id="{00AB54A3-21FC-43F3-8FCA-266510BC2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D1739CC-CC9B-453E-AEAD-9EE24C267FDC}"/>
                </a:ext>
              </a:extLst>
            </p:cNvPr>
            <p:cNvCxnSpPr/>
            <p:nvPr/>
          </p:nvCxnSpPr>
          <p:spPr>
            <a:xfrm>
              <a:off x="2533945" y="2598790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2B670D5-EFD2-4792-B621-935C3699DF1B}"/>
              </a:ext>
            </a:extLst>
          </p:cNvPr>
          <p:cNvSpPr/>
          <p:nvPr/>
        </p:nvSpPr>
        <p:spPr>
          <a:xfrm>
            <a:off x="4235806" y="5212849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F78AFFD-62E1-4132-BE19-9D370DCB1A80}"/>
              </a:ext>
            </a:extLst>
          </p:cNvPr>
          <p:cNvSpPr/>
          <p:nvPr/>
        </p:nvSpPr>
        <p:spPr>
          <a:xfrm>
            <a:off x="4235806" y="5429853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13D67C9-752D-46D8-B59C-31D213615A3B}"/>
              </a:ext>
            </a:extLst>
          </p:cNvPr>
          <p:cNvSpPr/>
          <p:nvPr/>
        </p:nvSpPr>
        <p:spPr>
          <a:xfrm>
            <a:off x="4235805" y="5646857"/>
            <a:ext cx="537057" cy="13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27AF198-9BAD-4623-B3A5-4533577E13AF}"/>
              </a:ext>
            </a:extLst>
          </p:cNvPr>
          <p:cNvCxnSpPr>
            <a:cxnSpLocks/>
          </p:cNvCxnSpPr>
          <p:nvPr/>
        </p:nvCxnSpPr>
        <p:spPr>
          <a:xfrm>
            <a:off x="4235805" y="5933750"/>
            <a:ext cx="342483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482273C-1916-4C8F-B7FD-EE15DA3AB17C}"/>
              </a:ext>
            </a:extLst>
          </p:cNvPr>
          <p:cNvCxnSpPr>
            <a:cxnSpLocks/>
          </p:cNvCxnSpPr>
          <p:nvPr/>
        </p:nvCxnSpPr>
        <p:spPr>
          <a:xfrm>
            <a:off x="4235805" y="6086150"/>
            <a:ext cx="342483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CB89D2D4-29E6-4381-9D3E-3F671A906848}"/>
              </a:ext>
            </a:extLst>
          </p:cNvPr>
          <p:cNvCxnSpPr>
            <a:cxnSpLocks/>
          </p:cNvCxnSpPr>
          <p:nvPr/>
        </p:nvCxnSpPr>
        <p:spPr>
          <a:xfrm>
            <a:off x="4235805" y="6248710"/>
            <a:ext cx="342483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ADD051D-FB09-4BD1-9320-81B4A1A67D8C}"/>
              </a:ext>
            </a:extLst>
          </p:cNvPr>
          <p:cNvGrpSpPr/>
          <p:nvPr/>
        </p:nvGrpSpPr>
        <p:grpSpPr>
          <a:xfrm>
            <a:off x="4199416" y="1454727"/>
            <a:ext cx="319033" cy="187036"/>
            <a:chOff x="2133226" y="1454727"/>
            <a:chExt cx="319033" cy="187036"/>
          </a:xfrm>
        </p:grpSpPr>
        <p:cxnSp>
          <p:nvCxnSpPr>
            <p:cNvPr id="59" name="Line">
              <a:extLst>
                <a:ext uri="{FF2B5EF4-FFF2-40B4-BE49-F238E27FC236}">
                  <a16:creationId xmlns:a16="http://schemas.microsoft.com/office/drawing/2014/main" id="{A933C22A-564C-4EBA-B8C4-1EAB03BE1E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454727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ne">
              <a:extLst>
                <a:ext uri="{FF2B5EF4-FFF2-40B4-BE49-F238E27FC236}">
                  <a16:creationId xmlns:a16="http://schemas.microsoft.com/office/drawing/2014/main" id="{54417633-1948-44EA-96B4-5B688BDBE2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548245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>
              <a:extLst>
                <a:ext uri="{FF2B5EF4-FFF2-40B4-BE49-F238E27FC236}">
                  <a16:creationId xmlns:a16="http://schemas.microsoft.com/office/drawing/2014/main" id="{9A4C5582-6FF5-4A83-A0AB-482630CDD0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641763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4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erlay">
            <a:extLst>
              <a:ext uri="{FF2B5EF4-FFF2-40B4-BE49-F238E27FC236}">
                <a16:creationId xmlns:a16="http://schemas.microsoft.com/office/drawing/2014/main" id="{D9523582-5ABB-4F0D-953B-F67E9E50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06" y="1345044"/>
            <a:ext cx="3623752" cy="5034973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1CE8B-E054-4956-B7AD-316A031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시나리오 작성하기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와이어프레임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(INDEX)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77CD7A09-6B53-42A7-826C-8E17787339D5}"/>
              </a:ext>
            </a:extLst>
          </p:cNvPr>
          <p:cNvSpPr/>
          <p:nvPr/>
        </p:nvSpPr>
        <p:spPr>
          <a:xfrm>
            <a:off x="2017912" y="1345223"/>
            <a:ext cx="3656918" cy="3195604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3C8562-2868-47D5-95E5-402D75AAF726}"/>
              </a:ext>
            </a:extLst>
          </p:cNvPr>
          <p:cNvGrpSpPr/>
          <p:nvPr/>
        </p:nvGrpSpPr>
        <p:grpSpPr>
          <a:xfrm>
            <a:off x="2133226" y="1454727"/>
            <a:ext cx="319033" cy="187036"/>
            <a:chOff x="2133226" y="1454727"/>
            <a:chExt cx="319033" cy="187036"/>
          </a:xfrm>
        </p:grpSpPr>
        <p:cxnSp>
          <p:nvCxnSpPr>
            <p:cNvPr id="5" name="Line">
              <a:extLst>
                <a:ext uri="{FF2B5EF4-FFF2-40B4-BE49-F238E27FC236}">
                  <a16:creationId xmlns:a16="http://schemas.microsoft.com/office/drawing/2014/main" id="{B129504C-97E3-4D4D-8474-1CCAF6F80F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454727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>
              <a:extLst>
                <a:ext uri="{FF2B5EF4-FFF2-40B4-BE49-F238E27FC236}">
                  <a16:creationId xmlns:a16="http://schemas.microsoft.com/office/drawing/2014/main" id="{134C003C-6A94-4EEF-97A3-58FFF41E3E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548245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ne">
              <a:extLst>
                <a:ext uri="{FF2B5EF4-FFF2-40B4-BE49-F238E27FC236}">
                  <a16:creationId xmlns:a16="http://schemas.microsoft.com/office/drawing/2014/main" id="{1D61E713-5F67-4126-8A55-8069221E5C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641763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260200-DFE4-4140-8E18-DBCF2CD801B7}"/>
              </a:ext>
            </a:extLst>
          </p:cNvPr>
          <p:cNvSpPr/>
          <p:nvPr/>
        </p:nvSpPr>
        <p:spPr>
          <a:xfrm>
            <a:off x="3111354" y="1381191"/>
            <a:ext cx="1511603" cy="344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FACEGRAM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Image">
            <a:extLst>
              <a:ext uri="{FF2B5EF4-FFF2-40B4-BE49-F238E27FC236}">
                <a16:creationId xmlns:a16="http://schemas.microsoft.com/office/drawing/2014/main" id="{3E9D2FBE-6256-4C3A-9C81-5C60075D9126}"/>
              </a:ext>
            </a:extLst>
          </p:cNvPr>
          <p:cNvGrpSpPr/>
          <p:nvPr/>
        </p:nvGrpSpPr>
        <p:grpSpPr>
          <a:xfrm>
            <a:off x="3528584" y="3240232"/>
            <a:ext cx="645968" cy="645968"/>
            <a:chOff x="9600101" y="1622168"/>
            <a:chExt cx="1333500" cy="1333500"/>
          </a:xfrm>
        </p:grpSpPr>
        <p:sp>
          <p:nvSpPr>
            <p:cNvPr id="15" name="Border">
              <a:extLst>
                <a:ext uri="{FF2B5EF4-FFF2-40B4-BE49-F238E27FC236}">
                  <a16:creationId xmlns:a16="http://schemas.microsoft.com/office/drawing/2014/main" id="{A2544B42-91EA-4205-ADE6-C4EBFD633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" name="Line">
              <a:extLst>
                <a:ext uri="{FF2B5EF4-FFF2-40B4-BE49-F238E27FC236}">
                  <a16:creationId xmlns:a16="http://schemas.microsoft.com/office/drawing/2014/main" id="{2533D2EA-9E34-47D8-8A8D-2830B51AD52E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ine">
              <a:extLst>
                <a:ext uri="{FF2B5EF4-FFF2-40B4-BE49-F238E27FC236}">
                  <a16:creationId xmlns:a16="http://schemas.microsoft.com/office/drawing/2014/main" id="{2D0D3B19-4947-42A0-B1D4-B20C074BD2BD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9E976D-C890-479C-882E-2CD0AC8930D7}"/>
              </a:ext>
            </a:extLst>
          </p:cNvPr>
          <p:cNvSpPr/>
          <p:nvPr/>
        </p:nvSpPr>
        <p:spPr>
          <a:xfrm>
            <a:off x="3399563" y="2473034"/>
            <a:ext cx="924791" cy="27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프로필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33" name="Overlay">
            <a:extLst>
              <a:ext uri="{FF2B5EF4-FFF2-40B4-BE49-F238E27FC236}">
                <a16:creationId xmlns:a16="http://schemas.microsoft.com/office/drawing/2014/main" id="{BCF257E3-C4E3-45CD-9F1C-E7A1B74E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373" y="3856976"/>
            <a:ext cx="3657457" cy="683852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Image">
            <a:extLst>
              <a:ext uri="{FF2B5EF4-FFF2-40B4-BE49-F238E27FC236}">
                <a16:creationId xmlns:a16="http://schemas.microsoft.com/office/drawing/2014/main" id="{CDAD2980-6F73-4FCE-8DAB-8D3D13FDF6E3}"/>
              </a:ext>
            </a:extLst>
          </p:cNvPr>
          <p:cNvGrpSpPr>
            <a:grpSpLocks/>
          </p:cNvGrpSpPr>
          <p:nvPr/>
        </p:nvGrpSpPr>
        <p:grpSpPr bwMode="auto">
          <a:xfrm>
            <a:off x="2989563" y="2839557"/>
            <a:ext cx="206935" cy="206935"/>
            <a:chOff x="508000" y="1397000"/>
            <a:chExt cx="1008112" cy="1008112"/>
          </a:xfrm>
        </p:grpSpPr>
        <p:sp>
          <p:nvSpPr>
            <p:cNvPr id="21" name="Border">
              <a:extLst>
                <a:ext uri="{FF2B5EF4-FFF2-40B4-BE49-F238E27FC236}">
                  <a16:creationId xmlns:a16="http://schemas.microsoft.com/office/drawing/2014/main" id="{69215E2C-CA3B-46D6-BCAB-FABA204AC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6EAD2F95-7D63-4EB6-98A6-F86C00C04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1">
              <a:extLst>
                <a:ext uri="{FF2B5EF4-FFF2-40B4-BE49-F238E27FC236}">
                  <a16:creationId xmlns:a16="http://schemas.microsoft.com/office/drawing/2014/main" id="{096838D7-C68D-4C20-81A4-F54E81F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290B40-0516-4E96-BC01-137CD1B20854}"/>
              </a:ext>
            </a:extLst>
          </p:cNvPr>
          <p:cNvSpPr/>
          <p:nvPr/>
        </p:nvSpPr>
        <p:spPr>
          <a:xfrm>
            <a:off x="3285959" y="2839556"/>
            <a:ext cx="1131218" cy="206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위치</a:t>
            </a:r>
          </a:p>
        </p:txBody>
      </p:sp>
      <p:grpSp>
        <p:nvGrpSpPr>
          <p:cNvPr id="25" name="Image">
            <a:extLst>
              <a:ext uri="{FF2B5EF4-FFF2-40B4-BE49-F238E27FC236}">
                <a16:creationId xmlns:a16="http://schemas.microsoft.com/office/drawing/2014/main" id="{30409ECB-A2AE-4697-A4D4-D3287EEE3B11}"/>
              </a:ext>
            </a:extLst>
          </p:cNvPr>
          <p:cNvGrpSpPr>
            <a:grpSpLocks/>
          </p:cNvGrpSpPr>
          <p:nvPr/>
        </p:nvGrpSpPr>
        <p:grpSpPr bwMode="auto">
          <a:xfrm>
            <a:off x="2843649" y="3379899"/>
            <a:ext cx="373189" cy="373189"/>
            <a:chOff x="508000" y="1397000"/>
            <a:chExt cx="1008112" cy="1008112"/>
          </a:xfrm>
        </p:grpSpPr>
        <p:sp>
          <p:nvSpPr>
            <p:cNvPr id="26" name="Border">
              <a:extLst>
                <a:ext uri="{FF2B5EF4-FFF2-40B4-BE49-F238E27FC236}">
                  <a16:creationId xmlns:a16="http://schemas.microsoft.com/office/drawing/2014/main" id="{A2B38D1F-D5E4-45C7-BCFD-196C8075A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2">
              <a:extLst>
                <a:ext uri="{FF2B5EF4-FFF2-40B4-BE49-F238E27FC236}">
                  <a16:creationId xmlns:a16="http://schemas.microsoft.com/office/drawing/2014/main" id="{1FBF1BD2-12FC-4383-A95C-CB24ECF1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1">
              <a:extLst>
                <a:ext uri="{FF2B5EF4-FFF2-40B4-BE49-F238E27FC236}">
                  <a16:creationId xmlns:a16="http://schemas.microsoft.com/office/drawing/2014/main" id="{16FEF71F-829D-4CD2-BBF7-66976D5C6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Image">
            <a:extLst>
              <a:ext uri="{FF2B5EF4-FFF2-40B4-BE49-F238E27FC236}">
                <a16:creationId xmlns:a16="http://schemas.microsoft.com/office/drawing/2014/main" id="{F1BF893A-18DD-4C77-B2AE-78096E78D93E}"/>
              </a:ext>
            </a:extLst>
          </p:cNvPr>
          <p:cNvGrpSpPr>
            <a:grpSpLocks/>
          </p:cNvGrpSpPr>
          <p:nvPr/>
        </p:nvGrpSpPr>
        <p:grpSpPr bwMode="auto">
          <a:xfrm>
            <a:off x="4486298" y="3379899"/>
            <a:ext cx="373189" cy="373189"/>
            <a:chOff x="508000" y="1397000"/>
            <a:chExt cx="1008112" cy="1008112"/>
          </a:xfrm>
        </p:grpSpPr>
        <p:sp>
          <p:nvSpPr>
            <p:cNvPr id="30" name="Border">
              <a:extLst>
                <a:ext uri="{FF2B5EF4-FFF2-40B4-BE49-F238E27FC236}">
                  <a16:creationId xmlns:a16="http://schemas.microsoft.com/office/drawing/2014/main" id="{6218162F-ACAE-4C36-81F3-9112F1E88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C5B3838C-AA21-409C-B021-74CE8BB2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1">
              <a:extLst>
                <a:ext uri="{FF2B5EF4-FFF2-40B4-BE49-F238E27FC236}">
                  <a16:creationId xmlns:a16="http://schemas.microsoft.com/office/drawing/2014/main" id="{20BFBF79-96BD-49F8-BF1C-F4DFF21C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299BE54-C3F8-4BFB-9D2B-B1E4A855C219}"/>
              </a:ext>
            </a:extLst>
          </p:cNvPr>
          <p:cNvCxnSpPr/>
          <p:nvPr/>
        </p:nvCxnSpPr>
        <p:spPr>
          <a:xfrm>
            <a:off x="2306786" y="4065681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FC45188-E3E7-45F4-8D3F-E3688B1B31AA}"/>
              </a:ext>
            </a:extLst>
          </p:cNvPr>
          <p:cNvCxnSpPr/>
          <p:nvPr/>
        </p:nvCxnSpPr>
        <p:spPr>
          <a:xfrm>
            <a:off x="3477920" y="4065681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09AC0F-CCFA-43CA-B7BE-8C511818376E}"/>
              </a:ext>
            </a:extLst>
          </p:cNvPr>
          <p:cNvCxnSpPr/>
          <p:nvPr/>
        </p:nvCxnSpPr>
        <p:spPr>
          <a:xfrm>
            <a:off x="4686730" y="4065681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235B9E7-6993-4ABD-83FA-2095FB33B65C}"/>
              </a:ext>
            </a:extLst>
          </p:cNvPr>
          <p:cNvCxnSpPr/>
          <p:nvPr/>
        </p:nvCxnSpPr>
        <p:spPr>
          <a:xfrm>
            <a:off x="2306786" y="4304672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F230F93-F41B-4CC9-B635-497D6B2ACEEB}"/>
              </a:ext>
            </a:extLst>
          </p:cNvPr>
          <p:cNvCxnSpPr/>
          <p:nvPr/>
        </p:nvCxnSpPr>
        <p:spPr>
          <a:xfrm>
            <a:off x="3477920" y="4304672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01C13C2-2EFC-432B-8AA9-D2965B6D450F}"/>
              </a:ext>
            </a:extLst>
          </p:cNvPr>
          <p:cNvCxnSpPr/>
          <p:nvPr/>
        </p:nvCxnSpPr>
        <p:spPr>
          <a:xfrm>
            <a:off x="4686730" y="4304672"/>
            <a:ext cx="6827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6B22F54-20F1-467F-99B5-25361930258E}"/>
              </a:ext>
            </a:extLst>
          </p:cNvPr>
          <p:cNvCxnSpPr/>
          <p:nvPr/>
        </p:nvCxnSpPr>
        <p:spPr>
          <a:xfrm>
            <a:off x="3237620" y="3979718"/>
            <a:ext cx="0" cy="415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338FC9D-BBD7-4225-9C6C-04514DA87555}"/>
              </a:ext>
            </a:extLst>
          </p:cNvPr>
          <p:cNvCxnSpPr/>
          <p:nvPr/>
        </p:nvCxnSpPr>
        <p:spPr>
          <a:xfrm>
            <a:off x="4437959" y="3979718"/>
            <a:ext cx="0" cy="415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833DA9F-AC94-4672-B022-C21F9F0852CC}"/>
              </a:ext>
            </a:extLst>
          </p:cNvPr>
          <p:cNvGrpSpPr/>
          <p:nvPr/>
        </p:nvGrpSpPr>
        <p:grpSpPr>
          <a:xfrm>
            <a:off x="2029306" y="4540824"/>
            <a:ext cx="3623751" cy="1170393"/>
            <a:chOff x="2029306" y="4540824"/>
            <a:chExt cx="3623751" cy="1170393"/>
          </a:xfrm>
        </p:grpSpPr>
        <p:grpSp>
          <p:nvGrpSpPr>
            <p:cNvPr id="69" name="Image">
              <a:extLst>
                <a:ext uri="{FF2B5EF4-FFF2-40B4-BE49-F238E27FC236}">
                  <a16:creationId xmlns:a16="http://schemas.microsoft.com/office/drawing/2014/main" id="{70D0A099-16FC-4318-B6D9-850EA41DB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70" name="Border">
                <a:extLst>
                  <a:ext uri="{FF2B5EF4-FFF2-40B4-BE49-F238E27FC236}">
                    <a16:creationId xmlns:a16="http://schemas.microsoft.com/office/drawing/2014/main" id="{D5B5A4BE-3883-4943-A13F-E256C8FB4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ine 2">
                <a:extLst>
                  <a:ext uri="{FF2B5EF4-FFF2-40B4-BE49-F238E27FC236}">
                    <a16:creationId xmlns:a16="http://schemas.microsoft.com/office/drawing/2014/main" id="{AB5EF9EB-1D77-415C-A376-DF6DD2811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Line 1">
                <a:extLst>
                  <a:ext uri="{FF2B5EF4-FFF2-40B4-BE49-F238E27FC236}">
                    <a16:creationId xmlns:a16="http://schemas.microsoft.com/office/drawing/2014/main" id="{C0B5114F-BB57-47DA-A3B3-F5677F936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Image">
              <a:extLst>
                <a:ext uri="{FF2B5EF4-FFF2-40B4-BE49-F238E27FC236}">
                  <a16:creationId xmlns:a16="http://schemas.microsoft.com/office/drawing/2014/main" id="{E2FDEDDD-79CF-4C29-9487-BE7A02C67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82" name="Border">
                <a:extLst>
                  <a:ext uri="{FF2B5EF4-FFF2-40B4-BE49-F238E27FC236}">
                    <a16:creationId xmlns:a16="http://schemas.microsoft.com/office/drawing/2014/main" id="{ED3E33A0-335E-4FF1-B0A8-067E20649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ine 2">
                <a:extLst>
                  <a:ext uri="{FF2B5EF4-FFF2-40B4-BE49-F238E27FC236}">
                    <a16:creationId xmlns:a16="http://schemas.microsoft.com/office/drawing/2014/main" id="{13942FC2-7B77-444D-BDE5-222240698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Line 1">
                <a:extLst>
                  <a:ext uri="{FF2B5EF4-FFF2-40B4-BE49-F238E27FC236}">
                    <a16:creationId xmlns:a16="http://schemas.microsoft.com/office/drawing/2014/main" id="{D11C78B0-B4F6-461F-8112-969A1196C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Image">
              <a:extLst>
                <a:ext uri="{FF2B5EF4-FFF2-40B4-BE49-F238E27FC236}">
                  <a16:creationId xmlns:a16="http://schemas.microsoft.com/office/drawing/2014/main" id="{3669BE51-4C6C-4BB8-A62F-C65D7517D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86" name="Border">
                <a:extLst>
                  <a:ext uri="{FF2B5EF4-FFF2-40B4-BE49-F238E27FC236}">
                    <a16:creationId xmlns:a16="http://schemas.microsoft.com/office/drawing/2014/main" id="{47FD5228-4501-45D6-9C90-BF26931B0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Line 2">
                <a:extLst>
                  <a:ext uri="{FF2B5EF4-FFF2-40B4-BE49-F238E27FC236}">
                    <a16:creationId xmlns:a16="http://schemas.microsoft.com/office/drawing/2014/main" id="{D5C6D5AD-9499-4D0E-B5ED-662370AFE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Line 1">
                <a:extLst>
                  <a:ext uri="{FF2B5EF4-FFF2-40B4-BE49-F238E27FC236}">
                    <a16:creationId xmlns:a16="http://schemas.microsoft.com/office/drawing/2014/main" id="{2BB2E98B-D0C0-4D1D-9142-01980E95A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6EFB17E-A0E3-4AF7-8A49-93C48D2F9D07}"/>
              </a:ext>
            </a:extLst>
          </p:cNvPr>
          <p:cNvGrpSpPr/>
          <p:nvPr/>
        </p:nvGrpSpPr>
        <p:grpSpPr>
          <a:xfrm>
            <a:off x="6638901" y="1522249"/>
            <a:ext cx="3623751" cy="1170393"/>
            <a:chOff x="2029306" y="4540824"/>
            <a:chExt cx="3623751" cy="1170393"/>
          </a:xfrm>
        </p:grpSpPr>
        <p:grpSp>
          <p:nvGrpSpPr>
            <p:cNvPr id="91" name="Image">
              <a:extLst>
                <a:ext uri="{FF2B5EF4-FFF2-40B4-BE49-F238E27FC236}">
                  <a16:creationId xmlns:a16="http://schemas.microsoft.com/office/drawing/2014/main" id="{93018F8E-5388-45D8-89F7-9CF06D429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00" name="Border">
                <a:extLst>
                  <a:ext uri="{FF2B5EF4-FFF2-40B4-BE49-F238E27FC236}">
                    <a16:creationId xmlns:a16="http://schemas.microsoft.com/office/drawing/2014/main" id="{F850A27A-B748-4599-87F1-651D41792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ine 2">
                <a:extLst>
                  <a:ext uri="{FF2B5EF4-FFF2-40B4-BE49-F238E27FC236}">
                    <a16:creationId xmlns:a16="http://schemas.microsoft.com/office/drawing/2014/main" id="{C6CA9317-5A55-47AD-9B84-955E794F5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Line 1">
                <a:extLst>
                  <a:ext uri="{FF2B5EF4-FFF2-40B4-BE49-F238E27FC236}">
                    <a16:creationId xmlns:a16="http://schemas.microsoft.com/office/drawing/2014/main" id="{42DE64C0-08C7-4403-A4DC-733185A67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Image">
              <a:extLst>
                <a:ext uri="{FF2B5EF4-FFF2-40B4-BE49-F238E27FC236}">
                  <a16:creationId xmlns:a16="http://schemas.microsoft.com/office/drawing/2014/main" id="{656D3A17-8900-48A2-B070-F011DC82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7BFC1C4A-78C8-4654-B1E3-004F7A148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B937369F-7141-42FC-812B-735685DF9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0FB65E3D-75B4-4DA3-B785-96B0A764B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Image">
              <a:extLst>
                <a:ext uri="{FF2B5EF4-FFF2-40B4-BE49-F238E27FC236}">
                  <a16:creationId xmlns:a16="http://schemas.microsoft.com/office/drawing/2014/main" id="{D0AD3476-8608-4356-8B83-25E0694ED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94" name="Border">
                <a:extLst>
                  <a:ext uri="{FF2B5EF4-FFF2-40B4-BE49-F238E27FC236}">
                    <a16:creationId xmlns:a16="http://schemas.microsoft.com/office/drawing/2014/main" id="{C3E6D179-47CA-499D-8D03-44928FB77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Line 2">
                <a:extLst>
                  <a:ext uri="{FF2B5EF4-FFF2-40B4-BE49-F238E27FC236}">
                    <a16:creationId xmlns:a16="http://schemas.microsoft.com/office/drawing/2014/main" id="{BB98E96D-96B4-4425-A201-F55C5D06D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Line 1">
                <a:extLst>
                  <a:ext uri="{FF2B5EF4-FFF2-40B4-BE49-F238E27FC236}">
                    <a16:creationId xmlns:a16="http://schemas.microsoft.com/office/drawing/2014/main" id="{D9DA64E0-1675-40BB-9E38-7D9235596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CF22523-BE37-45ED-B7C7-908B2011ED9F}"/>
              </a:ext>
            </a:extLst>
          </p:cNvPr>
          <p:cNvGrpSpPr/>
          <p:nvPr/>
        </p:nvGrpSpPr>
        <p:grpSpPr>
          <a:xfrm>
            <a:off x="2029306" y="5713638"/>
            <a:ext cx="3623751" cy="652202"/>
            <a:chOff x="2029306" y="4540824"/>
            <a:chExt cx="3623751" cy="1170393"/>
          </a:xfrm>
        </p:grpSpPr>
        <p:grpSp>
          <p:nvGrpSpPr>
            <p:cNvPr id="143" name="Image">
              <a:extLst>
                <a:ext uri="{FF2B5EF4-FFF2-40B4-BE49-F238E27FC236}">
                  <a16:creationId xmlns:a16="http://schemas.microsoft.com/office/drawing/2014/main" id="{9B05183E-4804-44B3-8B8C-A3C153AC0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52" name="Border">
                <a:extLst>
                  <a:ext uri="{FF2B5EF4-FFF2-40B4-BE49-F238E27FC236}">
                    <a16:creationId xmlns:a16="http://schemas.microsoft.com/office/drawing/2014/main" id="{9F5F6073-1A3A-4952-B7D1-C6EE94ECB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Line 2">
                <a:extLst>
                  <a:ext uri="{FF2B5EF4-FFF2-40B4-BE49-F238E27FC236}">
                    <a16:creationId xmlns:a16="http://schemas.microsoft.com/office/drawing/2014/main" id="{39FD379C-EC97-4882-8950-27C7854C0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ine 1">
                <a:extLst>
                  <a:ext uri="{FF2B5EF4-FFF2-40B4-BE49-F238E27FC236}">
                    <a16:creationId xmlns:a16="http://schemas.microsoft.com/office/drawing/2014/main" id="{EBD5541C-9436-49D2-B3AF-96B154923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" name="Image">
              <a:extLst>
                <a:ext uri="{FF2B5EF4-FFF2-40B4-BE49-F238E27FC236}">
                  <a16:creationId xmlns:a16="http://schemas.microsoft.com/office/drawing/2014/main" id="{0E904184-18CD-4E1F-8272-27A45E34D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49" name="Border">
                <a:extLst>
                  <a:ext uri="{FF2B5EF4-FFF2-40B4-BE49-F238E27FC236}">
                    <a16:creationId xmlns:a16="http://schemas.microsoft.com/office/drawing/2014/main" id="{43661A0B-A7B9-4224-B6A2-690EB7E7C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Line 2">
                <a:extLst>
                  <a:ext uri="{FF2B5EF4-FFF2-40B4-BE49-F238E27FC236}">
                    <a16:creationId xmlns:a16="http://schemas.microsoft.com/office/drawing/2014/main" id="{C1078136-000D-4F91-8ED7-BDEA65406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Line 1">
                <a:extLst>
                  <a:ext uri="{FF2B5EF4-FFF2-40B4-BE49-F238E27FC236}">
                    <a16:creationId xmlns:a16="http://schemas.microsoft.com/office/drawing/2014/main" id="{FB790F38-FBE8-42D8-81AB-167A3BD53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Image">
              <a:extLst>
                <a:ext uri="{FF2B5EF4-FFF2-40B4-BE49-F238E27FC236}">
                  <a16:creationId xmlns:a16="http://schemas.microsoft.com/office/drawing/2014/main" id="{40FD0C1B-528C-4348-A24D-93ACD50F2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46" name="Border">
                <a:extLst>
                  <a:ext uri="{FF2B5EF4-FFF2-40B4-BE49-F238E27FC236}">
                    <a16:creationId xmlns:a16="http://schemas.microsoft.com/office/drawing/2014/main" id="{F17E8FF0-FD70-4DEB-BA2A-4DB46648B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Line 2">
                <a:extLst>
                  <a:ext uri="{FF2B5EF4-FFF2-40B4-BE49-F238E27FC236}">
                    <a16:creationId xmlns:a16="http://schemas.microsoft.com/office/drawing/2014/main" id="{A1AD822A-0208-46CD-81E5-B76062C54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Line 1">
                <a:extLst>
                  <a:ext uri="{FF2B5EF4-FFF2-40B4-BE49-F238E27FC236}">
                    <a16:creationId xmlns:a16="http://schemas.microsoft.com/office/drawing/2014/main" id="{CF9DAF68-42C9-4B10-B47D-9A27608F8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2616713-A931-448B-ABAD-4A33B4AA71D1}"/>
              </a:ext>
            </a:extLst>
          </p:cNvPr>
          <p:cNvGrpSpPr/>
          <p:nvPr/>
        </p:nvGrpSpPr>
        <p:grpSpPr>
          <a:xfrm>
            <a:off x="6638901" y="2686583"/>
            <a:ext cx="3623751" cy="1170393"/>
            <a:chOff x="2029306" y="4540824"/>
            <a:chExt cx="3623751" cy="1170393"/>
          </a:xfrm>
        </p:grpSpPr>
        <p:grpSp>
          <p:nvGrpSpPr>
            <p:cNvPr id="170" name="Image">
              <a:extLst>
                <a:ext uri="{FF2B5EF4-FFF2-40B4-BE49-F238E27FC236}">
                  <a16:creationId xmlns:a16="http://schemas.microsoft.com/office/drawing/2014/main" id="{7B9F6F57-07CE-4537-AF1A-047D1B74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79" name="Border">
                <a:extLst>
                  <a:ext uri="{FF2B5EF4-FFF2-40B4-BE49-F238E27FC236}">
                    <a16:creationId xmlns:a16="http://schemas.microsoft.com/office/drawing/2014/main" id="{801E7AE3-6F9B-4831-BADE-C0DA80C9E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Line 2">
                <a:extLst>
                  <a:ext uri="{FF2B5EF4-FFF2-40B4-BE49-F238E27FC236}">
                    <a16:creationId xmlns:a16="http://schemas.microsoft.com/office/drawing/2014/main" id="{0D4FA009-E746-4291-BFC8-07FD845B7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Line 1">
                <a:extLst>
                  <a:ext uri="{FF2B5EF4-FFF2-40B4-BE49-F238E27FC236}">
                    <a16:creationId xmlns:a16="http://schemas.microsoft.com/office/drawing/2014/main" id="{696B1D95-3D90-4375-B5D9-221B13D5F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1" name="Image">
              <a:extLst>
                <a:ext uri="{FF2B5EF4-FFF2-40B4-BE49-F238E27FC236}">
                  <a16:creationId xmlns:a16="http://schemas.microsoft.com/office/drawing/2014/main" id="{07D1E743-C2C4-4C5E-B1B3-76AECDFD6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76" name="Border">
                <a:extLst>
                  <a:ext uri="{FF2B5EF4-FFF2-40B4-BE49-F238E27FC236}">
                    <a16:creationId xmlns:a16="http://schemas.microsoft.com/office/drawing/2014/main" id="{8CA5625E-D9FA-4D6F-858E-4344D52F6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Line 2">
                <a:extLst>
                  <a:ext uri="{FF2B5EF4-FFF2-40B4-BE49-F238E27FC236}">
                    <a16:creationId xmlns:a16="http://schemas.microsoft.com/office/drawing/2014/main" id="{F9F27F08-61AE-4F7F-B490-C9D10B499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Line 1">
                <a:extLst>
                  <a:ext uri="{FF2B5EF4-FFF2-40B4-BE49-F238E27FC236}">
                    <a16:creationId xmlns:a16="http://schemas.microsoft.com/office/drawing/2014/main" id="{2150A165-58AB-4BDE-BC0A-2623DF9DF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2" name="Image">
              <a:extLst>
                <a:ext uri="{FF2B5EF4-FFF2-40B4-BE49-F238E27FC236}">
                  <a16:creationId xmlns:a16="http://schemas.microsoft.com/office/drawing/2014/main" id="{5713A6E2-570C-4BB3-B3DC-68B26AB9B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73" name="Border">
                <a:extLst>
                  <a:ext uri="{FF2B5EF4-FFF2-40B4-BE49-F238E27FC236}">
                    <a16:creationId xmlns:a16="http://schemas.microsoft.com/office/drawing/2014/main" id="{EBEAA840-6C71-43FA-B6CC-AD7D18E43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Line 2">
                <a:extLst>
                  <a:ext uri="{FF2B5EF4-FFF2-40B4-BE49-F238E27FC236}">
                    <a16:creationId xmlns:a16="http://schemas.microsoft.com/office/drawing/2014/main" id="{1C98B677-96B7-4CE2-AA57-35BA514C3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5" name="Line 1">
                <a:extLst>
                  <a:ext uri="{FF2B5EF4-FFF2-40B4-BE49-F238E27FC236}">
                    <a16:creationId xmlns:a16="http://schemas.microsoft.com/office/drawing/2014/main" id="{E7F78249-2A30-4D75-B18C-D606AE82D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018E81D-534A-453A-A819-6FFAF06C98DE}"/>
              </a:ext>
            </a:extLst>
          </p:cNvPr>
          <p:cNvGrpSpPr/>
          <p:nvPr/>
        </p:nvGrpSpPr>
        <p:grpSpPr>
          <a:xfrm>
            <a:off x="6638901" y="3856976"/>
            <a:ext cx="3623751" cy="1170393"/>
            <a:chOff x="2029306" y="4540824"/>
            <a:chExt cx="3623751" cy="1170393"/>
          </a:xfrm>
        </p:grpSpPr>
        <p:grpSp>
          <p:nvGrpSpPr>
            <p:cNvPr id="183" name="Image">
              <a:extLst>
                <a:ext uri="{FF2B5EF4-FFF2-40B4-BE49-F238E27FC236}">
                  <a16:creationId xmlns:a16="http://schemas.microsoft.com/office/drawing/2014/main" id="{952F971C-AF4A-455A-99EF-DB9A20998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192" name="Border">
                <a:extLst>
                  <a:ext uri="{FF2B5EF4-FFF2-40B4-BE49-F238E27FC236}">
                    <a16:creationId xmlns:a16="http://schemas.microsoft.com/office/drawing/2014/main" id="{6C9CF27D-DFD0-4ADC-9482-0505E0B3C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Line 2">
                <a:extLst>
                  <a:ext uri="{FF2B5EF4-FFF2-40B4-BE49-F238E27FC236}">
                    <a16:creationId xmlns:a16="http://schemas.microsoft.com/office/drawing/2014/main" id="{39E6458B-C6A2-46B3-B8D9-F33E0D7B3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Line 1">
                <a:extLst>
                  <a:ext uri="{FF2B5EF4-FFF2-40B4-BE49-F238E27FC236}">
                    <a16:creationId xmlns:a16="http://schemas.microsoft.com/office/drawing/2014/main" id="{0B5E48A6-B7D7-4852-98B8-17DC569DC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Image">
              <a:extLst>
                <a:ext uri="{FF2B5EF4-FFF2-40B4-BE49-F238E27FC236}">
                  <a16:creationId xmlns:a16="http://schemas.microsoft.com/office/drawing/2014/main" id="{D94C7378-0593-4196-9EB3-62338F102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189" name="Border">
                <a:extLst>
                  <a:ext uri="{FF2B5EF4-FFF2-40B4-BE49-F238E27FC236}">
                    <a16:creationId xmlns:a16="http://schemas.microsoft.com/office/drawing/2014/main" id="{3906D044-DB6B-4EEB-9D7C-C09B7C035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Line 2">
                <a:extLst>
                  <a:ext uri="{FF2B5EF4-FFF2-40B4-BE49-F238E27FC236}">
                    <a16:creationId xmlns:a16="http://schemas.microsoft.com/office/drawing/2014/main" id="{133DFCEC-6740-43F1-97C1-AE89264FD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Line 1">
                <a:extLst>
                  <a:ext uri="{FF2B5EF4-FFF2-40B4-BE49-F238E27FC236}">
                    <a16:creationId xmlns:a16="http://schemas.microsoft.com/office/drawing/2014/main" id="{2C1F17C9-CBD2-4CF7-8BBB-055A502DA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5" name="Image">
              <a:extLst>
                <a:ext uri="{FF2B5EF4-FFF2-40B4-BE49-F238E27FC236}">
                  <a16:creationId xmlns:a16="http://schemas.microsoft.com/office/drawing/2014/main" id="{89727362-FB6D-4776-A514-039FB1F0A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86" name="Border">
                <a:extLst>
                  <a:ext uri="{FF2B5EF4-FFF2-40B4-BE49-F238E27FC236}">
                    <a16:creationId xmlns:a16="http://schemas.microsoft.com/office/drawing/2014/main" id="{3F496824-123F-4DB5-913E-6B07D4F27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Line 2">
                <a:extLst>
                  <a:ext uri="{FF2B5EF4-FFF2-40B4-BE49-F238E27FC236}">
                    <a16:creationId xmlns:a16="http://schemas.microsoft.com/office/drawing/2014/main" id="{C93D15AD-2F83-4449-A503-27FA4834F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Line 1">
                <a:extLst>
                  <a:ext uri="{FF2B5EF4-FFF2-40B4-BE49-F238E27FC236}">
                    <a16:creationId xmlns:a16="http://schemas.microsoft.com/office/drawing/2014/main" id="{E77AD552-6FB6-4D45-9D8E-6270D6814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403A79C-12E5-4EFC-8B1E-8308B78CA251}"/>
              </a:ext>
            </a:extLst>
          </p:cNvPr>
          <p:cNvGrpSpPr/>
          <p:nvPr/>
        </p:nvGrpSpPr>
        <p:grpSpPr>
          <a:xfrm>
            <a:off x="6638901" y="5021306"/>
            <a:ext cx="3623751" cy="1170393"/>
            <a:chOff x="2029306" y="4540824"/>
            <a:chExt cx="3623751" cy="1170393"/>
          </a:xfrm>
        </p:grpSpPr>
        <p:grpSp>
          <p:nvGrpSpPr>
            <p:cNvPr id="196" name="Image">
              <a:extLst>
                <a:ext uri="{FF2B5EF4-FFF2-40B4-BE49-F238E27FC236}">
                  <a16:creationId xmlns:a16="http://schemas.microsoft.com/office/drawing/2014/main" id="{F30D7652-3ECA-412F-9E30-521C65BC1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306" y="4540826"/>
              <a:ext cx="1208314" cy="1170391"/>
              <a:chOff x="508000" y="1397000"/>
              <a:chExt cx="1008112" cy="1008112"/>
            </a:xfrm>
          </p:grpSpPr>
          <p:sp>
            <p:nvSpPr>
              <p:cNvPr id="205" name="Border">
                <a:extLst>
                  <a:ext uri="{FF2B5EF4-FFF2-40B4-BE49-F238E27FC236}">
                    <a16:creationId xmlns:a16="http://schemas.microsoft.com/office/drawing/2014/main" id="{5D7EC2FC-4C1D-49ED-A621-1F9BB08C8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Line 2">
                <a:extLst>
                  <a:ext uri="{FF2B5EF4-FFF2-40B4-BE49-F238E27FC236}">
                    <a16:creationId xmlns:a16="http://schemas.microsoft.com/office/drawing/2014/main" id="{AAD92668-DF3B-48B4-A47C-B7A55F99C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" name="Line 1">
                <a:extLst>
                  <a:ext uri="{FF2B5EF4-FFF2-40B4-BE49-F238E27FC236}">
                    <a16:creationId xmlns:a16="http://schemas.microsoft.com/office/drawing/2014/main" id="{5451C249-4B45-4089-B880-6BE2DCF80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7" name="Image">
              <a:extLst>
                <a:ext uri="{FF2B5EF4-FFF2-40B4-BE49-F238E27FC236}">
                  <a16:creationId xmlns:a16="http://schemas.microsoft.com/office/drawing/2014/main" id="{064A9AB2-7505-4C30-B879-8BFE2B28A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933" y="4540824"/>
              <a:ext cx="1208314" cy="1170391"/>
              <a:chOff x="508000" y="1397000"/>
              <a:chExt cx="1008112" cy="1008112"/>
            </a:xfrm>
          </p:grpSpPr>
          <p:sp>
            <p:nvSpPr>
              <p:cNvPr id="202" name="Border">
                <a:extLst>
                  <a:ext uri="{FF2B5EF4-FFF2-40B4-BE49-F238E27FC236}">
                    <a16:creationId xmlns:a16="http://schemas.microsoft.com/office/drawing/2014/main" id="{0649F499-98F1-4883-B576-4D3DC3AAD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Line 2">
                <a:extLst>
                  <a:ext uri="{FF2B5EF4-FFF2-40B4-BE49-F238E27FC236}">
                    <a16:creationId xmlns:a16="http://schemas.microsoft.com/office/drawing/2014/main" id="{DFCC1BD3-A810-4B1F-963A-883643D74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Line 1">
                <a:extLst>
                  <a:ext uri="{FF2B5EF4-FFF2-40B4-BE49-F238E27FC236}">
                    <a16:creationId xmlns:a16="http://schemas.microsoft.com/office/drawing/2014/main" id="{82A16AB2-098A-4D99-B068-7483DBE4E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Image">
              <a:extLst>
                <a:ext uri="{FF2B5EF4-FFF2-40B4-BE49-F238E27FC236}">
                  <a16:creationId xmlns:a16="http://schemas.microsoft.com/office/drawing/2014/main" id="{683C33BD-F04D-49AB-A2DC-640AB1B33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743" y="4540825"/>
              <a:ext cx="1208314" cy="1170391"/>
              <a:chOff x="508000" y="1397000"/>
              <a:chExt cx="1008112" cy="1008112"/>
            </a:xfrm>
          </p:grpSpPr>
          <p:sp>
            <p:nvSpPr>
              <p:cNvPr id="199" name="Border">
                <a:extLst>
                  <a:ext uri="{FF2B5EF4-FFF2-40B4-BE49-F238E27FC236}">
                    <a16:creationId xmlns:a16="http://schemas.microsoft.com/office/drawing/2014/main" id="{90F15623-BD7C-4F51-9129-A09B5A975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Line 2">
                <a:extLst>
                  <a:ext uri="{FF2B5EF4-FFF2-40B4-BE49-F238E27FC236}">
                    <a16:creationId xmlns:a16="http://schemas.microsoft.com/office/drawing/2014/main" id="{AA5E0191-E291-4CC2-A40A-4922D33D6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Line 1">
                <a:extLst>
                  <a:ext uri="{FF2B5EF4-FFF2-40B4-BE49-F238E27FC236}">
                    <a16:creationId xmlns:a16="http://schemas.microsoft.com/office/drawing/2014/main" id="{8463AB98-2D9D-4DC2-9D40-3C4FB1502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18" name="구부러진 연결선 225">
            <a:extLst>
              <a:ext uri="{FF2B5EF4-FFF2-40B4-BE49-F238E27FC236}">
                <a16:creationId xmlns:a16="http://schemas.microsoft.com/office/drawing/2014/main" id="{5EAE7608-620A-4CD8-951D-2FF971F5CC9A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1344578" y="1548245"/>
            <a:ext cx="736691" cy="1971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543874-6D64-4CBD-8954-58F61D171C25}"/>
              </a:ext>
            </a:extLst>
          </p:cNvPr>
          <p:cNvSpPr txBox="1"/>
          <p:nvPr/>
        </p:nvSpPr>
        <p:spPr>
          <a:xfrm>
            <a:off x="518710" y="154530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내비게이션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AC7B35-EB61-44C9-A0BE-59EFB5A599ED}"/>
              </a:ext>
            </a:extLst>
          </p:cNvPr>
          <p:cNvSpPr txBox="1"/>
          <p:nvPr/>
        </p:nvSpPr>
        <p:spPr>
          <a:xfrm>
            <a:off x="1626841" y="1967108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구부러진 연결선 225">
            <a:extLst>
              <a:ext uri="{FF2B5EF4-FFF2-40B4-BE49-F238E27FC236}">
                <a16:creationId xmlns:a16="http://schemas.microsoft.com/office/drawing/2014/main" id="{BC30BF17-AFF4-4E8C-A6D0-D921212C32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6074" y="1558615"/>
            <a:ext cx="1208633" cy="5238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E033D1B-7FFB-4923-AB56-C0B17491F638}"/>
              </a:ext>
            </a:extLst>
          </p:cNvPr>
          <p:cNvCxnSpPr>
            <a:cxnSpLocks/>
          </p:cNvCxnSpPr>
          <p:nvPr/>
        </p:nvCxnSpPr>
        <p:spPr>
          <a:xfrm flipH="1" flipV="1">
            <a:off x="1415830" y="2379508"/>
            <a:ext cx="602082" cy="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1E54104-1163-4FE6-9029-512DDCD4DEA4}"/>
              </a:ext>
            </a:extLst>
          </p:cNvPr>
          <p:cNvSpPr txBox="1"/>
          <p:nvPr/>
        </p:nvSpPr>
        <p:spPr>
          <a:xfrm>
            <a:off x="749636" y="22611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배경화면</a:t>
            </a:r>
          </a:p>
        </p:txBody>
      </p:sp>
      <p:cxnSp>
        <p:nvCxnSpPr>
          <p:cNvPr id="133" name="구부러진 연결선 225">
            <a:extLst>
              <a:ext uri="{FF2B5EF4-FFF2-40B4-BE49-F238E27FC236}">
                <a16:creationId xmlns:a16="http://schemas.microsoft.com/office/drawing/2014/main" id="{D1A30DB1-7373-4735-B658-E20CFF4E9D64}"/>
              </a:ext>
            </a:extLst>
          </p:cNvPr>
          <p:cNvCxnSpPr>
            <a:cxnSpLocks/>
            <a:stCxn id="21" idx="1"/>
            <a:endCxn id="55" idx="3"/>
          </p:cNvCxnSpPr>
          <p:nvPr/>
        </p:nvCxnSpPr>
        <p:spPr>
          <a:xfrm rot="10800000">
            <a:off x="1529015" y="2763997"/>
            <a:ext cx="1460548" cy="1790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65D6F2-A962-4466-89BD-057CEFE5E5A7}"/>
              </a:ext>
            </a:extLst>
          </p:cNvPr>
          <p:cNvSpPr txBox="1"/>
          <p:nvPr/>
        </p:nvSpPr>
        <p:spPr>
          <a:xfrm>
            <a:off x="667882" y="2640886"/>
            <a:ext cx="86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위치 아이콘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3E8856-1BC5-42CD-8B6D-C5FB2FA45810}"/>
              </a:ext>
            </a:extLst>
          </p:cNvPr>
          <p:cNvSpPr txBox="1"/>
          <p:nvPr/>
        </p:nvSpPr>
        <p:spPr>
          <a:xfrm>
            <a:off x="2268929" y="394257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972692-0951-4791-9B9B-4DAD9DFC501A}"/>
              </a:ext>
            </a:extLst>
          </p:cNvPr>
          <p:cNvSpPr txBox="1"/>
          <p:nvPr/>
        </p:nvSpPr>
        <p:spPr>
          <a:xfrm>
            <a:off x="4710016" y="394131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Follower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92322D-FB53-459B-97DE-8F71B9F68ECE}"/>
              </a:ext>
            </a:extLst>
          </p:cNvPr>
          <p:cNvSpPr txBox="1"/>
          <p:nvPr/>
        </p:nvSpPr>
        <p:spPr>
          <a:xfrm>
            <a:off x="3593667" y="39413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Photo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74D1C5D-A3FF-4BB0-93B6-7467728AF316}"/>
              </a:ext>
            </a:extLst>
          </p:cNvPr>
          <p:cNvSpPr txBox="1"/>
          <p:nvPr/>
        </p:nvSpPr>
        <p:spPr>
          <a:xfrm>
            <a:off x="2422816" y="42017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숫자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73BC5-7B26-4C0E-B663-1E25B9938CF0}"/>
              </a:ext>
            </a:extLst>
          </p:cNvPr>
          <p:cNvSpPr txBox="1"/>
          <p:nvPr/>
        </p:nvSpPr>
        <p:spPr>
          <a:xfrm>
            <a:off x="3611108" y="420177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숫자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071F15-5173-491E-8853-284DE4C84271}"/>
              </a:ext>
            </a:extLst>
          </p:cNvPr>
          <p:cNvSpPr txBox="1"/>
          <p:nvPr/>
        </p:nvSpPr>
        <p:spPr>
          <a:xfrm>
            <a:off x="4814087" y="41907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숫자</a:t>
            </a:r>
          </a:p>
        </p:txBody>
      </p:sp>
      <p:cxnSp>
        <p:nvCxnSpPr>
          <p:cNvPr id="160" name="구부러진 연결선 225">
            <a:extLst>
              <a:ext uri="{FF2B5EF4-FFF2-40B4-BE49-F238E27FC236}">
                <a16:creationId xmlns:a16="http://schemas.microsoft.com/office/drawing/2014/main" id="{6B784926-F787-42CA-83A1-F91F78F2E311}"/>
              </a:ext>
            </a:extLst>
          </p:cNvPr>
          <p:cNvCxnSpPr>
            <a:cxnSpLocks/>
            <a:stCxn id="15" idx="1"/>
            <a:endCxn id="164" idx="3"/>
          </p:cNvCxnSpPr>
          <p:nvPr/>
        </p:nvCxnSpPr>
        <p:spPr>
          <a:xfrm rot="16200000" flipV="1">
            <a:off x="2534225" y="2245873"/>
            <a:ext cx="91844" cy="2086074"/>
          </a:xfrm>
          <a:prstGeom prst="curvedConnector4">
            <a:avLst>
              <a:gd name="adj1" fmla="val 116153"/>
              <a:gd name="adj2" fmla="val 60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CF6E2AF-C74E-464F-A4E9-60E0DBE4E1C2}"/>
              </a:ext>
            </a:extLst>
          </p:cNvPr>
          <p:cNvSpPr txBox="1"/>
          <p:nvPr/>
        </p:nvSpPr>
        <p:spPr>
          <a:xfrm>
            <a:off x="675977" y="3119877"/>
            <a:ext cx="86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프로필 사진</a:t>
            </a:r>
          </a:p>
        </p:txBody>
      </p:sp>
      <p:cxnSp>
        <p:nvCxnSpPr>
          <p:cNvPr id="165" name="구부러진 연결선 225">
            <a:extLst>
              <a:ext uri="{FF2B5EF4-FFF2-40B4-BE49-F238E27FC236}">
                <a16:creationId xmlns:a16="http://schemas.microsoft.com/office/drawing/2014/main" id="{0C2AEF08-AF47-4A49-AADD-2ECC03B216FD}"/>
              </a:ext>
            </a:extLst>
          </p:cNvPr>
          <p:cNvCxnSpPr>
            <a:cxnSpLocks/>
            <a:stCxn id="26" idx="1"/>
            <a:endCxn id="168" idx="3"/>
          </p:cNvCxnSpPr>
          <p:nvPr/>
        </p:nvCxnSpPr>
        <p:spPr>
          <a:xfrm rot="10800000" flipV="1">
            <a:off x="1526949" y="3566493"/>
            <a:ext cx="1316700" cy="1595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99EFBB6-7CE4-4553-B1D5-B8D74D90462A}"/>
              </a:ext>
            </a:extLst>
          </p:cNvPr>
          <p:cNvSpPr txBox="1"/>
          <p:nvPr/>
        </p:nvSpPr>
        <p:spPr>
          <a:xfrm>
            <a:off x="665816" y="3602886"/>
            <a:ext cx="86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 아이콘</a:t>
            </a:r>
          </a:p>
        </p:txBody>
      </p:sp>
      <p:cxnSp>
        <p:nvCxnSpPr>
          <p:cNvPr id="208" name="구부러진 연결선 225">
            <a:extLst>
              <a:ext uri="{FF2B5EF4-FFF2-40B4-BE49-F238E27FC236}">
                <a16:creationId xmlns:a16="http://schemas.microsoft.com/office/drawing/2014/main" id="{DAA1E383-F113-4CF4-B2D5-FF6D50592F6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859487" y="3089800"/>
            <a:ext cx="981261" cy="4766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3D4D4C33-4714-4E7D-BE91-121267BB6597}"/>
              </a:ext>
            </a:extLst>
          </p:cNvPr>
          <p:cNvSpPr txBox="1"/>
          <p:nvPr/>
        </p:nvSpPr>
        <p:spPr>
          <a:xfrm>
            <a:off x="5783723" y="2966689"/>
            <a:ext cx="86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사진 아이콘</a:t>
            </a:r>
          </a:p>
        </p:txBody>
      </p:sp>
    </p:spTree>
    <p:extLst>
      <p:ext uri="{BB962C8B-B14F-4D97-AF65-F5344CB8AC3E}">
        <p14:creationId xmlns:p14="http://schemas.microsoft.com/office/powerpoint/2010/main" val="424014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erlay">
            <a:extLst>
              <a:ext uri="{FF2B5EF4-FFF2-40B4-BE49-F238E27FC236}">
                <a16:creationId xmlns:a16="http://schemas.microsoft.com/office/drawing/2014/main" id="{D9523582-5ABB-4F0D-953B-F67E9E50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06" y="1345044"/>
            <a:ext cx="3623752" cy="50349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1CE8B-E054-4956-B7AD-316A031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7617"/>
            <a:ext cx="10058400" cy="957606"/>
          </a:xfrm>
        </p:spPr>
        <p:txBody>
          <a:bodyPr/>
          <a:lstStyle/>
          <a:p>
            <a:r>
              <a:rPr lang="ko-KR" altLang="en-US" dirty="0"/>
              <a:t>시나리오 작성하기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와이어프레임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(Message)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77CD7A09-6B53-42A7-826C-8E17787339D5}"/>
              </a:ext>
            </a:extLst>
          </p:cNvPr>
          <p:cNvSpPr/>
          <p:nvPr/>
        </p:nvSpPr>
        <p:spPr>
          <a:xfrm>
            <a:off x="2017912" y="1345223"/>
            <a:ext cx="3656918" cy="50347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A5465B9D-CFBA-4587-A09A-0BD682B09690}"/>
              </a:ext>
            </a:extLst>
          </p:cNvPr>
          <p:cNvGrpSpPr>
            <a:grpSpLocks/>
          </p:cNvGrpSpPr>
          <p:nvPr/>
        </p:nvGrpSpPr>
        <p:grpSpPr bwMode="auto">
          <a:xfrm>
            <a:off x="5282052" y="1381191"/>
            <a:ext cx="344597" cy="344597"/>
            <a:chOff x="508000" y="1397000"/>
            <a:chExt cx="1008112" cy="1008112"/>
          </a:xfrm>
        </p:grpSpPr>
        <p:sp>
          <p:nvSpPr>
            <p:cNvPr id="10" name="Border">
              <a:extLst>
                <a:ext uri="{FF2B5EF4-FFF2-40B4-BE49-F238E27FC236}">
                  <a16:creationId xmlns:a16="http://schemas.microsoft.com/office/drawing/2014/main" id="{9ADA4191-9992-420F-9508-C2277034C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2">
              <a:extLst>
                <a:ext uri="{FF2B5EF4-FFF2-40B4-BE49-F238E27FC236}">
                  <a16:creationId xmlns:a16="http://schemas.microsoft.com/office/drawing/2014/main" id="{FAF59069-B855-4FCE-853C-63134019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1">
              <a:extLst>
                <a:ext uri="{FF2B5EF4-FFF2-40B4-BE49-F238E27FC236}">
                  <a16:creationId xmlns:a16="http://schemas.microsoft.com/office/drawing/2014/main" id="{1321F0F6-B9F6-43DB-939A-98BC29FC6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EDE2E8-0320-466E-B611-EDFCA5C9308A}"/>
              </a:ext>
            </a:extLst>
          </p:cNvPr>
          <p:cNvGrpSpPr/>
          <p:nvPr/>
        </p:nvGrpSpPr>
        <p:grpSpPr>
          <a:xfrm>
            <a:off x="2069788" y="2444890"/>
            <a:ext cx="2958329" cy="438150"/>
            <a:chOff x="2069788" y="2302650"/>
            <a:chExt cx="2958329" cy="438150"/>
          </a:xfrm>
        </p:grpSpPr>
        <p:grpSp>
          <p:nvGrpSpPr>
            <p:cNvPr id="14" name="Image">
              <a:extLst>
                <a:ext uri="{FF2B5EF4-FFF2-40B4-BE49-F238E27FC236}">
                  <a16:creationId xmlns:a16="http://schemas.microsoft.com/office/drawing/2014/main" id="{3E9D2FBE-6256-4C3A-9C81-5C60075D9126}"/>
                </a:ext>
              </a:extLst>
            </p:cNvPr>
            <p:cNvGrpSpPr/>
            <p:nvPr/>
          </p:nvGrpSpPr>
          <p:grpSpPr>
            <a:xfrm>
              <a:off x="2069788" y="2302650"/>
              <a:ext cx="438150" cy="438150"/>
              <a:chOff x="9600101" y="1622168"/>
              <a:chExt cx="1333500" cy="1333500"/>
            </a:xfrm>
          </p:grpSpPr>
          <p:sp>
            <p:nvSpPr>
              <p:cNvPr id="15" name="Border">
                <a:extLst>
                  <a:ext uri="{FF2B5EF4-FFF2-40B4-BE49-F238E27FC236}">
                    <a16:creationId xmlns:a16="http://schemas.microsoft.com/office/drawing/2014/main" id="{A2544B42-91EA-4205-ADE6-C4EBFD6331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6" name="Line">
                <a:extLst>
                  <a:ext uri="{FF2B5EF4-FFF2-40B4-BE49-F238E27FC236}">
                    <a16:creationId xmlns:a16="http://schemas.microsoft.com/office/drawing/2014/main" id="{2533D2EA-9E34-47D8-8A8D-2830B51AD52E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Line">
                <a:extLst>
                  <a:ext uri="{FF2B5EF4-FFF2-40B4-BE49-F238E27FC236}">
                    <a16:creationId xmlns:a16="http://schemas.microsoft.com/office/drawing/2014/main" id="{2D0D3B19-4947-42A0-B1D4-B20C074BD2BD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D09AC0F-CCFA-43CA-B7BE-8C511818376E}"/>
                </a:ext>
              </a:extLst>
            </p:cNvPr>
            <p:cNvCxnSpPr/>
            <p:nvPr/>
          </p:nvCxnSpPr>
          <p:spPr>
            <a:xfrm>
              <a:off x="2695370" y="2428843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01C13C2-2EFC-432B-8AA9-D2965B6D450F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2615210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248BF2-6556-4040-AA15-F8F4C53D05A6}"/>
              </a:ext>
            </a:extLst>
          </p:cNvPr>
          <p:cNvCxnSpPr>
            <a:cxnSpLocks/>
          </p:cNvCxnSpPr>
          <p:nvPr/>
        </p:nvCxnSpPr>
        <p:spPr>
          <a:xfrm>
            <a:off x="2017912" y="1787929"/>
            <a:ext cx="36351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FBDEC7-5D88-4152-87FB-DC2FC1CAC14E}"/>
              </a:ext>
            </a:extLst>
          </p:cNvPr>
          <p:cNvGrpSpPr/>
          <p:nvPr/>
        </p:nvGrpSpPr>
        <p:grpSpPr>
          <a:xfrm>
            <a:off x="2069788" y="3128919"/>
            <a:ext cx="2958329" cy="438150"/>
            <a:chOff x="2069788" y="2984041"/>
            <a:chExt cx="2958329" cy="438150"/>
          </a:xfrm>
        </p:grpSpPr>
        <p:grpSp>
          <p:nvGrpSpPr>
            <p:cNvPr id="163" name="Image">
              <a:extLst>
                <a:ext uri="{FF2B5EF4-FFF2-40B4-BE49-F238E27FC236}">
                  <a16:creationId xmlns:a16="http://schemas.microsoft.com/office/drawing/2014/main" id="{5AB47381-DC52-4786-A6A2-F54281F3ADB5}"/>
                </a:ext>
              </a:extLst>
            </p:cNvPr>
            <p:cNvGrpSpPr/>
            <p:nvPr/>
          </p:nvGrpSpPr>
          <p:grpSpPr>
            <a:xfrm>
              <a:off x="2069788" y="2984041"/>
              <a:ext cx="438150" cy="438150"/>
              <a:chOff x="9600101" y="1622168"/>
              <a:chExt cx="1333500" cy="1333500"/>
            </a:xfrm>
          </p:grpSpPr>
          <p:sp>
            <p:nvSpPr>
              <p:cNvPr id="164" name="Border">
                <a:extLst>
                  <a:ext uri="{FF2B5EF4-FFF2-40B4-BE49-F238E27FC236}">
                    <a16:creationId xmlns:a16="http://schemas.microsoft.com/office/drawing/2014/main" id="{D517F2EC-2FF1-45BE-984F-A2E7DE860F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65" name="Line">
                <a:extLst>
                  <a:ext uri="{FF2B5EF4-FFF2-40B4-BE49-F238E27FC236}">
                    <a16:creationId xmlns:a16="http://schemas.microsoft.com/office/drawing/2014/main" id="{E3662B80-DDA8-4B22-A71F-B5F758C91017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Line">
                <a:extLst>
                  <a:ext uri="{FF2B5EF4-FFF2-40B4-BE49-F238E27FC236}">
                    <a16:creationId xmlns:a16="http://schemas.microsoft.com/office/drawing/2014/main" id="{A5A50980-E399-4BD0-86FA-42BC07A01337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909FF67-037A-4B88-9D76-60E551B2638A}"/>
                </a:ext>
              </a:extLst>
            </p:cNvPr>
            <p:cNvCxnSpPr/>
            <p:nvPr/>
          </p:nvCxnSpPr>
          <p:spPr>
            <a:xfrm>
              <a:off x="2695370" y="3110234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A045CA5-D1D3-47DC-9B98-2BD8AD07D2B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3296601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0D9E8B5-1940-4134-BD7F-CDDB0B6BD9B4}"/>
              </a:ext>
            </a:extLst>
          </p:cNvPr>
          <p:cNvGrpSpPr/>
          <p:nvPr/>
        </p:nvGrpSpPr>
        <p:grpSpPr>
          <a:xfrm>
            <a:off x="2069788" y="3812948"/>
            <a:ext cx="2958329" cy="438150"/>
            <a:chOff x="2069788" y="3645823"/>
            <a:chExt cx="2958329" cy="438150"/>
          </a:xfrm>
        </p:grpSpPr>
        <p:grpSp>
          <p:nvGrpSpPr>
            <p:cNvPr id="169" name="Image">
              <a:extLst>
                <a:ext uri="{FF2B5EF4-FFF2-40B4-BE49-F238E27FC236}">
                  <a16:creationId xmlns:a16="http://schemas.microsoft.com/office/drawing/2014/main" id="{334AFCB3-7BF0-4C57-8E4C-BCFBCFFBC568}"/>
                </a:ext>
              </a:extLst>
            </p:cNvPr>
            <p:cNvGrpSpPr/>
            <p:nvPr/>
          </p:nvGrpSpPr>
          <p:grpSpPr>
            <a:xfrm>
              <a:off x="2069788" y="3645823"/>
              <a:ext cx="438150" cy="438150"/>
              <a:chOff x="9600101" y="1622168"/>
              <a:chExt cx="1333500" cy="1333500"/>
            </a:xfrm>
          </p:grpSpPr>
          <p:sp>
            <p:nvSpPr>
              <p:cNvPr id="170" name="Border">
                <a:extLst>
                  <a:ext uri="{FF2B5EF4-FFF2-40B4-BE49-F238E27FC236}">
                    <a16:creationId xmlns:a16="http://schemas.microsoft.com/office/drawing/2014/main" id="{62F6331F-FAF1-4DA2-B035-D2F4DEABD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71" name="Line">
                <a:extLst>
                  <a:ext uri="{FF2B5EF4-FFF2-40B4-BE49-F238E27FC236}">
                    <a16:creationId xmlns:a16="http://schemas.microsoft.com/office/drawing/2014/main" id="{06D37539-5FE5-47D5-902D-B2F8531AB2BE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Line">
                <a:extLst>
                  <a:ext uri="{FF2B5EF4-FFF2-40B4-BE49-F238E27FC236}">
                    <a16:creationId xmlns:a16="http://schemas.microsoft.com/office/drawing/2014/main" id="{0BFA132D-1D61-495B-94F1-6E683BDBA1A7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C687B73F-F90A-4961-80DB-CBC81421C465}"/>
                </a:ext>
              </a:extLst>
            </p:cNvPr>
            <p:cNvCxnSpPr/>
            <p:nvPr/>
          </p:nvCxnSpPr>
          <p:spPr>
            <a:xfrm>
              <a:off x="2695370" y="3772016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E4D79789-284B-4322-83A9-2D07DF5BB92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3958383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D9C141D-29FE-4791-ABD8-C20AA275402E}"/>
              </a:ext>
            </a:extLst>
          </p:cNvPr>
          <p:cNvGrpSpPr/>
          <p:nvPr/>
        </p:nvGrpSpPr>
        <p:grpSpPr>
          <a:xfrm>
            <a:off x="2069788" y="4496977"/>
            <a:ext cx="2958329" cy="438150"/>
            <a:chOff x="2069788" y="4379618"/>
            <a:chExt cx="2958329" cy="438150"/>
          </a:xfrm>
        </p:grpSpPr>
        <p:grpSp>
          <p:nvGrpSpPr>
            <p:cNvPr id="175" name="Image">
              <a:extLst>
                <a:ext uri="{FF2B5EF4-FFF2-40B4-BE49-F238E27FC236}">
                  <a16:creationId xmlns:a16="http://schemas.microsoft.com/office/drawing/2014/main" id="{547D2B93-5871-420C-9E12-F4B0EE632123}"/>
                </a:ext>
              </a:extLst>
            </p:cNvPr>
            <p:cNvGrpSpPr/>
            <p:nvPr/>
          </p:nvGrpSpPr>
          <p:grpSpPr>
            <a:xfrm>
              <a:off x="2069788" y="4379618"/>
              <a:ext cx="438150" cy="438150"/>
              <a:chOff x="9600101" y="1622168"/>
              <a:chExt cx="1333500" cy="1333500"/>
            </a:xfrm>
          </p:grpSpPr>
          <p:sp>
            <p:nvSpPr>
              <p:cNvPr id="176" name="Border">
                <a:extLst>
                  <a:ext uri="{FF2B5EF4-FFF2-40B4-BE49-F238E27FC236}">
                    <a16:creationId xmlns:a16="http://schemas.microsoft.com/office/drawing/2014/main" id="{FC52A4AC-EEFE-4FAA-BB5D-850C69BD8F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77" name="Line">
                <a:extLst>
                  <a:ext uri="{FF2B5EF4-FFF2-40B4-BE49-F238E27FC236}">
                    <a16:creationId xmlns:a16="http://schemas.microsoft.com/office/drawing/2014/main" id="{80472EB9-393F-4D38-BBA4-554C7B6BE46F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Line">
                <a:extLst>
                  <a:ext uri="{FF2B5EF4-FFF2-40B4-BE49-F238E27FC236}">
                    <a16:creationId xmlns:a16="http://schemas.microsoft.com/office/drawing/2014/main" id="{28B708C0-58E1-4D11-A518-84F31240ABEE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F0C592A-9223-425B-A08C-4A19EC462E4A}"/>
                </a:ext>
              </a:extLst>
            </p:cNvPr>
            <p:cNvCxnSpPr/>
            <p:nvPr/>
          </p:nvCxnSpPr>
          <p:spPr>
            <a:xfrm>
              <a:off x="2695370" y="4505811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3D0F28AB-596F-4B62-88C4-88D383A1A2D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4692178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DC3805D-8D8C-4888-AC00-D0CECB86ABA4}"/>
              </a:ext>
            </a:extLst>
          </p:cNvPr>
          <p:cNvGrpSpPr/>
          <p:nvPr/>
        </p:nvGrpSpPr>
        <p:grpSpPr>
          <a:xfrm>
            <a:off x="2069788" y="5181006"/>
            <a:ext cx="2958329" cy="438150"/>
            <a:chOff x="2069788" y="5123685"/>
            <a:chExt cx="2958329" cy="438150"/>
          </a:xfrm>
        </p:grpSpPr>
        <p:grpSp>
          <p:nvGrpSpPr>
            <p:cNvPr id="181" name="Image">
              <a:extLst>
                <a:ext uri="{FF2B5EF4-FFF2-40B4-BE49-F238E27FC236}">
                  <a16:creationId xmlns:a16="http://schemas.microsoft.com/office/drawing/2014/main" id="{4860BF4E-404A-45EE-9D08-7C4912BBBEBF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182" name="Border">
                <a:extLst>
                  <a:ext uri="{FF2B5EF4-FFF2-40B4-BE49-F238E27FC236}">
                    <a16:creationId xmlns:a16="http://schemas.microsoft.com/office/drawing/2014/main" id="{8A8D429F-F79F-4618-BB73-9A3A6BDD1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83" name="Line">
                <a:extLst>
                  <a:ext uri="{FF2B5EF4-FFF2-40B4-BE49-F238E27FC236}">
                    <a16:creationId xmlns:a16="http://schemas.microsoft.com/office/drawing/2014/main" id="{905ED141-19A8-4EF2-8F52-038B26495342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Line">
                <a:extLst>
                  <a:ext uri="{FF2B5EF4-FFF2-40B4-BE49-F238E27FC236}">
                    <a16:creationId xmlns:a16="http://schemas.microsoft.com/office/drawing/2014/main" id="{405409D2-B339-423A-8D9C-F6E28CEC9C96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10B0152-AC21-45EA-87EE-D08601DCF469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3E231F5-14A1-4698-A0F8-2388D267E9E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22F28FC-8167-45D8-893E-D0ECBBF9E545}"/>
              </a:ext>
            </a:extLst>
          </p:cNvPr>
          <p:cNvGrpSpPr/>
          <p:nvPr/>
        </p:nvGrpSpPr>
        <p:grpSpPr>
          <a:xfrm>
            <a:off x="2069788" y="5865033"/>
            <a:ext cx="2958329" cy="438150"/>
            <a:chOff x="2069788" y="5123685"/>
            <a:chExt cx="2958329" cy="438150"/>
          </a:xfrm>
        </p:grpSpPr>
        <p:grpSp>
          <p:nvGrpSpPr>
            <p:cNvPr id="188" name="Image">
              <a:extLst>
                <a:ext uri="{FF2B5EF4-FFF2-40B4-BE49-F238E27FC236}">
                  <a16:creationId xmlns:a16="http://schemas.microsoft.com/office/drawing/2014/main" id="{6A2B4718-FB86-4CAB-9346-966DB5EF1FFD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191" name="Border">
                <a:extLst>
                  <a:ext uri="{FF2B5EF4-FFF2-40B4-BE49-F238E27FC236}">
                    <a16:creationId xmlns:a16="http://schemas.microsoft.com/office/drawing/2014/main" id="{A254C12A-8090-4893-84F0-CF60CE312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92" name="Line">
                <a:extLst>
                  <a:ext uri="{FF2B5EF4-FFF2-40B4-BE49-F238E27FC236}">
                    <a16:creationId xmlns:a16="http://schemas.microsoft.com/office/drawing/2014/main" id="{FA245C5F-AE02-4713-AA24-893772CE364B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Line">
                <a:extLst>
                  <a:ext uri="{FF2B5EF4-FFF2-40B4-BE49-F238E27FC236}">
                    <a16:creationId xmlns:a16="http://schemas.microsoft.com/office/drawing/2014/main" id="{C92481A5-1F03-4E91-AA70-8026EB6D87B4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BD81427E-8AF1-4539-BBC4-6C5E29186FAC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C13C0D9C-936F-4983-A638-C4C58B3CE85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47A6B3-048E-4728-8BCB-5088B0EEE7DB}"/>
              </a:ext>
            </a:extLst>
          </p:cNvPr>
          <p:cNvSpPr/>
          <p:nvPr/>
        </p:nvSpPr>
        <p:spPr>
          <a:xfrm>
            <a:off x="2242086" y="1960880"/>
            <a:ext cx="3163034" cy="2815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</a:t>
            </a:r>
            <a:r>
              <a:rPr lang="ko-KR" altLang="en-US" sz="1600" dirty="0"/>
              <a:t>검색</a:t>
            </a:r>
            <a:endParaRPr lang="ko-KR" altLang="en-US" dirty="0"/>
          </a:p>
        </p:txBody>
      </p:sp>
      <p:grpSp>
        <p:nvGrpSpPr>
          <p:cNvPr id="194" name="Image">
            <a:extLst>
              <a:ext uri="{FF2B5EF4-FFF2-40B4-BE49-F238E27FC236}">
                <a16:creationId xmlns:a16="http://schemas.microsoft.com/office/drawing/2014/main" id="{E40ACB55-9807-4F56-A77F-D268BB939CC2}"/>
              </a:ext>
            </a:extLst>
          </p:cNvPr>
          <p:cNvGrpSpPr>
            <a:grpSpLocks/>
          </p:cNvGrpSpPr>
          <p:nvPr/>
        </p:nvGrpSpPr>
        <p:grpSpPr bwMode="auto">
          <a:xfrm>
            <a:off x="2294825" y="1990353"/>
            <a:ext cx="239120" cy="239120"/>
            <a:chOff x="508000" y="1397000"/>
            <a:chExt cx="1008112" cy="1008112"/>
          </a:xfrm>
        </p:grpSpPr>
        <p:sp>
          <p:nvSpPr>
            <p:cNvPr id="195" name="Border">
              <a:extLst>
                <a:ext uri="{FF2B5EF4-FFF2-40B4-BE49-F238E27FC236}">
                  <a16:creationId xmlns:a16="http://schemas.microsoft.com/office/drawing/2014/main" id="{C533CABA-84BA-413D-9176-630A22D88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Line 2">
              <a:extLst>
                <a:ext uri="{FF2B5EF4-FFF2-40B4-BE49-F238E27FC236}">
                  <a16:creationId xmlns:a16="http://schemas.microsoft.com/office/drawing/2014/main" id="{372C8589-F9EA-49D5-B3D9-41A2963BE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Line 1">
              <a:extLst>
                <a:ext uri="{FF2B5EF4-FFF2-40B4-BE49-F238E27FC236}">
                  <a16:creationId xmlns:a16="http://schemas.microsoft.com/office/drawing/2014/main" id="{A22A2662-16E5-4EE2-B939-F183CFFED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8" name="Overlay">
            <a:extLst>
              <a:ext uri="{FF2B5EF4-FFF2-40B4-BE49-F238E27FC236}">
                <a16:creationId xmlns:a16="http://schemas.microsoft.com/office/drawing/2014/main" id="{B19CD47A-DDDB-49E2-81A4-B25B8F25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332" y="1345043"/>
            <a:ext cx="3623752" cy="503497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477EE62-E12F-4620-94E8-EC7E544582BA}"/>
              </a:ext>
            </a:extLst>
          </p:cNvPr>
          <p:cNvGrpSpPr/>
          <p:nvPr/>
        </p:nvGrpSpPr>
        <p:grpSpPr>
          <a:xfrm>
            <a:off x="6637099" y="1581519"/>
            <a:ext cx="2958329" cy="438150"/>
            <a:chOff x="2069788" y="2302650"/>
            <a:chExt cx="2958329" cy="438150"/>
          </a:xfrm>
        </p:grpSpPr>
        <p:grpSp>
          <p:nvGrpSpPr>
            <p:cNvPr id="200" name="Image">
              <a:extLst>
                <a:ext uri="{FF2B5EF4-FFF2-40B4-BE49-F238E27FC236}">
                  <a16:creationId xmlns:a16="http://schemas.microsoft.com/office/drawing/2014/main" id="{26C8229B-A68C-4E9E-B896-FA2FD6A73203}"/>
                </a:ext>
              </a:extLst>
            </p:cNvPr>
            <p:cNvGrpSpPr/>
            <p:nvPr/>
          </p:nvGrpSpPr>
          <p:grpSpPr>
            <a:xfrm>
              <a:off x="2069788" y="2302650"/>
              <a:ext cx="438150" cy="438150"/>
              <a:chOff x="9600101" y="1622168"/>
              <a:chExt cx="1333500" cy="1333500"/>
            </a:xfrm>
          </p:grpSpPr>
          <p:sp>
            <p:nvSpPr>
              <p:cNvPr id="203" name="Border">
                <a:extLst>
                  <a:ext uri="{FF2B5EF4-FFF2-40B4-BE49-F238E27FC236}">
                    <a16:creationId xmlns:a16="http://schemas.microsoft.com/office/drawing/2014/main" id="{0708DAED-BD79-4971-A054-D24653B237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4" name="Line">
                <a:extLst>
                  <a:ext uri="{FF2B5EF4-FFF2-40B4-BE49-F238E27FC236}">
                    <a16:creationId xmlns:a16="http://schemas.microsoft.com/office/drawing/2014/main" id="{D6C99352-E2DE-4C2E-9541-AF92796FD39D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Line">
                <a:extLst>
                  <a:ext uri="{FF2B5EF4-FFF2-40B4-BE49-F238E27FC236}">
                    <a16:creationId xmlns:a16="http://schemas.microsoft.com/office/drawing/2014/main" id="{436B4EEE-9C83-4B2A-82C2-FA57D41CD08F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C29B5F26-C593-42BD-8C68-11F2DC5DE898}"/>
                </a:ext>
              </a:extLst>
            </p:cNvPr>
            <p:cNvCxnSpPr/>
            <p:nvPr/>
          </p:nvCxnSpPr>
          <p:spPr>
            <a:xfrm>
              <a:off x="2695370" y="2428843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3BF5ACAF-1A13-40C6-94A4-B4ED659040C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2615210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1A9C2F3C-FB71-41BD-AEBD-2BE6277ABD2B}"/>
              </a:ext>
            </a:extLst>
          </p:cNvPr>
          <p:cNvGrpSpPr/>
          <p:nvPr/>
        </p:nvGrpSpPr>
        <p:grpSpPr>
          <a:xfrm>
            <a:off x="6637099" y="2270134"/>
            <a:ext cx="2958329" cy="438150"/>
            <a:chOff x="2069788" y="2984041"/>
            <a:chExt cx="2958329" cy="438150"/>
          </a:xfrm>
        </p:grpSpPr>
        <p:grpSp>
          <p:nvGrpSpPr>
            <p:cNvPr id="207" name="Image">
              <a:extLst>
                <a:ext uri="{FF2B5EF4-FFF2-40B4-BE49-F238E27FC236}">
                  <a16:creationId xmlns:a16="http://schemas.microsoft.com/office/drawing/2014/main" id="{3D1531D3-2803-4647-9A6B-A9B9B6362B5A}"/>
                </a:ext>
              </a:extLst>
            </p:cNvPr>
            <p:cNvGrpSpPr/>
            <p:nvPr/>
          </p:nvGrpSpPr>
          <p:grpSpPr>
            <a:xfrm>
              <a:off x="2069788" y="2984041"/>
              <a:ext cx="438150" cy="438150"/>
              <a:chOff x="9600101" y="1622168"/>
              <a:chExt cx="1333500" cy="1333500"/>
            </a:xfrm>
          </p:grpSpPr>
          <p:sp>
            <p:nvSpPr>
              <p:cNvPr id="210" name="Border">
                <a:extLst>
                  <a:ext uri="{FF2B5EF4-FFF2-40B4-BE49-F238E27FC236}">
                    <a16:creationId xmlns:a16="http://schemas.microsoft.com/office/drawing/2014/main" id="{7F9671C1-21C9-44EC-8220-7B021D2D73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11" name="Line">
                <a:extLst>
                  <a:ext uri="{FF2B5EF4-FFF2-40B4-BE49-F238E27FC236}">
                    <a16:creationId xmlns:a16="http://schemas.microsoft.com/office/drawing/2014/main" id="{FF9D07FB-9C85-43C9-900A-AF94DF424CFD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Line">
                <a:extLst>
                  <a:ext uri="{FF2B5EF4-FFF2-40B4-BE49-F238E27FC236}">
                    <a16:creationId xmlns:a16="http://schemas.microsoft.com/office/drawing/2014/main" id="{A2C24AB8-2727-4798-89A2-EC28F1DFF600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B842ABD2-9205-4A1A-975D-53F77229FDF5}"/>
                </a:ext>
              </a:extLst>
            </p:cNvPr>
            <p:cNvCxnSpPr/>
            <p:nvPr/>
          </p:nvCxnSpPr>
          <p:spPr>
            <a:xfrm>
              <a:off x="2695370" y="3110234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ACCE09BE-CA27-440B-94C8-F36725F27BA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3296601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FB2ACD20-381B-4171-BC97-9D52066A57BA}"/>
              </a:ext>
            </a:extLst>
          </p:cNvPr>
          <p:cNvGrpSpPr/>
          <p:nvPr/>
        </p:nvGrpSpPr>
        <p:grpSpPr>
          <a:xfrm>
            <a:off x="6637099" y="2958749"/>
            <a:ext cx="2958329" cy="438150"/>
            <a:chOff x="2069788" y="3645823"/>
            <a:chExt cx="2958329" cy="438150"/>
          </a:xfrm>
        </p:grpSpPr>
        <p:grpSp>
          <p:nvGrpSpPr>
            <p:cNvPr id="214" name="Image">
              <a:extLst>
                <a:ext uri="{FF2B5EF4-FFF2-40B4-BE49-F238E27FC236}">
                  <a16:creationId xmlns:a16="http://schemas.microsoft.com/office/drawing/2014/main" id="{56AB7B8F-FBF8-45D3-BC5E-A9FDAD40CA59}"/>
                </a:ext>
              </a:extLst>
            </p:cNvPr>
            <p:cNvGrpSpPr/>
            <p:nvPr/>
          </p:nvGrpSpPr>
          <p:grpSpPr>
            <a:xfrm>
              <a:off x="2069788" y="3645823"/>
              <a:ext cx="438150" cy="438150"/>
              <a:chOff x="9600101" y="1622168"/>
              <a:chExt cx="1333500" cy="1333500"/>
            </a:xfrm>
          </p:grpSpPr>
          <p:sp>
            <p:nvSpPr>
              <p:cNvPr id="217" name="Border">
                <a:extLst>
                  <a:ext uri="{FF2B5EF4-FFF2-40B4-BE49-F238E27FC236}">
                    <a16:creationId xmlns:a16="http://schemas.microsoft.com/office/drawing/2014/main" id="{542F6794-EC30-48EF-9BF3-8086AEFD87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18" name="Line">
                <a:extLst>
                  <a:ext uri="{FF2B5EF4-FFF2-40B4-BE49-F238E27FC236}">
                    <a16:creationId xmlns:a16="http://schemas.microsoft.com/office/drawing/2014/main" id="{345131F1-97BF-4AA5-A3F9-2622D75B4970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Line">
                <a:extLst>
                  <a:ext uri="{FF2B5EF4-FFF2-40B4-BE49-F238E27FC236}">
                    <a16:creationId xmlns:a16="http://schemas.microsoft.com/office/drawing/2014/main" id="{57A75131-3CD0-4590-859B-4154FAA5538E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F7D5C014-8626-4944-BA43-474599368A50}"/>
                </a:ext>
              </a:extLst>
            </p:cNvPr>
            <p:cNvCxnSpPr/>
            <p:nvPr/>
          </p:nvCxnSpPr>
          <p:spPr>
            <a:xfrm>
              <a:off x="2695370" y="3772016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52F3B449-FDEB-4D5A-BCEB-4A59A5EBD2C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3958383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98CB13C-CDEF-4D8B-8D55-F9B79BB6B930}"/>
              </a:ext>
            </a:extLst>
          </p:cNvPr>
          <p:cNvGrpSpPr/>
          <p:nvPr/>
        </p:nvGrpSpPr>
        <p:grpSpPr>
          <a:xfrm>
            <a:off x="6637099" y="3647364"/>
            <a:ext cx="2958329" cy="438150"/>
            <a:chOff x="2069788" y="4379618"/>
            <a:chExt cx="2958329" cy="438150"/>
          </a:xfrm>
        </p:grpSpPr>
        <p:grpSp>
          <p:nvGrpSpPr>
            <p:cNvPr id="221" name="Image">
              <a:extLst>
                <a:ext uri="{FF2B5EF4-FFF2-40B4-BE49-F238E27FC236}">
                  <a16:creationId xmlns:a16="http://schemas.microsoft.com/office/drawing/2014/main" id="{0EDE1B8D-3570-4054-8831-FE1E33831AF0}"/>
                </a:ext>
              </a:extLst>
            </p:cNvPr>
            <p:cNvGrpSpPr/>
            <p:nvPr/>
          </p:nvGrpSpPr>
          <p:grpSpPr>
            <a:xfrm>
              <a:off x="2069788" y="4379618"/>
              <a:ext cx="438150" cy="438150"/>
              <a:chOff x="9600101" y="1622168"/>
              <a:chExt cx="1333500" cy="1333500"/>
            </a:xfrm>
          </p:grpSpPr>
          <p:sp>
            <p:nvSpPr>
              <p:cNvPr id="224" name="Border">
                <a:extLst>
                  <a:ext uri="{FF2B5EF4-FFF2-40B4-BE49-F238E27FC236}">
                    <a16:creationId xmlns:a16="http://schemas.microsoft.com/office/drawing/2014/main" id="{58F0A42C-E001-49B5-903D-284190D8E4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25" name="Line">
                <a:extLst>
                  <a:ext uri="{FF2B5EF4-FFF2-40B4-BE49-F238E27FC236}">
                    <a16:creationId xmlns:a16="http://schemas.microsoft.com/office/drawing/2014/main" id="{7129230D-45FD-4D42-9F5A-4937939655A4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Line">
                <a:extLst>
                  <a:ext uri="{FF2B5EF4-FFF2-40B4-BE49-F238E27FC236}">
                    <a16:creationId xmlns:a16="http://schemas.microsoft.com/office/drawing/2014/main" id="{70E11C41-79A6-4362-8419-599E98D3DFBA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6DC6E5D-D70F-4FF0-A6AE-9FFFD73116E4}"/>
                </a:ext>
              </a:extLst>
            </p:cNvPr>
            <p:cNvCxnSpPr/>
            <p:nvPr/>
          </p:nvCxnSpPr>
          <p:spPr>
            <a:xfrm>
              <a:off x="2695370" y="4505811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AD6BFD66-D84F-43D8-B50E-3FF409EB8C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4692178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5E79D00-47C3-4AEE-BA8D-73E502D7C0CD}"/>
              </a:ext>
            </a:extLst>
          </p:cNvPr>
          <p:cNvGrpSpPr/>
          <p:nvPr/>
        </p:nvGrpSpPr>
        <p:grpSpPr>
          <a:xfrm>
            <a:off x="6637099" y="4335979"/>
            <a:ext cx="2958329" cy="438150"/>
            <a:chOff x="2069788" y="5123685"/>
            <a:chExt cx="2958329" cy="438150"/>
          </a:xfrm>
        </p:grpSpPr>
        <p:grpSp>
          <p:nvGrpSpPr>
            <p:cNvPr id="228" name="Image">
              <a:extLst>
                <a:ext uri="{FF2B5EF4-FFF2-40B4-BE49-F238E27FC236}">
                  <a16:creationId xmlns:a16="http://schemas.microsoft.com/office/drawing/2014/main" id="{6F155BE5-FCFF-4A12-85CB-D07DEA2F3637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231" name="Border">
                <a:extLst>
                  <a:ext uri="{FF2B5EF4-FFF2-40B4-BE49-F238E27FC236}">
                    <a16:creationId xmlns:a16="http://schemas.microsoft.com/office/drawing/2014/main" id="{25B26BE4-2B4C-45B6-844D-A888CC1661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32" name="Line">
                <a:extLst>
                  <a:ext uri="{FF2B5EF4-FFF2-40B4-BE49-F238E27FC236}">
                    <a16:creationId xmlns:a16="http://schemas.microsoft.com/office/drawing/2014/main" id="{C282D357-44DC-47DC-B955-43CAD67FB415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Line">
                <a:extLst>
                  <a:ext uri="{FF2B5EF4-FFF2-40B4-BE49-F238E27FC236}">
                    <a16:creationId xmlns:a16="http://schemas.microsoft.com/office/drawing/2014/main" id="{B7860C24-EAA1-4281-8C45-F308C1EA2245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24936BA5-BC67-4F17-BB37-0482896698C3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384FBCBC-B586-4FA1-958E-A981614BD0F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A0F1709-103B-42DE-8727-46234A22A1C2}"/>
              </a:ext>
            </a:extLst>
          </p:cNvPr>
          <p:cNvGrpSpPr/>
          <p:nvPr/>
        </p:nvGrpSpPr>
        <p:grpSpPr>
          <a:xfrm>
            <a:off x="6637099" y="5024594"/>
            <a:ext cx="2958329" cy="438150"/>
            <a:chOff x="2069788" y="5123685"/>
            <a:chExt cx="2958329" cy="438150"/>
          </a:xfrm>
        </p:grpSpPr>
        <p:grpSp>
          <p:nvGrpSpPr>
            <p:cNvPr id="235" name="Image">
              <a:extLst>
                <a:ext uri="{FF2B5EF4-FFF2-40B4-BE49-F238E27FC236}">
                  <a16:creationId xmlns:a16="http://schemas.microsoft.com/office/drawing/2014/main" id="{F1805906-D69D-4467-A401-738A647F2AF5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238" name="Border">
                <a:extLst>
                  <a:ext uri="{FF2B5EF4-FFF2-40B4-BE49-F238E27FC236}">
                    <a16:creationId xmlns:a16="http://schemas.microsoft.com/office/drawing/2014/main" id="{00534C31-F6DE-46A9-A168-F608B4729C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39" name="Line">
                <a:extLst>
                  <a:ext uri="{FF2B5EF4-FFF2-40B4-BE49-F238E27FC236}">
                    <a16:creationId xmlns:a16="http://schemas.microsoft.com/office/drawing/2014/main" id="{FB770C6F-43B9-4F89-BCED-D7FB0EA0CD33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Line">
                <a:extLst>
                  <a:ext uri="{FF2B5EF4-FFF2-40B4-BE49-F238E27FC236}">
                    <a16:creationId xmlns:a16="http://schemas.microsoft.com/office/drawing/2014/main" id="{6BC92F79-1DF5-4668-8889-C3E04E0572D9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1E0D92E2-42CB-430F-B71D-3D6FAEA26FA2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401E70A2-2FCC-403E-BACD-61AA8979917F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893D033A-F0BA-4473-8C98-C69DD01596B7}"/>
              </a:ext>
            </a:extLst>
          </p:cNvPr>
          <p:cNvGrpSpPr/>
          <p:nvPr/>
        </p:nvGrpSpPr>
        <p:grpSpPr>
          <a:xfrm>
            <a:off x="6637099" y="5713211"/>
            <a:ext cx="2958329" cy="438150"/>
            <a:chOff x="2069788" y="5123685"/>
            <a:chExt cx="2958329" cy="438150"/>
          </a:xfrm>
        </p:grpSpPr>
        <p:grpSp>
          <p:nvGrpSpPr>
            <p:cNvPr id="249" name="Image">
              <a:extLst>
                <a:ext uri="{FF2B5EF4-FFF2-40B4-BE49-F238E27FC236}">
                  <a16:creationId xmlns:a16="http://schemas.microsoft.com/office/drawing/2014/main" id="{5777A0C1-1D41-4F89-8F1D-C4DDC9540E6B}"/>
                </a:ext>
              </a:extLst>
            </p:cNvPr>
            <p:cNvGrpSpPr/>
            <p:nvPr/>
          </p:nvGrpSpPr>
          <p:grpSpPr>
            <a:xfrm>
              <a:off x="2069788" y="5123685"/>
              <a:ext cx="438150" cy="438150"/>
              <a:chOff x="9600101" y="1622168"/>
              <a:chExt cx="1333500" cy="1333500"/>
            </a:xfrm>
          </p:grpSpPr>
          <p:sp>
            <p:nvSpPr>
              <p:cNvPr id="252" name="Border">
                <a:extLst>
                  <a:ext uri="{FF2B5EF4-FFF2-40B4-BE49-F238E27FC236}">
                    <a16:creationId xmlns:a16="http://schemas.microsoft.com/office/drawing/2014/main" id="{90244099-ADB2-489F-A934-6F2078654A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53" name="Line">
                <a:extLst>
                  <a:ext uri="{FF2B5EF4-FFF2-40B4-BE49-F238E27FC236}">
                    <a16:creationId xmlns:a16="http://schemas.microsoft.com/office/drawing/2014/main" id="{E6F67B7A-52E3-4C75-9404-47A721ECF9F1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Line">
                <a:extLst>
                  <a:ext uri="{FF2B5EF4-FFF2-40B4-BE49-F238E27FC236}">
                    <a16:creationId xmlns:a16="http://schemas.microsoft.com/office/drawing/2014/main" id="{27525796-A5AF-4AFE-85EF-5927D81D7FA5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C322F4AA-3E34-47CB-8FF5-E08B67509C9D}"/>
                </a:ext>
              </a:extLst>
            </p:cNvPr>
            <p:cNvCxnSpPr/>
            <p:nvPr/>
          </p:nvCxnSpPr>
          <p:spPr>
            <a:xfrm>
              <a:off x="2695370" y="5249878"/>
              <a:ext cx="6827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49036C28-8DD7-4F89-887D-1477B69EF81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369" y="5436245"/>
              <a:ext cx="233274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60E675B9-1E46-4D64-9DDE-DB94C6B33EE3}"/>
              </a:ext>
            </a:extLst>
          </p:cNvPr>
          <p:cNvSpPr/>
          <p:nvPr/>
        </p:nvSpPr>
        <p:spPr>
          <a:xfrm>
            <a:off x="2507938" y="1445896"/>
            <a:ext cx="1200462" cy="227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구부러진 연결선 225">
            <a:extLst>
              <a:ext uri="{FF2B5EF4-FFF2-40B4-BE49-F238E27FC236}">
                <a16:creationId xmlns:a16="http://schemas.microsoft.com/office/drawing/2014/main" id="{8E5EAAFD-2AC8-4522-9D07-E911E24DAB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78494" y="2108901"/>
            <a:ext cx="736691" cy="1971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CD9CEE-9963-4B88-9C6B-67C899F85F4B}"/>
              </a:ext>
            </a:extLst>
          </p:cNvPr>
          <p:cNvSpPr txBox="1"/>
          <p:nvPr/>
        </p:nvSpPr>
        <p:spPr>
          <a:xfrm>
            <a:off x="661470" y="2197300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돋보기 아이콘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9C32891-BE89-4ABE-914C-6732A0062215}"/>
              </a:ext>
            </a:extLst>
          </p:cNvPr>
          <p:cNvSpPr txBox="1"/>
          <p:nvPr/>
        </p:nvSpPr>
        <p:spPr>
          <a:xfrm>
            <a:off x="5713825" y="1703826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 아이콘</a:t>
            </a:r>
          </a:p>
        </p:txBody>
      </p:sp>
      <p:cxnSp>
        <p:nvCxnSpPr>
          <p:cNvPr id="126" name="구부러진 연결선 225">
            <a:extLst>
              <a:ext uri="{FF2B5EF4-FFF2-40B4-BE49-F238E27FC236}">
                <a16:creationId xmlns:a16="http://schemas.microsoft.com/office/drawing/2014/main" id="{AF3B1B97-F042-4DEF-92F8-ED0C6579C306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565796" y="1614342"/>
            <a:ext cx="96408" cy="31929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 225">
            <a:extLst>
              <a:ext uri="{FF2B5EF4-FFF2-40B4-BE49-F238E27FC236}">
                <a16:creationId xmlns:a16="http://schemas.microsoft.com/office/drawing/2014/main" id="{27881A14-FF3E-4A3A-AC73-EB3494520A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19184" y="2668938"/>
            <a:ext cx="462087" cy="1579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481A56-7CAF-414B-9213-D7C306C73D39}"/>
              </a:ext>
            </a:extLst>
          </p:cNvPr>
          <p:cNvSpPr txBox="1"/>
          <p:nvPr/>
        </p:nvSpPr>
        <p:spPr>
          <a:xfrm>
            <a:off x="732337" y="2648306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대화상대</a:t>
            </a:r>
            <a:endParaRPr lang="en-US" altLang="ko-KR" sz="1000" dirty="0"/>
          </a:p>
          <a:p>
            <a:r>
              <a:rPr lang="ko-KR" altLang="en-US" sz="1000" dirty="0"/>
              <a:t>프로필 사진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C5DA54-C320-453F-BC2F-71C49B1AE75D}"/>
              </a:ext>
            </a:extLst>
          </p:cNvPr>
          <p:cNvSpPr txBox="1"/>
          <p:nvPr/>
        </p:nvSpPr>
        <p:spPr>
          <a:xfrm>
            <a:off x="2583075" y="2348845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대화상대 프로필 이름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8C1507F-3643-43F8-855A-4C907FD4A906}"/>
              </a:ext>
            </a:extLst>
          </p:cNvPr>
          <p:cNvSpPr txBox="1"/>
          <p:nvPr/>
        </p:nvSpPr>
        <p:spPr>
          <a:xfrm>
            <a:off x="2574211" y="2551057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마지막 대화 내용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471D2DA-D42A-4979-AC6A-2ADFFDBAA970}"/>
              </a:ext>
            </a:extLst>
          </p:cNvPr>
          <p:cNvGrpSpPr/>
          <p:nvPr/>
        </p:nvGrpSpPr>
        <p:grpSpPr>
          <a:xfrm>
            <a:off x="2133226" y="1454727"/>
            <a:ext cx="319033" cy="187036"/>
            <a:chOff x="2133226" y="1454727"/>
            <a:chExt cx="319033" cy="187036"/>
          </a:xfrm>
        </p:grpSpPr>
        <p:cxnSp>
          <p:nvCxnSpPr>
            <p:cNvPr id="123" name="Line">
              <a:extLst>
                <a:ext uri="{FF2B5EF4-FFF2-40B4-BE49-F238E27FC236}">
                  <a16:creationId xmlns:a16="http://schemas.microsoft.com/office/drawing/2014/main" id="{79F53040-D246-4DC0-8C67-B02282BC15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454727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ne">
              <a:extLst>
                <a:ext uri="{FF2B5EF4-FFF2-40B4-BE49-F238E27FC236}">
                  <a16:creationId xmlns:a16="http://schemas.microsoft.com/office/drawing/2014/main" id="{289101B5-B582-4046-B915-2CCB209D18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548245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Line">
              <a:extLst>
                <a:ext uri="{FF2B5EF4-FFF2-40B4-BE49-F238E27FC236}">
                  <a16:creationId xmlns:a16="http://schemas.microsoft.com/office/drawing/2014/main" id="{48A56BBF-DB97-4500-B3A5-81FC1A8377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33226" y="1641763"/>
              <a:ext cx="319033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구부러진 연결선 225">
            <a:extLst>
              <a:ext uri="{FF2B5EF4-FFF2-40B4-BE49-F238E27FC236}">
                <a16:creationId xmlns:a16="http://schemas.microsoft.com/office/drawing/2014/main" id="{CC2B0C94-DF69-43C6-8703-73F87A679238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1344578" y="1548245"/>
            <a:ext cx="736691" cy="1971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1425050-BA01-4043-A466-1FD39DF03B29}"/>
              </a:ext>
            </a:extLst>
          </p:cNvPr>
          <p:cNvSpPr txBox="1"/>
          <p:nvPr/>
        </p:nvSpPr>
        <p:spPr>
          <a:xfrm>
            <a:off x="518710" y="154530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내비게이션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561815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{7088629E-4A1B-44DC-B618-DCAF5D83F790}tf78438558_win32</Template>
  <TotalTime>293</TotalTime>
  <Words>196</Words>
  <Application>Microsoft Office PowerPoint</Application>
  <PresentationFormat>와이드스크린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Century Gothic</vt:lpstr>
      <vt:lpstr>Garamond</vt:lpstr>
      <vt:lpstr>Segoe UI</vt:lpstr>
      <vt:lpstr>SavonVTI</vt:lpstr>
      <vt:lpstr>스마트 문화 앱  UX 설계   - 개인 모바일 프로필</vt:lpstr>
      <vt:lpstr>PowerPoint 프레젠테이션</vt:lpstr>
      <vt:lpstr>PowerPoint 프레젠테이션</vt:lpstr>
      <vt:lpstr>정보구조 설계하기 –와이어프레임 (INDEX)</vt:lpstr>
      <vt:lpstr>정보구조 설계하기 –와이어프레임 (Message)</vt:lpstr>
      <vt:lpstr>정보구조 설계하기 –와이어프레임 (Gallery)</vt:lpstr>
      <vt:lpstr>정보구조 설계하기 –와이어프레임 (Setup)</vt:lpstr>
      <vt:lpstr>시나리오 작성하기 –와이어프레임 (INDEX)</vt:lpstr>
      <vt:lpstr>시나리오 작성하기 –와이어프레임 (Message)</vt:lpstr>
      <vt:lpstr>시나리오 작성하기 –와이어프레임 (Gallery)</vt:lpstr>
      <vt:lpstr>시나리오 작성하기 –와이어프레임 (Setup)</vt:lpstr>
      <vt:lpstr>내비게이션 설계하기 –GN (Global Navigation)</vt:lpstr>
      <vt:lpstr>내비게이션 설계하기 –LN (Local Navigation)</vt:lpstr>
      <vt:lpstr>내비게이션 설계하기 –CN (Contextual Navigation)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문화 앱  UX 설계   - 개인 모바일 프로필</dc:title>
  <dc:creator>3826</dc:creator>
  <cp:lastModifiedBy>3826</cp:lastModifiedBy>
  <cp:revision>22</cp:revision>
  <dcterms:created xsi:type="dcterms:W3CDTF">2021-07-28T00:31:53Z</dcterms:created>
  <dcterms:modified xsi:type="dcterms:W3CDTF">2021-07-28T05:57:01Z</dcterms:modified>
</cp:coreProperties>
</file>